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8"/>
  </p:notesMasterIdLst>
  <p:handoutMasterIdLst>
    <p:handoutMasterId r:id="rId9"/>
  </p:handoutMasterIdLst>
  <p:sldIdLst>
    <p:sldId id="257" r:id="rId2"/>
    <p:sldId id="258" r:id="rId3"/>
    <p:sldId id="265" r:id="rId4"/>
    <p:sldId id="282" r:id="rId5"/>
    <p:sldId id="283" r:id="rId6"/>
    <p:sldId id="28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5359" autoAdjust="0"/>
  </p:normalViewPr>
  <p:slideViewPr>
    <p:cSldViewPr snapToGrid="0" showGuides="1">
      <p:cViewPr varScale="1">
        <p:scale>
          <a:sx n="97" d="100"/>
          <a:sy n="97" d="100"/>
        </p:scale>
        <p:origin x="1110" y="84"/>
      </p:cViewPr>
      <p:guideLst>
        <p:guide orient="horz" pos="2160"/>
        <p:guide pos="3841"/>
      </p:guideLst>
    </p:cSldViewPr>
  </p:slideViewPr>
  <p:notesTextViewPr>
    <p:cViewPr>
      <p:scale>
        <a:sx n="1" d="1"/>
        <a:sy n="1" d="1"/>
      </p:scale>
      <p:origin x="0" y="0"/>
    </p:cViewPr>
  </p:notesTextViewPr>
  <p:sorterViewPr>
    <p:cViewPr>
      <p:scale>
        <a:sx n="56" d="100"/>
        <a:sy n="56" d="100"/>
      </p:scale>
      <p:origin x="0" y="-288"/>
    </p:cViewPr>
  </p:sorterViewPr>
  <p:notesViewPr>
    <p:cSldViewPr snapToGrid="0" showGuides="1">
      <p:cViewPr varScale="1">
        <p:scale>
          <a:sx n="58" d="100"/>
          <a:sy n="58" d="100"/>
        </p:scale>
        <p:origin x="230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2D976-EE9F-4D81-93B4-309048736BC3}" type="datetimeFigureOut">
              <a:rPr lang="en-US" smtClean="0"/>
              <a:t>3/30/2022</a:t>
            </a:fld>
            <a:endParaRPr lang="en-US"/>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B6B82-8D0B-4843-8350-0C677FAF726C}" type="slidenum">
              <a:rPr lang="en-US" smtClean="0"/>
              <a:t>‹#›</a:t>
            </a:fld>
            <a:endParaRPr lang="en-US"/>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9D09-B8C5-4B94-B5DC-AF4ED464E025}"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44839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EC689-B63F-4B6D-AF6D-31DA368AC821}" type="slidenum">
              <a:rPr lang="en-US" smtClean="0"/>
              <a:t>‹#›</a:t>
            </a:fld>
            <a:endParaRPr lang="en-US"/>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2286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4572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6858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9144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a:t>
            </a:fld>
            <a:endParaRPr lang="en-US"/>
          </a:p>
        </p:txBody>
      </p:sp>
    </p:spTree>
    <p:extLst>
      <p:ext uri="{BB962C8B-B14F-4D97-AF65-F5344CB8AC3E}">
        <p14:creationId xmlns:p14="http://schemas.microsoft.com/office/powerpoint/2010/main" val="78363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a:t>
            </a:fld>
            <a:endParaRPr lang="en-US"/>
          </a:p>
        </p:txBody>
      </p:sp>
    </p:spTree>
    <p:extLst>
      <p:ext uri="{BB962C8B-B14F-4D97-AF65-F5344CB8AC3E}">
        <p14:creationId xmlns:p14="http://schemas.microsoft.com/office/powerpoint/2010/main" val="417763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on the next slide about data collection.</a:t>
            </a:r>
          </a:p>
        </p:txBody>
      </p:sp>
      <p:sp>
        <p:nvSpPr>
          <p:cNvPr id="4" name="Slide Number Placeholder 3"/>
          <p:cNvSpPr>
            <a:spLocks noGrp="1"/>
          </p:cNvSpPr>
          <p:nvPr>
            <p:ph type="sldNum" sz="quarter" idx="5"/>
          </p:nvPr>
        </p:nvSpPr>
        <p:spPr/>
        <p:txBody>
          <a:bodyPr/>
          <a:lstStyle/>
          <a:p>
            <a:fld id="{85CEC689-B63F-4B6D-AF6D-31DA368AC821}" type="slidenum">
              <a:rPr lang="en-US" smtClean="0"/>
              <a:t>4</a:t>
            </a:fld>
            <a:endParaRPr lang="en-US"/>
          </a:p>
        </p:txBody>
      </p:sp>
    </p:spTree>
    <p:extLst>
      <p:ext uri="{BB962C8B-B14F-4D97-AF65-F5344CB8AC3E}">
        <p14:creationId xmlns:p14="http://schemas.microsoft.com/office/powerpoint/2010/main" val="248106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To meet our goal of getting Position Budget up and running in Workday by July 1, we will need </a:t>
            </a:r>
            <a:r>
              <a:rPr lang="en-US" b="1" i="0" dirty="0">
                <a:solidFill>
                  <a:srgbClr val="000000"/>
                </a:solidFill>
                <a:effectLst/>
                <a:latin typeface="Times New Roman" panose="02020603050405020304" pitchFamily="18" charset="0"/>
              </a:rPr>
              <a:t>all</a:t>
            </a:r>
            <a:r>
              <a:rPr lang="en-US" b="0" i="0" dirty="0">
                <a:solidFill>
                  <a:srgbClr val="000000"/>
                </a:solidFill>
                <a:effectLst/>
                <a:latin typeface="Times New Roman" panose="02020603050405020304" pitchFamily="18" charset="0"/>
              </a:rPr>
              <a:t> position budget data by early May. </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We know this is coming up soon. We are putting this request in front of you as early as possible because we know there will be other finance budget requests around this time. </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We will continue to give you more specific details and dates as we get closer. </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You will have the opportunity for final review before the initial position budget load is completed in early FY23.</a:t>
            </a:r>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5</a:t>
            </a:fld>
            <a:endParaRPr lang="en-US"/>
          </a:p>
        </p:txBody>
      </p:sp>
    </p:spTree>
    <p:extLst>
      <p:ext uri="{BB962C8B-B14F-4D97-AF65-F5344CB8AC3E}">
        <p14:creationId xmlns:p14="http://schemas.microsoft.com/office/powerpoint/2010/main" val="67293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6</a:t>
            </a:fld>
            <a:endParaRPr lang="en-US"/>
          </a:p>
        </p:txBody>
      </p:sp>
    </p:spTree>
    <p:extLst>
      <p:ext uri="{BB962C8B-B14F-4D97-AF65-F5344CB8AC3E}">
        <p14:creationId xmlns:p14="http://schemas.microsoft.com/office/powerpoint/2010/main" val="2947501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6568F7F-F0E0-46D0-960B-58B753B9B0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475" y="3005573"/>
            <a:ext cx="12111050" cy="3823399"/>
          </a:xfrm>
          <a:prstGeom prst="rect">
            <a:avLst/>
          </a:prstGeom>
        </p:spPr>
      </p:pic>
      <p:sp>
        <p:nvSpPr>
          <p:cNvPr id="2" name="Title 1"/>
          <p:cNvSpPr>
            <a:spLocks noGrp="1"/>
          </p:cNvSpPr>
          <p:nvPr>
            <p:ph type="ctrTitle"/>
          </p:nvPr>
        </p:nvSpPr>
        <p:spPr>
          <a:xfrm>
            <a:off x="1524000" y="2488845"/>
            <a:ext cx="9144000" cy="1675397"/>
          </a:xfrm>
        </p:spPr>
        <p:txBody>
          <a:bodyPr anchor="b" anchorCtr="1">
            <a:noAutofit/>
          </a:bodyPr>
          <a:lstStyle>
            <a:lvl1pPr algn="ctr">
              <a:defRPr sz="4800" b="1">
                <a:solidFill>
                  <a:schemeClr val="bg1"/>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4521121"/>
            <a:ext cx="9144000" cy="1614337"/>
          </a:xfrm>
        </p:spPr>
        <p:txBody>
          <a:bodyPr anchor="t" anchorCtr="1">
            <a:noAutofit/>
          </a:bodyPr>
          <a:lstStyle>
            <a:lvl1pPr marL="0" indent="0" algn="l">
              <a:buNone/>
              <a:defRPr sz="3200">
                <a:solidFill>
                  <a:schemeClr val="bg1">
                    <a:lumMod val="85000"/>
                  </a:schemeClr>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A2C8390F-A1CB-4DC5-B007-5E142B78087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38725" y="523835"/>
            <a:ext cx="2114550" cy="1357313"/>
          </a:xfrm>
          <a:prstGeom prst="rect">
            <a:avLst/>
          </a:prstGeom>
        </p:spPr>
      </p:pic>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50E9-59E0-4B05-B3E0-ABA1A45FB5AF}"/>
              </a:ext>
            </a:extLst>
          </p:cNvPr>
          <p:cNvSpPr>
            <a:spLocks noGrp="1"/>
          </p:cNvSpPr>
          <p:nvPr>
            <p:ph type="title"/>
          </p:nvPr>
        </p:nvSpPr>
        <p:spPr>
          <a:xfrm>
            <a:off x="0" y="0"/>
            <a:ext cx="12192000" cy="1615440"/>
          </a:xfrm>
          <a:gradFill>
            <a:gsLst>
              <a:gs pos="0">
                <a:schemeClr val="tx1">
                  <a:alpha val="90000"/>
                </a:schemeClr>
              </a:gs>
              <a:gs pos="100000">
                <a:schemeClr val="tx1">
                  <a:alpha val="0"/>
                </a:schemeClr>
              </a:gs>
            </a:gsLst>
            <a:lin ang="5400000" scaled="1"/>
          </a:gradFill>
        </p:spPr>
        <p:txBody>
          <a:bodyPr vert="horz" lIns="0" tIns="0" rIns="0" bIns="0" rtlCol="0" anchor="b" anchorCtr="1">
            <a:noAutofit/>
          </a:bodyPr>
          <a:lstStyle>
            <a:lvl1pPr algn="ctr">
              <a:defRPr lang="en-US">
                <a:effectLst>
                  <a:outerShdw blurRad="38100" dist="38100" dir="2700000" algn="tl">
                    <a:srgbClr val="000000">
                      <a:alpha val="43137"/>
                    </a:srgbClr>
                  </a:outerShdw>
                </a:effectLst>
              </a:defRPr>
            </a:lvl1pPr>
          </a:lstStyle>
          <a:p>
            <a:pPr lvl="0"/>
            <a:r>
              <a:rPr lang="en-US" dirty="0"/>
              <a:t>Click to edit Master title style</a:t>
            </a:r>
          </a:p>
        </p:txBody>
      </p:sp>
      <p:pic>
        <p:nvPicPr>
          <p:cNvPr id="7" name="Graphic 6">
            <a:extLst>
              <a:ext uri="{FF2B5EF4-FFF2-40B4-BE49-F238E27FC236}">
                <a16:creationId xmlns:a16="http://schemas.microsoft.com/office/drawing/2014/main" id="{42350DD2-B0BA-4A3D-B161-3329E6CA5B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121" y="3024553"/>
            <a:ext cx="12142879" cy="3833447"/>
          </a:xfrm>
          <a:prstGeom prst="rect">
            <a:avLst/>
          </a:prstGeom>
        </p:spPr>
      </p:pic>
    </p:spTree>
    <p:extLst>
      <p:ext uri="{BB962C8B-B14F-4D97-AF65-F5344CB8AC3E}">
        <p14:creationId xmlns:p14="http://schemas.microsoft.com/office/powerpoint/2010/main" val="112489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272F5B-D06F-45C3-93C0-97C922F20BB9}"/>
              </a:ext>
            </a:extLst>
          </p:cNvPr>
          <p:cNvSpPr/>
          <p:nvPr userDrawn="1"/>
        </p:nvSpPr>
        <p:spPr>
          <a:xfrm>
            <a:off x="-1" y="7620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57F82EF-FC63-4372-AB7B-6B10958C84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3241" y="5124324"/>
            <a:ext cx="5299579" cy="1673051"/>
          </a:xfrm>
          <a:prstGeom prst="rect">
            <a:avLst/>
          </a:prstGeom>
        </p:spPr>
      </p:pic>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079404" y="627807"/>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079404" y="2469732"/>
            <a:ext cx="5264150" cy="4041599"/>
          </a:xfrm>
        </p:spPr>
        <p:txBody>
          <a:bodyPr anchor="t" anchorCtr="0"/>
          <a:lstStyle>
            <a:lvl1pPr marL="0" indent="0" algn="l">
              <a:lnSpc>
                <a:spcPct val="95000"/>
              </a:lnSpc>
              <a:spcBef>
                <a:spcPts val="800"/>
              </a:spcBef>
              <a:buNone/>
              <a:defRPr lang="en-US" sz="2400" kern="1200" dirty="0">
                <a:solidFill>
                  <a:schemeClr val="bg1"/>
                </a:solidFill>
                <a:latin typeface="+mn-lt"/>
                <a:ea typeface="+mn-ea"/>
                <a:cs typeface="+mn-cs"/>
              </a:defRPr>
            </a:lvl1pPr>
          </a:lstStyle>
          <a:p>
            <a:pPr lvl="0"/>
            <a:r>
              <a:rPr lang="en-US" dirty="0"/>
              <a:t>Click to edit Master text styles</a:t>
            </a:r>
          </a:p>
        </p:txBody>
      </p:sp>
      <p:sp>
        <p:nvSpPr>
          <p:cNvPr id="6" name="Rectangle 5">
            <a:extLst>
              <a:ext uri="{FF2B5EF4-FFF2-40B4-BE49-F238E27FC236}">
                <a16:creationId xmlns:a16="http://schemas.microsoft.com/office/drawing/2014/main" id="{94B28314-F229-4CEA-A701-B213BBC99594}"/>
              </a:ext>
            </a:extLst>
          </p:cNvPr>
          <p:cNvSpPr/>
          <p:nvPr userDrawn="1"/>
        </p:nvSpPr>
        <p:spPr>
          <a:xfrm>
            <a:off x="1079404" y="2076477"/>
            <a:ext cx="1828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41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079404" y="1447034"/>
            <a:ext cx="5092819" cy="1107996"/>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079404" y="3124200"/>
            <a:ext cx="5093451" cy="3403600"/>
          </a:xfrm>
        </p:spPr>
        <p:txBody>
          <a:bodyPr anchor="t" anchorCtr="0"/>
          <a:lstStyle>
            <a:lvl1pPr marL="0" indent="0" algn="l">
              <a:lnSpc>
                <a:spcPct val="95000"/>
              </a:lnSpc>
              <a:spcBef>
                <a:spcPts val="800"/>
              </a:spcBef>
              <a:buNone/>
              <a:defRPr lang="en-US" sz="2000" kern="1200" dirty="0">
                <a:solidFill>
                  <a:schemeClr val="bg1"/>
                </a:solidFill>
                <a:latin typeface="+mn-lt"/>
                <a:ea typeface="+mn-ea"/>
                <a:cs typeface="+mn-cs"/>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591719" y="293914"/>
            <a:ext cx="5600281" cy="4509198"/>
          </a:xfrm>
          <a:pattFill prst="pct5">
            <a:fgClr>
              <a:schemeClr val="bg1"/>
            </a:fgClr>
            <a:bgClr>
              <a:schemeClr val="tx1"/>
            </a:bgClr>
          </a:pattFill>
        </p:spPr>
        <p:txBody>
          <a:bodyPr vert="horz" lIns="0" tIns="0" rIns="0" bIns="0" rtlCol="0" anchor="t" anchorCtr="1">
            <a:noAutofit/>
          </a:bodyPr>
          <a:lstStyle>
            <a:lvl1pPr>
              <a:defRPr lang="en-US" dirty="0"/>
            </a:lvl1pPr>
          </a:lstStyle>
          <a:p>
            <a:pPr lvl="0"/>
            <a:endParaRPr lang="en-US" dirty="0"/>
          </a:p>
        </p:txBody>
      </p:sp>
      <p:sp>
        <p:nvSpPr>
          <p:cNvPr id="9" name="Rectangle 8">
            <a:extLst>
              <a:ext uri="{FF2B5EF4-FFF2-40B4-BE49-F238E27FC236}">
                <a16:creationId xmlns:a16="http://schemas.microsoft.com/office/drawing/2014/main" id="{3D571182-5020-4745-9218-F3F68CAA33C0}"/>
              </a:ext>
            </a:extLst>
          </p:cNvPr>
          <p:cNvSpPr/>
          <p:nvPr userDrawn="1"/>
        </p:nvSpPr>
        <p:spPr>
          <a:xfrm>
            <a:off x="1079404" y="2730944"/>
            <a:ext cx="1828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592F32-237F-433F-A66B-F68823AD6134}"/>
              </a:ext>
            </a:extLst>
          </p:cNvPr>
          <p:cNvSpPr/>
          <p:nvPr userDrawn="1"/>
        </p:nvSpPr>
        <p:spPr>
          <a:xfrm>
            <a:off x="-1" y="7620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86CF5785-03AD-4729-9F73-AA1A76777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3241" y="5124324"/>
            <a:ext cx="5299579" cy="1673051"/>
          </a:xfrm>
          <a:prstGeom prst="rect">
            <a:avLst/>
          </a:prstGeom>
        </p:spPr>
      </p:pic>
    </p:spTree>
    <p:extLst>
      <p:ext uri="{BB962C8B-B14F-4D97-AF65-F5344CB8AC3E}">
        <p14:creationId xmlns:p14="http://schemas.microsoft.com/office/powerpoint/2010/main" val="178944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C7DF516-0E78-41C8-BC02-43AF6CBB745A}"/>
              </a:ext>
            </a:extLst>
          </p:cNvPr>
          <p:cNvCxnSpPr>
            <a:cxnSpLocks/>
          </p:cNvCxnSpPr>
          <p:nvPr userDrawn="1"/>
        </p:nvCxnSpPr>
        <p:spPr>
          <a:xfrm>
            <a:off x="979494" y="2585191"/>
            <a:ext cx="5377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32588617-F174-4DF0-AB82-D24FA236E694}"/>
              </a:ext>
            </a:extLst>
          </p:cNvPr>
          <p:cNvSpPr>
            <a:spLocks noGrp="1"/>
          </p:cNvSpPr>
          <p:nvPr>
            <p:ph type="pic" sz="quarter" idx="14"/>
          </p:nvPr>
        </p:nvSpPr>
        <p:spPr>
          <a:xfrm>
            <a:off x="0" y="0"/>
            <a:ext cx="12192000" cy="3002509"/>
          </a:xfrm>
          <a:custGeom>
            <a:avLst/>
            <a:gdLst>
              <a:gd name="connsiteX0" fmla="*/ 0 w 12192000"/>
              <a:gd name="connsiteY0" fmla="*/ 0 h 3002509"/>
              <a:gd name="connsiteX1" fmla="*/ 874207 w 12192000"/>
              <a:gd name="connsiteY1" fmla="*/ 0 h 3002509"/>
              <a:gd name="connsiteX2" fmla="*/ 874207 w 12192000"/>
              <a:gd name="connsiteY2" fmla="*/ 2 h 3002509"/>
              <a:gd name="connsiteX3" fmla="*/ 10420141 w 12192000"/>
              <a:gd name="connsiteY3" fmla="*/ 2 h 3002509"/>
              <a:gd name="connsiteX4" fmla="*/ 10420141 w 12192000"/>
              <a:gd name="connsiteY4" fmla="*/ 0 h 3002509"/>
              <a:gd name="connsiteX5" fmla="*/ 12192000 w 12192000"/>
              <a:gd name="connsiteY5" fmla="*/ 0 h 3002509"/>
              <a:gd name="connsiteX6" fmla="*/ 12192000 w 12192000"/>
              <a:gd name="connsiteY6" fmla="*/ 3002509 h 3002509"/>
              <a:gd name="connsiteX7" fmla="*/ 11629298 w 12192000"/>
              <a:gd name="connsiteY7" fmla="*/ 3002509 h 3002509"/>
              <a:gd name="connsiteX8" fmla="*/ 10420141 w 12192000"/>
              <a:gd name="connsiteY8" fmla="*/ 3002509 h 3002509"/>
              <a:gd name="connsiteX9" fmla="*/ 6356712 w 12192000"/>
              <a:gd name="connsiteY9" fmla="*/ 3002509 h 3002509"/>
              <a:gd name="connsiteX10" fmla="*/ 6356712 w 12192000"/>
              <a:gd name="connsiteY10" fmla="*/ 2565780 h 3002509"/>
              <a:gd name="connsiteX11" fmla="*/ 979494 w 12192000"/>
              <a:gd name="connsiteY11" fmla="*/ 2565780 h 3002509"/>
              <a:gd name="connsiteX12" fmla="*/ 979494 w 12192000"/>
              <a:gd name="connsiteY12" fmla="*/ 3002509 h 3002509"/>
              <a:gd name="connsiteX13" fmla="*/ 874207 w 12192000"/>
              <a:gd name="connsiteY13" fmla="*/ 3002509 h 3002509"/>
              <a:gd name="connsiteX14" fmla="*/ 488176 w 12192000"/>
              <a:gd name="connsiteY14" fmla="*/ 3002509 h 3002509"/>
              <a:gd name="connsiteX15" fmla="*/ 0 w 12192000"/>
              <a:gd name="connsiteY15" fmla="*/ 3002509 h 300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002509">
                <a:moveTo>
                  <a:pt x="0" y="0"/>
                </a:moveTo>
                <a:lnTo>
                  <a:pt x="874207" y="0"/>
                </a:lnTo>
                <a:lnTo>
                  <a:pt x="874207" y="2"/>
                </a:lnTo>
                <a:lnTo>
                  <a:pt x="10420141" y="2"/>
                </a:lnTo>
                <a:lnTo>
                  <a:pt x="10420141" y="0"/>
                </a:lnTo>
                <a:lnTo>
                  <a:pt x="12192000" y="0"/>
                </a:lnTo>
                <a:lnTo>
                  <a:pt x="12192000" y="3002509"/>
                </a:lnTo>
                <a:lnTo>
                  <a:pt x="11629298" y="3002509"/>
                </a:lnTo>
                <a:lnTo>
                  <a:pt x="10420141" y="3002509"/>
                </a:lnTo>
                <a:lnTo>
                  <a:pt x="6356712" y="3002509"/>
                </a:lnTo>
                <a:lnTo>
                  <a:pt x="6356712" y="2565780"/>
                </a:lnTo>
                <a:lnTo>
                  <a:pt x="979494" y="2565780"/>
                </a:lnTo>
                <a:lnTo>
                  <a:pt x="979494" y="3002509"/>
                </a:lnTo>
                <a:lnTo>
                  <a:pt x="874207" y="3002509"/>
                </a:lnTo>
                <a:lnTo>
                  <a:pt x="488176" y="3002509"/>
                </a:lnTo>
                <a:lnTo>
                  <a:pt x="0" y="3002509"/>
                </a:lnTo>
                <a:close/>
              </a:path>
            </a:pathLst>
          </a:custGeom>
          <a:pattFill prst="pct90">
            <a:fgClr>
              <a:schemeClr val="tx1"/>
            </a:fgClr>
            <a:bgClr>
              <a:schemeClr val="bg1"/>
            </a:bgClr>
          </a:pattFill>
        </p:spPr>
        <p:txBody>
          <a:bodyPr wrap="square">
            <a:noAutofit/>
          </a:bodyPr>
          <a:lstStyle/>
          <a:p>
            <a:endParaRPr lang="en-US"/>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218471" y="2825087"/>
            <a:ext cx="4892581" cy="794760"/>
          </a:xfrm>
        </p:spPr>
        <p:txBody>
          <a:bodyPr anchor="b" anchorCtr="0"/>
          <a:lstStyle>
            <a:lvl1pPr algn="l">
              <a:defRPr sz="2400"/>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231617" y="3893074"/>
            <a:ext cx="4872973" cy="2726090"/>
          </a:xfrm>
        </p:spPr>
        <p:txBody>
          <a:bodyPr anchor="t" anchorCtr="0"/>
          <a:lstStyle>
            <a:lvl1pPr marL="0" indent="0" algn="l">
              <a:lnSpc>
                <a:spcPct val="95000"/>
              </a:lnSpc>
              <a:spcBef>
                <a:spcPts val="800"/>
              </a:spcBef>
              <a:buNone/>
              <a:defRPr lang="en-US" sz="2000" kern="1200" dirty="0">
                <a:solidFill>
                  <a:schemeClr val="bg1"/>
                </a:solidFill>
                <a:latin typeface="+mn-lt"/>
                <a:ea typeface="+mn-ea"/>
                <a:cs typeface="+mn-cs"/>
              </a:defRPr>
            </a:lvl1pPr>
          </a:lstStyle>
          <a:p>
            <a:pPr lvl="0"/>
            <a:r>
              <a:rPr lang="en-US" dirty="0"/>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979494" y="6766560"/>
            <a:ext cx="5377218"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842D1D0-12D7-4CD5-ABFE-D3A5E28E87D8}"/>
              </a:ext>
            </a:extLst>
          </p:cNvPr>
          <p:cNvSpPr/>
          <p:nvPr userDrawn="1"/>
        </p:nvSpPr>
        <p:spPr>
          <a:xfrm>
            <a:off x="1218471" y="3654238"/>
            <a:ext cx="1828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737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72BC89-B507-4305-BFAA-84C0EE419D90}"/>
              </a:ext>
            </a:extLst>
          </p:cNvPr>
          <p:cNvSpPr/>
          <p:nvPr userDrawn="1"/>
        </p:nvSpPr>
        <p:spPr>
          <a:xfrm>
            <a:off x="-1" y="7620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0DCB285-323D-448D-81EB-F995D412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3241" y="5124324"/>
            <a:ext cx="5299579" cy="1673051"/>
          </a:xfrm>
          <a:prstGeom prst="rect">
            <a:avLst/>
          </a:prstGeom>
        </p:spPr>
      </p:pic>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079404" y="560638"/>
            <a:ext cx="5578468" cy="1994392"/>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18596"/>
            <a:ext cx="4572000" cy="350865"/>
          </a:xfrm>
          <a:noFill/>
        </p:spPr>
        <p:txBody>
          <a:bodyPr wrap="square" lIns="0" tIns="0" rIns="0" bIns="0" anchor="t" anchorCtr="0">
            <a:noAutofit/>
          </a:bodyPr>
          <a:lstStyle>
            <a:lvl1pPr marL="0" indent="0" algn="l">
              <a:lnSpc>
                <a:spcPct val="95000"/>
              </a:lnSpc>
              <a:spcBef>
                <a:spcPts val="800"/>
              </a:spcBef>
              <a:buNone/>
              <a:defRPr lang="en-US" sz="2400" kern="1200" dirty="0">
                <a:solidFill>
                  <a:schemeClr val="bg1"/>
                </a:solidFill>
                <a:latin typeface="+mn-lt"/>
                <a:ea typeface="+mn-ea"/>
                <a:cs typeface="+mn-cs"/>
              </a:defRPr>
            </a:lvl1pPr>
          </a:lstStyle>
          <a:p>
            <a:pPr lvl="0"/>
            <a:r>
              <a:rPr lang="en-US" dirty="0"/>
              <a:t>Click to edit Master text styles</a:t>
            </a:r>
          </a:p>
        </p:txBody>
      </p:sp>
      <p:sp>
        <p:nvSpPr>
          <p:cNvPr id="5" name="Rectangle 4">
            <a:extLst>
              <a:ext uri="{FF2B5EF4-FFF2-40B4-BE49-F238E27FC236}">
                <a16:creationId xmlns:a16="http://schemas.microsoft.com/office/drawing/2014/main" id="{3E4050D4-C2CD-4683-9D0C-F093C6F31754}"/>
              </a:ext>
            </a:extLst>
          </p:cNvPr>
          <p:cNvSpPr/>
          <p:nvPr userDrawn="1"/>
        </p:nvSpPr>
        <p:spPr>
          <a:xfrm>
            <a:off x="1079404" y="2730944"/>
            <a:ext cx="1828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226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9">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DB35EE-3D5D-40C7-B409-133C0C4222B5}"/>
              </a:ext>
            </a:extLst>
          </p:cNvPr>
          <p:cNvGrpSpPr/>
          <p:nvPr userDrawn="1"/>
        </p:nvGrpSpPr>
        <p:grpSpPr>
          <a:xfrm>
            <a:off x="1003202" y="2426144"/>
            <a:ext cx="10187475" cy="1650561"/>
            <a:chOff x="1003202" y="2426144"/>
            <a:chExt cx="10187475" cy="1650561"/>
          </a:xfrm>
        </p:grpSpPr>
        <p:sp>
          <p:nvSpPr>
            <p:cNvPr id="5" name="Rectangle 4">
              <a:extLst>
                <a:ext uri="{FF2B5EF4-FFF2-40B4-BE49-F238E27FC236}">
                  <a16:creationId xmlns:a16="http://schemas.microsoft.com/office/drawing/2014/main" id="{3E4050D4-C2CD-4683-9D0C-F093C6F31754}"/>
                </a:ext>
              </a:extLst>
            </p:cNvPr>
            <p:cNvSpPr/>
            <p:nvPr userDrawn="1"/>
          </p:nvSpPr>
          <p:spPr>
            <a:xfrm>
              <a:off x="1079404" y="2426144"/>
              <a:ext cx="1828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C368F23-436E-4B2B-B643-7AFE8BAEDCAA}"/>
                </a:ext>
              </a:extLst>
            </p:cNvPr>
            <p:cNvSpPr/>
            <p:nvPr/>
          </p:nvSpPr>
          <p:spPr>
            <a:xfrm>
              <a:off x="1003202" y="3124200"/>
              <a:ext cx="1157287" cy="952505"/>
            </a:xfrm>
            <a:custGeom>
              <a:avLst/>
              <a:gdLst>
                <a:gd name="connsiteX0" fmla="*/ 338098 w 1157287"/>
                <a:gd name="connsiteY0" fmla="*/ -14 h 952505"/>
                <a:gd name="connsiteX1" fmla="*/ 480973 w 1157287"/>
                <a:gd name="connsiteY1" fmla="*/ 114286 h 952505"/>
                <a:gd name="connsiteX2" fmla="*/ 199985 w 1157287"/>
                <a:gd name="connsiteY2" fmla="*/ 557199 h 952505"/>
                <a:gd name="connsiteX3" fmla="*/ 252373 w 1157287"/>
                <a:gd name="connsiteY3" fmla="*/ 547674 h 952505"/>
                <a:gd name="connsiteX4" fmla="*/ 442873 w 1157287"/>
                <a:gd name="connsiteY4" fmla="*/ 747699 h 952505"/>
                <a:gd name="connsiteX5" fmla="*/ 241144 w 1157287"/>
                <a:gd name="connsiteY5" fmla="*/ 952486 h 952505"/>
                <a:gd name="connsiteX6" fmla="*/ 238085 w 1157287"/>
                <a:gd name="connsiteY6" fmla="*/ 952486 h 952505"/>
                <a:gd name="connsiteX7" fmla="*/ -40 w 1157287"/>
                <a:gd name="connsiteY7" fmla="*/ 647686 h 952505"/>
                <a:gd name="connsiteX8" fmla="*/ 338098 w 1157287"/>
                <a:gd name="connsiteY8" fmla="*/ -14 h 952505"/>
                <a:gd name="connsiteX9" fmla="*/ 1014373 w 1157287"/>
                <a:gd name="connsiteY9" fmla="*/ -14 h 952505"/>
                <a:gd name="connsiteX10" fmla="*/ 1157248 w 1157287"/>
                <a:gd name="connsiteY10" fmla="*/ 114286 h 952505"/>
                <a:gd name="connsiteX11" fmla="*/ 876260 w 1157287"/>
                <a:gd name="connsiteY11" fmla="*/ 557199 h 952505"/>
                <a:gd name="connsiteX12" fmla="*/ 928648 w 1157287"/>
                <a:gd name="connsiteY12" fmla="*/ 547674 h 952505"/>
                <a:gd name="connsiteX13" fmla="*/ 1119148 w 1157287"/>
                <a:gd name="connsiteY13" fmla="*/ 747699 h 952505"/>
                <a:gd name="connsiteX14" fmla="*/ 917420 w 1157287"/>
                <a:gd name="connsiteY14" fmla="*/ 952486 h 952505"/>
                <a:gd name="connsiteX15" fmla="*/ 914360 w 1157287"/>
                <a:gd name="connsiteY15" fmla="*/ 952486 h 952505"/>
                <a:gd name="connsiteX16" fmla="*/ 676235 w 1157287"/>
                <a:gd name="connsiteY16" fmla="*/ 647686 h 952505"/>
                <a:gd name="connsiteX17" fmla="*/ 1014373 w 1157287"/>
                <a:gd name="connsiteY17" fmla="*/ -14 h 95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7287" h="952505">
                  <a:moveTo>
                    <a:pt x="338098" y="-14"/>
                  </a:moveTo>
                  <a:lnTo>
                    <a:pt x="480973" y="114286"/>
                  </a:lnTo>
                  <a:cubicBezTo>
                    <a:pt x="328573" y="219061"/>
                    <a:pt x="209510" y="404799"/>
                    <a:pt x="199985" y="557199"/>
                  </a:cubicBezTo>
                  <a:cubicBezTo>
                    <a:pt x="204748" y="552436"/>
                    <a:pt x="238085" y="547674"/>
                    <a:pt x="252373" y="547674"/>
                  </a:cubicBezTo>
                  <a:cubicBezTo>
                    <a:pt x="361910" y="547674"/>
                    <a:pt x="442873" y="638161"/>
                    <a:pt x="442873" y="747699"/>
                  </a:cubicBezTo>
                  <a:cubicBezTo>
                    <a:pt x="443717" y="859955"/>
                    <a:pt x="353401" y="951641"/>
                    <a:pt x="241144" y="952486"/>
                  </a:cubicBezTo>
                  <a:cubicBezTo>
                    <a:pt x="240125" y="952494"/>
                    <a:pt x="239105" y="952494"/>
                    <a:pt x="238085" y="952486"/>
                  </a:cubicBezTo>
                  <a:cubicBezTo>
                    <a:pt x="109498" y="952486"/>
                    <a:pt x="-40" y="842949"/>
                    <a:pt x="-40" y="647686"/>
                  </a:cubicBezTo>
                  <a:cubicBezTo>
                    <a:pt x="-40" y="380986"/>
                    <a:pt x="152360" y="133336"/>
                    <a:pt x="338098" y="-14"/>
                  </a:cubicBezTo>
                  <a:close/>
                  <a:moveTo>
                    <a:pt x="1014373" y="-14"/>
                  </a:moveTo>
                  <a:lnTo>
                    <a:pt x="1157248" y="114286"/>
                  </a:lnTo>
                  <a:cubicBezTo>
                    <a:pt x="1004848" y="219061"/>
                    <a:pt x="885785" y="404799"/>
                    <a:pt x="876260" y="557199"/>
                  </a:cubicBezTo>
                  <a:cubicBezTo>
                    <a:pt x="881023" y="552436"/>
                    <a:pt x="909598" y="547674"/>
                    <a:pt x="928648" y="547674"/>
                  </a:cubicBezTo>
                  <a:cubicBezTo>
                    <a:pt x="1038185" y="547674"/>
                    <a:pt x="1119148" y="638161"/>
                    <a:pt x="1119148" y="747699"/>
                  </a:cubicBezTo>
                  <a:cubicBezTo>
                    <a:pt x="1119992" y="859955"/>
                    <a:pt x="1029676" y="951641"/>
                    <a:pt x="917420" y="952486"/>
                  </a:cubicBezTo>
                  <a:cubicBezTo>
                    <a:pt x="916400" y="952494"/>
                    <a:pt x="915380" y="952494"/>
                    <a:pt x="914360" y="952486"/>
                  </a:cubicBezTo>
                  <a:cubicBezTo>
                    <a:pt x="785773" y="952486"/>
                    <a:pt x="676235" y="842949"/>
                    <a:pt x="676235" y="647686"/>
                  </a:cubicBezTo>
                  <a:cubicBezTo>
                    <a:pt x="676235" y="380986"/>
                    <a:pt x="828635" y="133336"/>
                    <a:pt x="1014373" y="-14"/>
                  </a:cubicBezTo>
                  <a:close/>
                </a:path>
              </a:pathLst>
            </a:custGeom>
            <a:solidFill>
              <a:schemeClr val="tx2">
                <a:lumMod val="60000"/>
                <a:lumOff val="4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ED64C52-691F-4E4E-A130-109AF3BC94C7}"/>
                </a:ext>
              </a:extLst>
            </p:cNvPr>
            <p:cNvSpPr/>
            <p:nvPr/>
          </p:nvSpPr>
          <p:spPr>
            <a:xfrm>
              <a:off x="10038439" y="3124200"/>
              <a:ext cx="1152238" cy="952503"/>
            </a:xfrm>
            <a:custGeom>
              <a:avLst/>
              <a:gdLst>
                <a:gd name="connsiteX0" fmla="*/ 138073 w 1152238"/>
                <a:gd name="connsiteY0" fmla="*/ 952490 h 952503"/>
                <a:gd name="connsiteX1" fmla="*/ -40 w 1152238"/>
                <a:gd name="connsiteY1" fmla="*/ 838190 h 952503"/>
                <a:gd name="connsiteX2" fmla="*/ 276185 w 1152238"/>
                <a:gd name="connsiteY2" fmla="*/ 395277 h 952503"/>
                <a:gd name="connsiteX3" fmla="*/ 228560 w 1152238"/>
                <a:gd name="connsiteY3" fmla="*/ 404802 h 952503"/>
                <a:gd name="connsiteX4" fmla="*/ 33298 w 1152238"/>
                <a:gd name="connsiteY4" fmla="*/ 204777 h 952503"/>
                <a:gd name="connsiteX5" fmla="*/ 237799 w 1152238"/>
                <a:gd name="connsiteY5" fmla="*/ -10 h 952503"/>
                <a:gd name="connsiteX6" fmla="*/ 480973 w 1152238"/>
                <a:gd name="connsiteY6" fmla="*/ 304790 h 952503"/>
                <a:gd name="connsiteX7" fmla="*/ 138073 w 1152238"/>
                <a:gd name="connsiteY7" fmla="*/ 952490 h 952503"/>
                <a:gd name="connsiteX8" fmla="*/ 814348 w 1152238"/>
                <a:gd name="connsiteY8" fmla="*/ 952490 h 952503"/>
                <a:gd name="connsiteX9" fmla="*/ 671473 w 1152238"/>
                <a:gd name="connsiteY9" fmla="*/ 838190 h 952503"/>
                <a:gd name="connsiteX10" fmla="*/ 952460 w 1152238"/>
                <a:gd name="connsiteY10" fmla="*/ 395277 h 952503"/>
                <a:gd name="connsiteX11" fmla="*/ 900073 w 1152238"/>
                <a:gd name="connsiteY11" fmla="*/ 404802 h 952503"/>
                <a:gd name="connsiteX12" fmla="*/ 709573 w 1152238"/>
                <a:gd name="connsiteY12" fmla="*/ 204777 h 952503"/>
                <a:gd name="connsiteX13" fmla="*/ 911303 w 1152238"/>
                <a:gd name="connsiteY13" fmla="*/ -8 h 952503"/>
                <a:gd name="connsiteX14" fmla="*/ 914075 w 1152238"/>
                <a:gd name="connsiteY14" fmla="*/ -10 h 952503"/>
                <a:gd name="connsiteX15" fmla="*/ 1152199 w 1152238"/>
                <a:gd name="connsiteY15" fmla="*/ 304790 h 952503"/>
                <a:gd name="connsiteX16" fmla="*/ 814348 w 1152238"/>
                <a:gd name="connsiteY16" fmla="*/ 952490 h 95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2238" h="952503">
                  <a:moveTo>
                    <a:pt x="138073" y="952490"/>
                  </a:moveTo>
                  <a:lnTo>
                    <a:pt x="-40" y="838190"/>
                  </a:lnTo>
                  <a:cubicBezTo>
                    <a:pt x="152360" y="733415"/>
                    <a:pt x="266660" y="547677"/>
                    <a:pt x="276185" y="395277"/>
                  </a:cubicBezTo>
                  <a:cubicBezTo>
                    <a:pt x="276185" y="400040"/>
                    <a:pt x="242848" y="404802"/>
                    <a:pt x="228560" y="404802"/>
                  </a:cubicBezTo>
                  <a:cubicBezTo>
                    <a:pt x="114260" y="404802"/>
                    <a:pt x="33298" y="319077"/>
                    <a:pt x="33298" y="204777"/>
                  </a:cubicBezTo>
                  <a:cubicBezTo>
                    <a:pt x="34125" y="92132"/>
                    <a:pt x="125155" y="975"/>
                    <a:pt x="237799" y="-10"/>
                  </a:cubicBezTo>
                  <a:cubicBezTo>
                    <a:pt x="366673" y="-10"/>
                    <a:pt x="480973" y="109527"/>
                    <a:pt x="480973" y="304790"/>
                  </a:cubicBezTo>
                  <a:cubicBezTo>
                    <a:pt x="480973" y="571490"/>
                    <a:pt x="323524" y="823902"/>
                    <a:pt x="138073" y="952490"/>
                  </a:cubicBezTo>
                  <a:close/>
                  <a:moveTo>
                    <a:pt x="814348" y="952490"/>
                  </a:moveTo>
                  <a:lnTo>
                    <a:pt x="671473" y="838190"/>
                  </a:lnTo>
                  <a:cubicBezTo>
                    <a:pt x="823873" y="733415"/>
                    <a:pt x="942935" y="547677"/>
                    <a:pt x="952460" y="395277"/>
                  </a:cubicBezTo>
                  <a:cubicBezTo>
                    <a:pt x="947698" y="400040"/>
                    <a:pt x="919123" y="404802"/>
                    <a:pt x="900073" y="404802"/>
                  </a:cubicBezTo>
                  <a:cubicBezTo>
                    <a:pt x="790535" y="404802"/>
                    <a:pt x="709573" y="319077"/>
                    <a:pt x="709573" y="204777"/>
                  </a:cubicBezTo>
                  <a:cubicBezTo>
                    <a:pt x="708729" y="92521"/>
                    <a:pt x="799046" y="836"/>
                    <a:pt x="911303" y="-8"/>
                  </a:cubicBezTo>
                  <a:cubicBezTo>
                    <a:pt x="912226" y="-15"/>
                    <a:pt x="913151" y="-16"/>
                    <a:pt x="914075" y="-10"/>
                  </a:cubicBezTo>
                  <a:cubicBezTo>
                    <a:pt x="1042662" y="-10"/>
                    <a:pt x="1152199" y="109527"/>
                    <a:pt x="1152199" y="304790"/>
                  </a:cubicBezTo>
                  <a:cubicBezTo>
                    <a:pt x="1152199" y="571490"/>
                    <a:pt x="999799" y="823902"/>
                    <a:pt x="814348" y="952490"/>
                  </a:cubicBezTo>
                  <a:close/>
                </a:path>
              </a:pathLst>
            </a:custGeom>
            <a:solidFill>
              <a:schemeClr val="tx2">
                <a:lumMod val="60000"/>
                <a:lumOff val="40000"/>
              </a:schemeClr>
            </a:solidFill>
            <a:ln w="9525"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CF68D786-C98F-4FE4-8396-6519C133C59A}"/>
              </a:ext>
            </a:extLst>
          </p:cNvPr>
          <p:cNvSpPr/>
          <p:nvPr userDrawn="1"/>
        </p:nvSpPr>
        <p:spPr>
          <a:xfrm>
            <a:off x="-1" y="7620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29D9F925-78A0-46DD-830A-943A674BB1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3241" y="5124324"/>
            <a:ext cx="5299579" cy="1673051"/>
          </a:xfrm>
          <a:prstGeom prst="rect">
            <a:avLst/>
          </a:prstGeom>
        </p:spPr>
      </p:pic>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079404" y="920635"/>
            <a:ext cx="8691516" cy="1329595"/>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2504210" y="3140123"/>
            <a:ext cx="7190508" cy="2997441"/>
          </a:xfrm>
          <a:noFill/>
        </p:spPr>
        <p:txBody>
          <a:bodyPr wrap="square" lIns="0" tIns="0" rIns="0" bIns="0" anchor="t" anchorCtr="0">
            <a:noAutofit/>
          </a:bodyPr>
          <a:lstStyle>
            <a:lvl1pPr marL="0" indent="0" algn="l">
              <a:lnSpc>
                <a:spcPct val="95000"/>
              </a:lnSpc>
              <a:spcBef>
                <a:spcPts val="800"/>
              </a:spcBef>
              <a:buNone/>
              <a:defRPr lang="en-US" sz="2400" kern="1200" dirty="0">
                <a:solidFill>
                  <a:schemeClr val="bg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289886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079404" y="560638"/>
            <a:ext cx="5799532" cy="1994392"/>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18596"/>
            <a:ext cx="4572000" cy="350865"/>
          </a:xfrm>
          <a:noFill/>
        </p:spPr>
        <p:txBody>
          <a:bodyPr wrap="square" lIns="0" tIns="0" rIns="0" bIns="0" anchor="t" anchorCtr="0">
            <a:noAutofit/>
          </a:bodyPr>
          <a:lstStyle>
            <a:lvl1pPr marL="0" indent="0" algn="l">
              <a:lnSpc>
                <a:spcPct val="95000"/>
              </a:lnSpc>
              <a:spcBef>
                <a:spcPts val="800"/>
              </a:spcBef>
              <a:buNone/>
              <a:defRPr lang="en-US" sz="2400" kern="1200" dirty="0">
                <a:solidFill>
                  <a:schemeClr val="bg1"/>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079404" y="2730944"/>
            <a:ext cx="1828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079404" y="3124200"/>
            <a:ext cx="5264150" cy="3733800"/>
          </a:xfrm>
          <a:pattFill prst="pct90">
            <a:fgClr>
              <a:schemeClr val="tx2"/>
            </a:fgClr>
            <a:bgClr>
              <a:schemeClr val="bg1"/>
            </a:bgClr>
          </a:pattFill>
        </p:spPr>
        <p:txBody>
          <a:bodyPr/>
          <a:lstStyle/>
          <a:p>
            <a:endParaRPr lang="en-US"/>
          </a:p>
        </p:txBody>
      </p:sp>
      <p:sp>
        <p:nvSpPr>
          <p:cNvPr id="9" name="Rectangle 8">
            <a:extLst>
              <a:ext uri="{FF2B5EF4-FFF2-40B4-BE49-F238E27FC236}">
                <a16:creationId xmlns:a16="http://schemas.microsoft.com/office/drawing/2014/main" id="{76D5FDAA-EAF5-4519-A160-C1D803267657}"/>
              </a:ext>
            </a:extLst>
          </p:cNvPr>
          <p:cNvSpPr/>
          <p:nvPr userDrawn="1"/>
        </p:nvSpPr>
        <p:spPr>
          <a:xfrm>
            <a:off x="-1" y="7620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D8A0A40-A66E-4EAB-B930-8FCBB8FCCA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3241" y="5124324"/>
            <a:ext cx="5299579" cy="1673051"/>
          </a:xfrm>
          <a:prstGeom prst="rect">
            <a:avLst/>
          </a:prstGeom>
        </p:spPr>
      </p:pic>
    </p:spTree>
    <p:extLst>
      <p:ext uri="{BB962C8B-B14F-4D97-AF65-F5344CB8AC3E}">
        <p14:creationId xmlns:p14="http://schemas.microsoft.com/office/powerpoint/2010/main" val="239982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55B-5834-474B-BC1F-9C661A5AD1A4}"/>
              </a:ext>
            </a:extLst>
          </p:cNvPr>
          <p:cNvSpPr>
            <a:spLocks noGrp="1"/>
          </p:cNvSpPr>
          <p:nvPr>
            <p:ph type="title"/>
          </p:nvPr>
        </p:nvSpPr>
        <p:spPr>
          <a:xfrm>
            <a:off x="1077686" y="355078"/>
            <a:ext cx="10063163" cy="1272756"/>
          </a:xfrm>
        </p:spPr>
        <p:txBody>
          <a:bodyPr/>
          <a:lstStyle/>
          <a:p>
            <a:r>
              <a:rPr lang="en-US" dirty="0"/>
              <a:t>Click to edit Master title style</a:t>
            </a:r>
          </a:p>
        </p:txBody>
      </p:sp>
      <p:sp>
        <p:nvSpPr>
          <p:cNvPr id="3" name="Content Placeholder 2"/>
          <p:cNvSpPr>
            <a:spLocks noGrp="1"/>
          </p:cNvSpPr>
          <p:nvPr>
            <p:ph idx="1"/>
          </p:nvPr>
        </p:nvSpPr>
        <p:spPr>
          <a:xfrm>
            <a:off x="1077686" y="2248664"/>
            <a:ext cx="10063163" cy="4286531"/>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1FD4580-B741-442B-8F45-7363BA70C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339" y="3023843"/>
            <a:ext cx="12081470" cy="3814061"/>
          </a:xfrm>
          <a:prstGeom prst="rect">
            <a:avLst/>
          </a:prstGeom>
        </p:spPr>
      </p:pic>
      <p:sp>
        <p:nvSpPr>
          <p:cNvPr id="3" name="Text Placeholder 2"/>
          <p:cNvSpPr>
            <a:spLocks noGrp="1"/>
          </p:cNvSpPr>
          <p:nvPr>
            <p:ph type="body" idx="1"/>
          </p:nvPr>
        </p:nvSpPr>
        <p:spPr>
          <a:xfrm>
            <a:off x="1066799" y="3298376"/>
            <a:ext cx="10063163" cy="1533002"/>
          </a:xfrm>
        </p:spPr>
        <p:txBody>
          <a:bodyPr lIns="0" tIns="0" rIns="0" bIns="0"/>
          <a:lstStyle>
            <a:lvl1pPr marL="0" indent="0" algn="l">
              <a:buNone/>
              <a:defRPr sz="32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D18C685A-AF05-487F-BDC4-E0027061E78B}"/>
              </a:ext>
            </a:extLst>
          </p:cNvPr>
          <p:cNvSpPr>
            <a:spLocks noGrp="1"/>
          </p:cNvSpPr>
          <p:nvPr>
            <p:ph type="title"/>
          </p:nvPr>
        </p:nvSpPr>
        <p:spPr>
          <a:xfrm>
            <a:off x="1066800" y="1017317"/>
            <a:ext cx="10063163" cy="1756027"/>
          </a:xfrm>
        </p:spPr>
        <p:txBody>
          <a:bodyPr/>
          <a:lstStyle/>
          <a:p>
            <a:r>
              <a:rPr lang="en-US" dirty="0"/>
              <a:t>Click to edit Master title style</a:t>
            </a:r>
          </a:p>
        </p:txBody>
      </p:sp>
      <p:sp>
        <p:nvSpPr>
          <p:cNvPr id="6" name="Rectangle 5">
            <a:extLst>
              <a:ext uri="{FF2B5EF4-FFF2-40B4-BE49-F238E27FC236}">
                <a16:creationId xmlns:a16="http://schemas.microsoft.com/office/drawing/2014/main" id="{0EED798E-0F13-41D5-9F7D-521AF44734DA}"/>
              </a:ext>
            </a:extLst>
          </p:cNvPr>
          <p:cNvSpPr/>
          <p:nvPr userDrawn="1"/>
        </p:nvSpPr>
        <p:spPr>
          <a:xfrm>
            <a:off x="1079404" y="2860553"/>
            <a:ext cx="1828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2228568"/>
            <a:ext cx="4670128" cy="4286532"/>
          </a:xfrm>
        </p:spPr>
        <p:txBody>
          <a:bodyPr anchor="t" anchorCtr="0"/>
          <a:lstStyle>
            <a:lvl1pPr>
              <a:lnSpc>
                <a:spcPct val="90000"/>
              </a:lnSpc>
              <a:defRPr sz="2400"/>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59835" y="2228568"/>
            <a:ext cx="4670128" cy="4286532"/>
          </a:xfrm>
        </p:spPr>
        <p:txBody>
          <a:bodyPr anchor="t" anchorCtr="0"/>
          <a:lstStyle>
            <a:lvl1pPr>
              <a:lnSpc>
                <a:spcPct val="90000"/>
              </a:lnSpc>
              <a:defRPr sz="2400"/>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p:nvPr>
        </p:nvSpPr>
        <p:spPr>
          <a:xfrm>
            <a:off x="1066800" y="355078"/>
            <a:ext cx="10063163" cy="1272756"/>
          </a:xfrm>
        </p:spPr>
        <p:txBody>
          <a:bodyPr/>
          <a:lstStyle/>
          <a:p>
            <a:r>
              <a:rPr lang="en-US"/>
              <a:t>Click to edit Master title style</a:t>
            </a:r>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1949373"/>
            <a:ext cx="4537075" cy="806904"/>
          </a:xfrm>
        </p:spPr>
        <p:txBody>
          <a:bodyPr anchor="b"/>
          <a:lstStyle>
            <a:lvl1pPr marL="0" indent="0" algn="l">
              <a:lnSpc>
                <a:spcPct val="80000"/>
              </a:lnSpc>
              <a:spcBef>
                <a:spcPts val="0"/>
              </a:spcBef>
              <a:buNone/>
              <a:defRPr sz="2800" b="1">
                <a:solidFill>
                  <a:schemeClr val="bg1">
                    <a:lumMod val="8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6800" y="2874659"/>
            <a:ext cx="4537075" cy="3608620"/>
          </a:xfr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91301" y="1938488"/>
            <a:ext cx="4561114" cy="817789"/>
          </a:xfrm>
        </p:spPr>
        <p:txBody>
          <a:bodyPr vert="horz" lIns="0" tIns="0" rIns="0" bIns="0" rtlCol="0" anchor="b" anchorCtr="0">
            <a:noAutofit/>
          </a:bodyPr>
          <a:lstStyle>
            <a:lvl1pPr marL="0" indent="0">
              <a:lnSpc>
                <a:spcPct val="80000"/>
              </a:lnSpc>
              <a:spcBef>
                <a:spcPts val="0"/>
              </a:spcBef>
              <a:buNone/>
              <a:defRPr lang="en-US" sz="2800" b="1" dirty="0">
                <a:solidFill>
                  <a:schemeClr val="bg1">
                    <a:lumMod val="8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6" name="Content Placeholder 5"/>
          <p:cNvSpPr>
            <a:spLocks noGrp="1"/>
          </p:cNvSpPr>
          <p:nvPr>
            <p:ph sz="quarter" idx="4"/>
          </p:nvPr>
        </p:nvSpPr>
        <p:spPr>
          <a:xfrm>
            <a:off x="6591301" y="2874659"/>
            <a:ext cx="4535424" cy="3640442"/>
          </a:xfr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p:nvPr>
        </p:nvSpPr>
        <p:spPr>
          <a:xfrm>
            <a:off x="1066800" y="355078"/>
            <a:ext cx="10063163" cy="1272756"/>
          </a:xfrm>
        </p:spPr>
        <p:txBody>
          <a:bodyPr vert="horz" lIns="0" tIns="0" rIns="0" bIns="0" rtlCol="0" anchor="b" anchorCtr="0">
            <a:noAutofit/>
          </a:bodyPr>
          <a:lstStyle>
            <a:lvl1pPr>
              <a:defRPr lang="en-US"/>
            </a:lvl1pPr>
          </a:lstStyle>
          <a:p>
            <a:pPr lvl="0"/>
            <a:r>
              <a:rPr lang="en-US"/>
              <a:t>Click to edit Master title style</a:t>
            </a:r>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355078"/>
            <a:ext cx="10063163" cy="1272756"/>
          </a:xfrm>
        </p:spPr>
        <p:txBody>
          <a:bodyPr/>
          <a:lstStyle/>
          <a:p>
            <a:r>
              <a:rPr lang="en-US"/>
              <a:t>Click to edit Master title style</a:t>
            </a:r>
            <a:endParaRPr lang="en-US" dirty="0"/>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7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4C8B7-E3DE-4FF2-A95C-6EF26B46BA5D}"/>
              </a:ext>
            </a:extLst>
          </p:cNvPr>
          <p:cNvSpPr/>
          <p:nvPr userDrawn="1"/>
        </p:nvSpPr>
        <p:spPr>
          <a:xfrm>
            <a:off x="-1" y="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02B8-C24E-459A-BF60-3329F2C395D9}"/>
              </a:ext>
            </a:extLst>
          </p:cNvPr>
          <p:cNvSpPr>
            <a:spLocks noGrp="1"/>
          </p:cNvSpPr>
          <p:nvPr>
            <p:ph type="title"/>
          </p:nvPr>
        </p:nvSpPr>
        <p:spPr>
          <a:xfrm>
            <a:off x="1066800" y="355078"/>
            <a:ext cx="10063163" cy="1272756"/>
          </a:xfrm>
        </p:spPr>
        <p:txBody>
          <a:bodyPr vert="horz" lIns="0" tIns="0" rIns="0" bIns="0" rtlCol="0" anchor="b" anchorCtr="0">
            <a:noAutofit/>
          </a:bodyPr>
          <a:lstStyle>
            <a:lvl1pPr algn="l">
              <a:defRPr lang="en-US"/>
            </a:lvl1pPr>
          </a:lstStyle>
          <a:p>
            <a:pPr lvl="0"/>
            <a:r>
              <a:rPr lang="en-US" dirty="0"/>
              <a:t>Click to edit Master title style</a:t>
            </a:r>
          </a:p>
        </p:txBody>
      </p:sp>
      <p:sp>
        <p:nvSpPr>
          <p:cNvPr id="9" name="Text Placeholder 8">
            <a:extLst>
              <a:ext uri="{FF2B5EF4-FFF2-40B4-BE49-F238E27FC236}">
                <a16:creationId xmlns:a16="http://schemas.microsoft.com/office/drawing/2014/main" id="{17B51F18-4389-423C-83FA-B3547BD9808A}"/>
              </a:ext>
            </a:extLst>
          </p:cNvPr>
          <p:cNvSpPr>
            <a:spLocks noGrp="1"/>
          </p:cNvSpPr>
          <p:nvPr>
            <p:ph type="body" sz="quarter" idx="13"/>
          </p:nvPr>
        </p:nvSpPr>
        <p:spPr>
          <a:xfrm>
            <a:off x="5617029" y="2228568"/>
            <a:ext cx="6350558" cy="42865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1B35F952-6A35-4BAF-A7DB-A4486D42B575}"/>
              </a:ext>
            </a:extLst>
          </p:cNvPr>
          <p:cNvSpPr>
            <a:spLocks noGrp="1"/>
          </p:cNvSpPr>
          <p:nvPr>
            <p:ph type="pic" sz="quarter" idx="14"/>
          </p:nvPr>
        </p:nvSpPr>
        <p:spPr>
          <a:xfrm>
            <a:off x="1066798" y="2228568"/>
            <a:ext cx="4310064" cy="3857625"/>
          </a:xfrm>
          <a:pattFill prst="pct90">
            <a:fgClr>
              <a:schemeClr val="tx1"/>
            </a:fgClr>
            <a:bgClr>
              <a:schemeClr val="bg1"/>
            </a:bgClr>
          </a:pattFill>
        </p:spPr>
        <p:txBody>
          <a:bodyPr/>
          <a:lstStyle/>
          <a:p>
            <a:endParaRPr lang="en-US"/>
          </a:p>
        </p:txBody>
      </p:sp>
    </p:spTree>
    <p:extLst>
      <p:ext uri="{BB962C8B-B14F-4D97-AF65-F5344CB8AC3E}">
        <p14:creationId xmlns:p14="http://schemas.microsoft.com/office/powerpoint/2010/main" val="415089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6D0E941-EDE7-49BA-BDF4-3F57E52E9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92421" y="5124324"/>
            <a:ext cx="5299579" cy="1673051"/>
          </a:xfrm>
          <a:prstGeom prst="rect">
            <a:avLst/>
          </a:prstGeom>
        </p:spPr>
      </p:pic>
      <p:sp>
        <p:nvSpPr>
          <p:cNvPr id="9" name="Picture Placeholder 8">
            <a:extLst>
              <a:ext uri="{FF2B5EF4-FFF2-40B4-BE49-F238E27FC236}">
                <a16:creationId xmlns:a16="http://schemas.microsoft.com/office/drawing/2014/main" id="{6E33B11D-E83F-4E7D-A79C-E543708471D0}"/>
              </a:ext>
            </a:extLst>
          </p:cNvPr>
          <p:cNvSpPr>
            <a:spLocks noGrp="1" noChangeAspect="1"/>
          </p:cNvSpPr>
          <p:nvPr>
            <p:ph type="pic" idx="1"/>
          </p:nvPr>
        </p:nvSpPr>
        <p:spPr>
          <a:xfrm>
            <a:off x="7534275" y="1"/>
            <a:ext cx="4657725" cy="6857999"/>
          </a:xfrm>
          <a:custGeom>
            <a:avLst/>
            <a:gdLst>
              <a:gd name="connsiteX0" fmla="*/ 3193833 w 4657725"/>
              <a:gd name="connsiteY0" fmla="*/ 5150699 h 6857999"/>
              <a:gd name="connsiteX1" fmla="*/ 3193833 w 4657725"/>
              <a:gd name="connsiteY1" fmla="*/ 6122685 h 6857999"/>
              <a:gd name="connsiteX2" fmla="*/ 3923369 w 4657725"/>
              <a:gd name="connsiteY2" fmla="*/ 6796563 h 6857999"/>
              <a:gd name="connsiteX3" fmla="*/ 4652952 w 4657725"/>
              <a:gd name="connsiteY3" fmla="*/ 6120308 h 6857999"/>
              <a:gd name="connsiteX4" fmla="*/ 4652952 w 4657725"/>
              <a:gd name="connsiteY4" fmla="*/ 5150699 h 6857999"/>
              <a:gd name="connsiteX5" fmla="*/ 4301469 w 4657725"/>
              <a:gd name="connsiteY5" fmla="*/ 5150699 h 6857999"/>
              <a:gd name="connsiteX6" fmla="*/ 4301469 w 4657725"/>
              <a:gd name="connsiteY6" fmla="*/ 6110517 h 6857999"/>
              <a:gd name="connsiteX7" fmla="*/ 3923369 w 4657725"/>
              <a:gd name="connsiteY7" fmla="*/ 6491041 h 6857999"/>
              <a:gd name="connsiteX8" fmla="*/ 3542845 w 4657725"/>
              <a:gd name="connsiteY8" fmla="*/ 6110517 h 6857999"/>
              <a:gd name="connsiteX9" fmla="*/ 3542845 w 4657725"/>
              <a:gd name="connsiteY9" fmla="*/ 5150699 h 6857999"/>
              <a:gd name="connsiteX10" fmla="*/ 2421901 w 4657725"/>
              <a:gd name="connsiteY10" fmla="*/ 5126459 h 6857999"/>
              <a:gd name="connsiteX11" fmla="*/ 1808766 w 4657725"/>
              <a:gd name="connsiteY11" fmla="*/ 5618488 h 6857999"/>
              <a:gd name="connsiteX12" fmla="*/ 2739496 w 4657725"/>
              <a:gd name="connsiteY12" fmla="*/ 6316559 h 6857999"/>
              <a:gd name="connsiteX13" fmla="*/ 2458309 w 4657725"/>
              <a:gd name="connsiteY13" fmla="*/ 6495937 h 6857999"/>
              <a:gd name="connsiteX14" fmla="*/ 1944416 w 4657725"/>
              <a:gd name="connsiteY14" fmla="*/ 6277822 h 6857999"/>
              <a:gd name="connsiteX15" fmla="*/ 1757814 w 4657725"/>
              <a:gd name="connsiteY15" fmla="*/ 6539569 h 6857999"/>
              <a:gd name="connsiteX16" fmla="*/ 2441246 w 4657725"/>
              <a:gd name="connsiteY16" fmla="*/ 6796516 h 6857999"/>
              <a:gd name="connsiteX17" fmla="*/ 3088460 w 4657725"/>
              <a:gd name="connsiteY17" fmla="*/ 6277822 h 6857999"/>
              <a:gd name="connsiteX18" fmla="*/ 2160155 w 4657725"/>
              <a:gd name="connsiteY18" fmla="*/ 5589257 h 6857999"/>
              <a:gd name="connsiteX19" fmla="*/ 2390342 w 4657725"/>
              <a:gd name="connsiteY19" fmla="*/ 5426848 h 6857999"/>
              <a:gd name="connsiteX20" fmla="*/ 2860602 w 4657725"/>
              <a:gd name="connsiteY20" fmla="*/ 5603801 h 6857999"/>
              <a:gd name="connsiteX21" fmla="*/ 3052100 w 4657725"/>
              <a:gd name="connsiteY21" fmla="*/ 5351893 h 6857999"/>
              <a:gd name="connsiteX22" fmla="*/ 2421901 w 4657725"/>
              <a:gd name="connsiteY22" fmla="*/ 5126459 h 6857999"/>
              <a:gd name="connsiteX23" fmla="*/ 0 w 4657725"/>
              <a:gd name="connsiteY23" fmla="*/ 0 h 6857999"/>
              <a:gd name="connsiteX24" fmla="*/ 4657725 w 4657725"/>
              <a:gd name="connsiteY24" fmla="*/ 0 h 6857999"/>
              <a:gd name="connsiteX25" fmla="*/ 4657725 w 4657725"/>
              <a:gd name="connsiteY25" fmla="*/ 6857999 h 6857999"/>
              <a:gd name="connsiteX26" fmla="*/ 0 w 4657725"/>
              <a:gd name="connsiteY26" fmla="*/ 6857999 h 6857999"/>
              <a:gd name="connsiteX27" fmla="*/ 0 w 4657725"/>
              <a:gd name="connsiteY27" fmla="*/ 6767905 h 6857999"/>
              <a:gd name="connsiteX28" fmla="*/ 290396 w 4657725"/>
              <a:gd name="connsiteY28" fmla="*/ 6767905 h 6857999"/>
              <a:gd name="connsiteX29" fmla="*/ 589929 w 4657725"/>
              <a:gd name="connsiteY29" fmla="*/ 5833801 h 6857999"/>
              <a:gd name="connsiteX30" fmla="*/ 890270 w 4657725"/>
              <a:gd name="connsiteY30" fmla="*/ 6767905 h 6857999"/>
              <a:gd name="connsiteX31" fmla="*/ 1241849 w 4657725"/>
              <a:gd name="connsiteY31" fmla="*/ 6767905 h 6857999"/>
              <a:gd name="connsiteX32" fmla="*/ 1819004 w 4657725"/>
              <a:gd name="connsiteY32" fmla="*/ 5150939 h 6857999"/>
              <a:gd name="connsiteX33" fmla="*/ 1452644 w 4657725"/>
              <a:gd name="connsiteY33" fmla="*/ 5150939 h 6857999"/>
              <a:gd name="connsiteX34" fmla="*/ 1076160 w 4657725"/>
              <a:gd name="connsiteY34" fmla="*/ 6206910 h 6857999"/>
              <a:gd name="connsiteX35" fmla="*/ 736749 w 4657725"/>
              <a:gd name="connsiteY35" fmla="*/ 5150939 h 6857999"/>
              <a:gd name="connsiteX36" fmla="*/ 444440 w 4657725"/>
              <a:gd name="connsiteY36" fmla="*/ 5150939 h 6857999"/>
              <a:gd name="connsiteX37" fmla="*/ 103651 w 4657725"/>
              <a:gd name="connsiteY37" fmla="*/ 6208288 h 6857999"/>
              <a:gd name="connsiteX38" fmla="*/ 0 w 4657725"/>
              <a:gd name="connsiteY38" fmla="*/ 59175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57725" h="6857999">
                <a:moveTo>
                  <a:pt x="3193833" y="5150699"/>
                </a:moveTo>
                <a:lnTo>
                  <a:pt x="3193833" y="6122685"/>
                </a:lnTo>
                <a:cubicBezTo>
                  <a:pt x="3193833" y="6520177"/>
                  <a:pt x="3431435" y="6796563"/>
                  <a:pt x="3923369" y="6796563"/>
                </a:cubicBezTo>
                <a:cubicBezTo>
                  <a:pt x="4415303" y="6796563"/>
                  <a:pt x="4652952" y="6522601"/>
                  <a:pt x="4652952" y="6120308"/>
                </a:cubicBezTo>
                <a:lnTo>
                  <a:pt x="4652952" y="5150699"/>
                </a:lnTo>
                <a:lnTo>
                  <a:pt x="4301469" y="5150699"/>
                </a:lnTo>
                <a:lnTo>
                  <a:pt x="4301469" y="6110517"/>
                </a:lnTo>
                <a:cubicBezTo>
                  <a:pt x="4301469" y="6335951"/>
                  <a:pt x="4172996" y="6491041"/>
                  <a:pt x="3923369" y="6491041"/>
                </a:cubicBezTo>
                <a:cubicBezTo>
                  <a:pt x="3673742" y="6491041"/>
                  <a:pt x="3542845" y="6335951"/>
                  <a:pt x="3542845" y="6110517"/>
                </a:cubicBezTo>
                <a:lnTo>
                  <a:pt x="3542845" y="5150699"/>
                </a:lnTo>
                <a:close/>
                <a:moveTo>
                  <a:pt x="2421901" y="5126459"/>
                </a:moveTo>
                <a:cubicBezTo>
                  <a:pt x="2041377" y="5126459"/>
                  <a:pt x="1808766" y="5349469"/>
                  <a:pt x="1808766" y="5618488"/>
                </a:cubicBezTo>
                <a:cubicBezTo>
                  <a:pt x="1808766" y="6226870"/>
                  <a:pt x="2739496" y="6030572"/>
                  <a:pt x="2739496" y="6316559"/>
                </a:cubicBezTo>
                <a:cubicBezTo>
                  <a:pt x="2739496" y="6408719"/>
                  <a:pt x="2647383" y="6495937"/>
                  <a:pt x="2458309" y="6495937"/>
                </a:cubicBezTo>
                <a:cubicBezTo>
                  <a:pt x="2264392" y="6496559"/>
                  <a:pt x="2078684" y="6417736"/>
                  <a:pt x="1944416" y="6277822"/>
                </a:cubicBezTo>
                <a:lnTo>
                  <a:pt x="1757814" y="6539569"/>
                </a:lnTo>
                <a:cubicBezTo>
                  <a:pt x="1908009" y="6692283"/>
                  <a:pt x="2131019" y="6796516"/>
                  <a:pt x="2441246" y="6796516"/>
                </a:cubicBezTo>
                <a:cubicBezTo>
                  <a:pt x="2877570" y="6796516"/>
                  <a:pt x="3088460" y="6573506"/>
                  <a:pt x="3088460" y="6277822"/>
                </a:cubicBezTo>
                <a:cubicBezTo>
                  <a:pt x="3088460" y="5674288"/>
                  <a:pt x="2160155" y="5846346"/>
                  <a:pt x="2160155" y="5589257"/>
                </a:cubicBezTo>
                <a:cubicBezTo>
                  <a:pt x="2160155" y="5492296"/>
                  <a:pt x="2242524" y="5426848"/>
                  <a:pt x="2390342" y="5426848"/>
                </a:cubicBezTo>
                <a:cubicBezTo>
                  <a:pt x="2555223" y="5426848"/>
                  <a:pt x="2729752" y="5482600"/>
                  <a:pt x="2860602" y="5603801"/>
                </a:cubicBezTo>
                <a:lnTo>
                  <a:pt x="3052100" y="5351893"/>
                </a:lnTo>
                <a:cubicBezTo>
                  <a:pt x="2892114" y="5204028"/>
                  <a:pt x="2678848" y="5126459"/>
                  <a:pt x="2421901" y="5126459"/>
                </a:cubicBezTo>
                <a:close/>
                <a:moveTo>
                  <a:pt x="0" y="0"/>
                </a:moveTo>
                <a:lnTo>
                  <a:pt x="4657725" y="0"/>
                </a:lnTo>
                <a:lnTo>
                  <a:pt x="4657725" y="6857999"/>
                </a:lnTo>
                <a:lnTo>
                  <a:pt x="0" y="6857999"/>
                </a:lnTo>
                <a:lnTo>
                  <a:pt x="0" y="6767905"/>
                </a:lnTo>
                <a:lnTo>
                  <a:pt x="290396" y="6767905"/>
                </a:lnTo>
                <a:lnTo>
                  <a:pt x="589929" y="5833801"/>
                </a:lnTo>
                <a:lnTo>
                  <a:pt x="890270" y="6767905"/>
                </a:lnTo>
                <a:lnTo>
                  <a:pt x="1241849" y="6767905"/>
                </a:lnTo>
                <a:lnTo>
                  <a:pt x="1819004" y="5150939"/>
                </a:lnTo>
                <a:lnTo>
                  <a:pt x="1452644" y="5150939"/>
                </a:lnTo>
                <a:lnTo>
                  <a:pt x="1076160" y="6206910"/>
                </a:lnTo>
                <a:lnTo>
                  <a:pt x="736749" y="5150939"/>
                </a:lnTo>
                <a:lnTo>
                  <a:pt x="444440" y="5150939"/>
                </a:lnTo>
                <a:lnTo>
                  <a:pt x="103651" y="6208288"/>
                </a:lnTo>
                <a:lnTo>
                  <a:pt x="0" y="5917501"/>
                </a:lnTo>
                <a:close/>
              </a:path>
            </a:pathLst>
          </a:custGeom>
          <a:pattFill prst="pct90">
            <a:fgClr>
              <a:schemeClr val="tx1"/>
            </a:fgClr>
            <a:bgClr>
              <a:schemeClr val="bg1"/>
            </a:bgClr>
          </a:pattFill>
        </p:spPr>
        <p:txBody>
          <a:bodyPr vert="horz" wrap="square" lIns="0" tIns="0" rIns="0" bIns="0" rtlCol="0" anchor="t" anchorCtr="1">
            <a:noAutofit/>
          </a:bodyPr>
          <a:lstStyle>
            <a:lvl1pPr marL="0" indent="0">
              <a:buNone/>
              <a:defRPr lang="en-US" sz="1050"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a:t>Click icon to add picture</a:t>
            </a:r>
          </a:p>
        </p:txBody>
      </p:sp>
      <p:sp>
        <p:nvSpPr>
          <p:cNvPr id="2" name="Title 1">
            <a:extLst>
              <a:ext uri="{FF2B5EF4-FFF2-40B4-BE49-F238E27FC236}">
                <a16:creationId xmlns:a16="http://schemas.microsoft.com/office/drawing/2014/main" id="{B09CEF2D-F918-47AF-9A2E-87606276CE82}"/>
              </a:ext>
            </a:extLst>
          </p:cNvPr>
          <p:cNvSpPr>
            <a:spLocks noGrp="1"/>
          </p:cNvSpPr>
          <p:nvPr>
            <p:ph type="title"/>
          </p:nvPr>
        </p:nvSpPr>
        <p:spPr>
          <a:xfrm>
            <a:off x="1079404" y="355078"/>
            <a:ext cx="6454871" cy="1272756"/>
          </a:xfrm>
        </p:spPr>
        <p:txBody>
          <a:bodyPr/>
          <a:lstStyle/>
          <a:p>
            <a:r>
              <a:rPr lang="en-US"/>
              <a:t>Click to edit Master title style</a:t>
            </a:r>
          </a:p>
        </p:txBody>
      </p:sp>
      <p:sp>
        <p:nvSpPr>
          <p:cNvPr id="17" name="Rectangle 16">
            <a:extLst>
              <a:ext uri="{FF2B5EF4-FFF2-40B4-BE49-F238E27FC236}">
                <a16:creationId xmlns:a16="http://schemas.microsoft.com/office/drawing/2014/main" id="{4581BD20-E683-41C5-AE73-792E882BFC74}"/>
              </a:ext>
            </a:extLst>
          </p:cNvPr>
          <p:cNvSpPr/>
          <p:nvPr userDrawn="1"/>
        </p:nvSpPr>
        <p:spPr>
          <a:xfrm>
            <a:off x="-1" y="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BA561D-6C3D-49E7-AAA6-98B9F61B2FAC}"/>
              </a:ext>
            </a:extLst>
          </p:cNvPr>
          <p:cNvSpPr/>
          <p:nvPr userDrawn="1"/>
        </p:nvSpPr>
        <p:spPr>
          <a:xfrm>
            <a:off x="1079404" y="1719274"/>
            <a:ext cx="1828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FDB70FCC-BB97-4C83-A1E3-15B50D1C5C82}"/>
              </a:ext>
            </a:extLst>
          </p:cNvPr>
          <p:cNvSpPr>
            <a:spLocks noGrp="1"/>
          </p:cNvSpPr>
          <p:nvPr>
            <p:ph type="body" sz="quarter" idx="15"/>
          </p:nvPr>
        </p:nvSpPr>
        <p:spPr>
          <a:xfrm>
            <a:off x="1079404" y="2248664"/>
            <a:ext cx="6116053" cy="4083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076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B9AA46-E27C-49B7-B52A-1D2CAB27054F}"/>
              </a:ext>
            </a:extLst>
          </p:cNvPr>
          <p:cNvSpPr/>
          <p:nvPr userDrawn="1"/>
        </p:nvSpPr>
        <p:spPr>
          <a:xfrm>
            <a:off x="-1" y="0"/>
            <a:ext cx="342901" cy="1447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79404" y="355078"/>
            <a:ext cx="10063163" cy="1272756"/>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079404" y="2248664"/>
            <a:ext cx="10063163" cy="351500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F7CF70C8-0AEC-4AD2-AD31-2A6E9D6584BB}"/>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763241" y="5124324"/>
            <a:ext cx="5299579" cy="1673051"/>
          </a:xfrm>
          <a:prstGeom prst="rect">
            <a:avLst/>
          </a:prstGeom>
        </p:spPr>
      </p:pic>
      <p:sp>
        <p:nvSpPr>
          <p:cNvPr id="11" name="Rectangle 10">
            <a:extLst>
              <a:ext uri="{FF2B5EF4-FFF2-40B4-BE49-F238E27FC236}">
                <a16:creationId xmlns:a16="http://schemas.microsoft.com/office/drawing/2014/main" id="{B70B6714-A342-46BB-9C49-060ABC6EF4F4}"/>
              </a:ext>
            </a:extLst>
          </p:cNvPr>
          <p:cNvSpPr/>
          <p:nvPr userDrawn="1"/>
        </p:nvSpPr>
        <p:spPr>
          <a:xfrm>
            <a:off x="1079404" y="1719274"/>
            <a:ext cx="18288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712" r:id="rId9"/>
    <p:sldLayoutId id="2147483703" r:id="rId10"/>
    <p:sldLayoutId id="2147483705" r:id="rId11"/>
    <p:sldLayoutId id="2147483706" r:id="rId12"/>
    <p:sldLayoutId id="2147483707" r:id="rId13"/>
    <p:sldLayoutId id="2147483708" r:id="rId14"/>
    <p:sldLayoutId id="2147483710" r:id="rId15"/>
    <p:sldLayoutId id="2147483709" r:id="rId16"/>
  </p:sldLayoutIdLst>
  <p:txStyles>
    <p:titleStyle>
      <a:lvl1pPr algn="l" defTabSz="914400" rtl="0" eaLnBrk="1" latinLnBrk="0" hangingPunct="1">
        <a:lnSpc>
          <a:spcPct val="90000"/>
        </a:lnSpc>
        <a:spcBef>
          <a:spcPct val="0"/>
        </a:spcBef>
        <a:buNone/>
        <a:defRPr sz="4000" b="1" kern="1200">
          <a:solidFill>
            <a:schemeClr val="bg1"/>
          </a:solidFill>
          <a:latin typeface="Corbel" panose="020B0503020204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400" kern="1200">
          <a:solidFill>
            <a:schemeClr val="bg1"/>
          </a:solidFill>
          <a:latin typeface="+mn-lt"/>
          <a:ea typeface="+mn-ea"/>
          <a:cs typeface="+mn-cs"/>
        </a:defRPr>
      </a:lvl1pPr>
      <a:lvl2pPr marL="365760" indent="-182880" algn="l" defTabSz="914400" rtl="0" eaLnBrk="1" latinLnBrk="0" hangingPunct="1">
        <a:lnSpc>
          <a:spcPct val="90000"/>
        </a:lnSpc>
        <a:spcBef>
          <a:spcPts val="400"/>
        </a:spcBef>
        <a:buFont typeface="Arial" panose="020B0604020202020204" pitchFamily="34" charset="0"/>
        <a:buChar char="•"/>
        <a:defRPr sz="2200" kern="1200">
          <a:solidFill>
            <a:schemeClr val="bg1"/>
          </a:solidFill>
          <a:latin typeface="+mn-lt"/>
          <a:ea typeface="+mn-ea"/>
          <a:cs typeface="+mn-cs"/>
        </a:defRPr>
      </a:lvl2pPr>
      <a:lvl3pPr marL="548640" indent="-182880" algn="l" defTabSz="914400" rtl="0" eaLnBrk="1" latinLnBrk="0" hangingPunct="1">
        <a:lnSpc>
          <a:spcPct val="90000"/>
        </a:lnSpc>
        <a:spcBef>
          <a:spcPts val="400"/>
        </a:spcBef>
        <a:buFont typeface="Arial" panose="020B0604020202020204" pitchFamily="34" charset="0"/>
        <a:buChar char="•"/>
        <a:defRPr sz="2000" kern="1200">
          <a:solidFill>
            <a:schemeClr val="bg1"/>
          </a:solidFill>
          <a:latin typeface="+mn-lt"/>
          <a:ea typeface="+mn-ea"/>
          <a:cs typeface="+mn-cs"/>
        </a:defRPr>
      </a:lvl3pPr>
      <a:lvl4pPr marL="731520" indent="-182880" algn="l" defTabSz="914400" rtl="0" eaLnBrk="1" latinLnBrk="0" hangingPunct="1">
        <a:lnSpc>
          <a:spcPct val="90000"/>
        </a:lnSpc>
        <a:spcBef>
          <a:spcPts val="400"/>
        </a:spcBef>
        <a:buFont typeface="Arial" panose="020B0604020202020204" pitchFamily="34" charset="0"/>
        <a:buChar char="•"/>
        <a:defRPr sz="2000" kern="1200">
          <a:solidFill>
            <a:schemeClr val="bg1"/>
          </a:solidFill>
          <a:latin typeface="+mn-lt"/>
          <a:ea typeface="+mn-ea"/>
          <a:cs typeface="+mn-cs"/>
        </a:defRPr>
      </a:lvl4pPr>
      <a:lvl5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72"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odernization.wsu.edu/2022/03/30/new-report-to-support-position-budgetin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kameron.olsen@ws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odernization.wsu.edu/adaptive-planning-projec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524000" y="2488845"/>
            <a:ext cx="9144000" cy="1675397"/>
          </a:xfrm>
        </p:spPr>
        <p:txBody>
          <a:bodyPr/>
          <a:lstStyle/>
          <a:p>
            <a:r>
              <a:rPr lang="en-US" dirty="0"/>
              <a:t>POSITION BUDGET FAO UPDATE</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521121"/>
            <a:ext cx="9144000" cy="1614337"/>
          </a:xfrm>
        </p:spPr>
        <p:txBody>
          <a:bodyPr>
            <a:normAutofit/>
          </a:bodyPr>
          <a:lstStyle/>
          <a:p>
            <a:r>
              <a:rPr lang="en-US" dirty="0"/>
              <a:t>April 4, 2022</a:t>
            </a:r>
          </a:p>
        </p:txBody>
      </p:sp>
    </p:spTree>
    <p:extLst>
      <p:ext uri="{BB962C8B-B14F-4D97-AF65-F5344CB8AC3E}">
        <p14:creationId xmlns:p14="http://schemas.microsoft.com/office/powerpoint/2010/main" val="321128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1785-83CB-4F7A-820B-C600AC43B067}"/>
              </a:ext>
            </a:extLst>
          </p:cNvPr>
          <p:cNvSpPr>
            <a:spLocks noGrp="1"/>
          </p:cNvSpPr>
          <p:nvPr>
            <p:ph type="title"/>
          </p:nvPr>
        </p:nvSpPr>
        <p:spPr>
          <a:xfrm>
            <a:off x="1077686" y="355078"/>
            <a:ext cx="10063163" cy="1272756"/>
          </a:xfrm>
        </p:spPr>
        <p:txBody>
          <a:bodyPr>
            <a:normAutofit/>
          </a:bodyPr>
          <a:lstStyle/>
          <a:p>
            <a:r>
              <a:rPr lang="en-US" dirty="0"/>
              <a:t>PROJECT OVERVIEW</a:t>
            </a:r>
          </a:p>
        </p:txBody>
      </p:sp>
      <p:sp>
        <p:nvSpPr>
          <p:cNvPr id="3" name="Content Placeholder 2">
            <a:extLst>
              <a:ext uri="{FF2B5EF4-FFF2-40B4-BE49-F238E27FC236}">
                <a16:creationId xmlns:a16="http://schemas.microsoft.com/office/drawing/2014/main" id="{64BE6767-30AA-41AB-8C0B-29F30741AF76}"/>
              </a:ext>
            </a:extLst>
          </p:cNvPr>
          <p:cNvSpPr>
            <a:spLocks noGrp="1"/>
          </p:cNvSpPr>
          <p:nvPr>
            <p:ph idx="1"/>
          </p:nvPr>
        </p:nvSpPr>
        <p:spPr>
          <a:xfrm>
            <a:off x="1077686" y="2248664"/>
            <a:ext cx="10063163" cy="4286531"/>
          </a:xfrm>
        </p:spPr>
        <p:txBody>
          <a:bodyPr>
            <a:normAutofit/>
          </a:bodyPr>
          <a:lstStyle/>
          <a:p>
            <a:r>
              <a:rPr lang="en-US" dirty="0"/>
              <a:t>Phase 1: February-June 30, 2022 </a:t>
            </a:r>
          </a:p>
          <a:p>
            <a:pPr lvl="1"/>
            <a:r>
              <a:rPr lang="en-US" dirty="0"/>
              <a:t>Enable Position Budget functionality in Workday and load data.</a:t>
            </a:r>
          </a:p>
          <a:p>
            <a:pPr lvl="1"/>
            <a:endParaRPr lang="en-US" dirty="0"/>
          </a:p>
          <a:p>
            <a:r>
              <a:rPr lang="en-US" dirty="0"/>
              <a:t>Phase 2: July-December 2022</a:t>
            </a:r>
          </a:p>
          <a:p>
            <a:pPr lvl="1"/>
            <a:r>
              <a:rPr lang="en-US" dirty="0"/>
              <a:t>Bring online Adaptive Planning for Budget Office and Modernization to test.</a:t>
            </a:r>
          </a:p>
          <a:p>
            <a:pPr lvl="1"/>
            <a:endParaRPr lang="en-US" dirty="0"/>
          </a:p>
          <a:p>
            <a:r>
              <a:rPr lang="en-US" dirty="0"/>
              <a:t>Phase 3: January-June 30, 2023</a:t>
            </a:r>
          </a:p>
          <a:p>
            <a:pPr lvl="1"/>
            <a:r>
              <a:rPr lang="en-US" dirty="0"/>
              <a:t>Launch Adaptive Planning for community and use to plan the next year’s budget.</a:t>
            </a:r>
          </a:p>
          <a:p>
            <a:pPr lvl="1"/>
            <a:endParaRPr lang="en-US" dirty="0"/>
          </a:p>
        </p:txBody>
      </p:sp>
    </p:spTree>
    <p:extLst>
      <p:ext uri="{BB962C8B-B14F-4D97-AF65-F5344CB8AC3E}">
        <p14:creationId xmlns:p14="http://schemas.microsoft.com/office/powerpoint/2010/main" val="221589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066800" y="2228568"/>
            <a:ext cx="4670128" cy="4286532"/>
          </a:xfrm>
        </p:spPr>
        <p:txBody>
          <a:bodyPr/>
          <a:lstStyle/>
          <a:p>
            <a:r>
              <a:rPr lang="en-US" dirty="0"/>
              <a:t>Bridge Period Workgroup</a:t>
            </a:r>
          </a:p>
          <a:p>
            <a:pPr lvl="1"/>
            <a:r>
              <a:rPr lang="en-US" dirty="0">
                <a:hlinkClick r:id="rId2">
                  <a:extLst>
                    <a:ext uri="{A12FA001-AC4F-418D-AE19-62706E023703}">
                      <ahyp:hlinkClr xmlns:ahyp="http://schemas.microsoft.com/office/drawing/2018/hyperlinkcolor" val="tx"/>
                    </a:ext>
                  </a:extLst>
                </a:hlinkClick>
              </a:rPr>
              <a:t>New report released </a:t>
            </a:r>
            <a:r>
              <a:rPr lang="en-US" dirty="0"/>
              <a:t>to help support Position Budgeting</a:t>
            </a:r>
          </a:p>
          <a:p>
            <a:pPr lvl="1"/>
            <a:r>
              <a:rPr lang="en-US" dirty="0"/>
              <a:t>Wrapping up group. Thank you to all members!</a:t>
            </a:r>
          </a:p>
        </p:txBody>
      </p:sp>
      <p:sp>
        <p:nvSpPr>
          <p:cNvPr id="6" name="Content Placeholder 5">
            <a:extLst>
              <a:ext uri="{FF2B5EF4-FFF2-40B4-BE49-F238E27FC236}">
                <a16:creationId xmlns:a16="http://schemas.microsoft.com/office/drawing/2014/main" id="{8795B178-DDDF-494B-AC60-2D8C9442C519}"/>
              </a:ext>
            </a:extLst>
          </p:cNvPr>
          <p:cNvSpPr>
            <a:spLocks noGrp="1"/>
          </p:cNvSpPr>
          <p:nvPr>
            <p:ph sz="half" idx="2"/>
          </p:nvPr>
        </p:nvSpPr>
        <p:spPr>
          <a:xfrm>
            <a:off x="6459835" y="2228568"/>
            <a:ext cx="4670128" cy="4286532"/>
          </a:xfrm>
        </p:spPr>
        <p:txBody>
          <a:bodyPr/>
          <a:lstStyle/>
          <a:p>
            <a:r>
              <a:rPr lang="en-US" dirty="0"/>
              <a:t>Policy Workgroup</a:t>
            </a:r>
          </a:p>
          <a:p>
            <a:pPr lvl="1"/>
            <a:r>
              <a:rPr lang="en-US" dirty="0"/>
              <a:t>Made policy recommendations to leadership</a:t>
            </a:r>
          </a:p>
          <a:p>
            <a:pPr lvl="1"/>
            <a:r>
              <a:rPr lang="en-US" dirty="0"/>
              <a:t>Leadership signed off and gave approval to move forward with testing.</a:t>
            </a:r>
          </a:p>
        </p:txBody>
      </p:sp>
      <p:sp>
        <p:nvSpPr>
          <p:cNvPr id="4" name="Title 3">
            <a:extLst>
              <a:ext uri="{FF2B5EF4-FFF2-40B4-BE49-F238E27FC236}">
                <a16:creationId xmlns:a16="http://schemas.microsoft.com/office/drawing/2014/main" id="{FDA6A128-D30D-4F0B-A064-09B6DC7A7F1B}"/>
              </a:ext>
            </a:extLst>
          </p:cNvPr>
          <p:cNvSpPr>
            <a:spLocks noGrp="1"/>
          </p:cNvSpPr>
          <p:nvPr>
            <p:ph type="title"/>
          </p:nvPr>
        </p:nvSpPr>
        <p:spPr>
          <a:xfrm>
            <a:off x="1066800" y="355078"/>
            <a:ext cx="10063163" cy="1272756"/>
          </a:xfrm>
        </p:spPr>
        <p:txBody>
          <a:bodyPr>
            <a:normAutofit/>
          </a:bodyPr>
          <a:lstStyle/>
          <a:p>
            <a:r>
              <a:rPr lang="en-US" dirty="0"/>
              <a:t>CURRENT STATUS: WORKGROUPS</a:t>
            </a:r>
          </a:p>
        </p:txBody>
      </p:sp>
    </p:spTree>
    <p:extLst>
      <p:ext uri="{BB962C8B-B14F-4D97-AF65-F5344CB8AC3E}">
        <p14:creationId xmlns:p14="http://schemas.microsoft.com/office/powerpoint/2010/main" val="252426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1785-83CB-4F7A-820B-C600AC43B067}"/>
              </a:ext>
            </a:extLst>
          </p:cNvPr>
          <p:cNvSpPr>
            <a:spLocks noGrp="1"/>
          </p:cNvSpPr>
          <p:nvPr>
            <p:ph type="title"/>
          </p:nvPr>
        </p:nvSpPr>
        <p:spPr>
          <a:xfrm>
            <a:off x="1077686" y="355078"/>
            <a:ext cx="10063163" cy="1272756"/>
          </a:xfrm>
        </p:spPr>
        <p:txBody>
          <a:bodyPr>
            <a:normAutofit/>
          </a:bodyPr>
          <a:lstStyle/>
          <a:p>
            <a:r>
              <a:rPr lang="en-US" dirty="0"/>
              <a:t>COMING UP NEXT IN PHASE 1</a:t>
            </a:r>
          </a:p>
        </p:txBody>
      </p:sp>
      <p:sp>
        <p:nvSpPr>
          <p:cNvPr id="3" name="Content Placeholder 2">
            <a:extLst>
              <a:ext uri="{FF2B5EF4-FFF2-40B4-BE49-F238E27FC236}">
                <a16:creationId xmlns:a16="http://schemas.microsoft.com/office/drawing/2014/main" id="{64BE6767-30AA-41AB-8C0B-29F30741AF76}"/>
              </a:ext>
            </a:extLst>
          </p:cNvPr>
          <p:cNvSpPr>
            <a:spLocks noGrp="1"/>
          </p:cNvSpPr>
          <p:nvPr>
            <p:ph idx="1"/>
          </p:nvPr>
        </p:nvSpPr>
        <p:spPr>
          <a:xfrm>
            <a:off x="1077686" y="2248664"/>
            <a:ext cx="10063163" cy="4286531"/>
          </a:xfrm>
        </p:spPr>
        <p:txBody>
          <a:bodyPr>
            <a:normAutofit lnSpcReduction="10000"/>
          </a:bodyPr>
          <a:lstStyle/>
          <a:p>
            <a:r>
              <a:rPr lang="en-US" dirty="0"/>
              <a:t>End-to-End Testing (E2E): April 25 – May 6</a:t>
            </a:r>
          </a:p>
          <a:p>
            <a:pPr lvl="1"/>
            <a:r>
              <a:rPr lang="en-US" dirty="0"/>
              <a:t>Have identified testers and are formally inviting to participate.</a:t>
            </a:r>
          </a:p>
          <a:p>
            <a:pPr lvl="1"/>
            <a:endParaRPr lang="en-US" dirty="0"/>
          </a:p>
          <a:p>
            <a:r>
              <a:rPr lang="en-US" dirty="0"/>
              <a:t>User Acceptance Testing (UAT): May 9 - 20</a:t>
            </a:r>
          </a:p>
          <a:p>
            <a:pPr lvl="1"/>
            <a:r>
              <a:rPr lang="en-US" dirty="0"/>
              <a:t>Interested in participating? Reach out to Kameron Olsen (</a:t>
            </a:r>
            <a:r>
              <a:rPr lang="en-US" dirty="0">
                <a:hlinkClick r:id="rId3">
                  <a:extLst>
                    <a:ext uri="{A12FA001-AC4F-418D-AE19-62706E023703}">
                      <ahyp:hlinkClr xmlns:ahyp="http://schemas.microsoft.com/office/drawing/2018/hyperlinkcolor" val="tx"/>
                    </a:ext>
                  </a:extLst>
                </a:hlinkClick>
              </a:rPr>
              <a:t>kameron.olsen@wsu.edu</a:t>
            </a:r>
            <a:r>
              <a:rPr lang="en-US" dirty="0"/>
              <a:t>)</a:t>
            </a:r>
          </a:p>
          <a:p>
            <a:pPr lvl="1"/>
            <a:endParaRPr lang="en-US" dirty="0"/>
          </a:p>
          <a:p>
            <a:r>
              <a:rPr lang="en-US" dirty="0"/>
              <a:t>Data Collection: Early May</a:t>
            </a:r>
          </a:p>
          <a:p>
            <a:endParaRPr lang="en-US" dirty="0"/>
          </a:p>
          <a:p>
            <a:r>
              <a:rPr lang="en-US" dirty="0"/>
              <a:t>Training: June and July</a:t>
            </a:r>
          </a:p>
          <a:p>
            <a:endParaRPr lang="en-US" dirty="0"/>
          </a:p>
          <a:p>
            <a:r>
              <a:rPr lang="en-US" dirty="0"/>
              <a:t>Launch: Early July</a:t>
            </a:r>
          </a:p>
        </p:txBody>
      </p:sp>
    </p:spTree>
    <p:extLst>
      <p:ext uri="{BB962C8B-B14F-4D97-AF65-F5344CB8AC3E}">
        <p14:creationId xmlns:p14="http://schemas.microsoft.com/office/powerpoint/2010/main" val="45760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1785-83CB-4F7A-820B-C600AC43B067}"/>
              </a:ext>
            </a:extLst>
          </p:cNvPr>
          <p:cNvSpPr>
            <a:spLocks noGrp="1"/>
          </p:cNvSpPr>
          <p:nvPr>
            <p:ph type="title"/>
          </p:nvPr>
        </p:nvSpPr>
        <p:spPr>
          <a:xfrm>
            <a:off x="1077686" y="355078"/>
            <a:ext cx="10063163" cy="1272756"/>
          </a:xfrm>
        </p:spPr>
        <p:txBody>
          <a:bodyPr>
            <a:normAutofit/>
          </a:bodyPr>
          <a:lstStyle/>
          <a:p>
            <a:r>
              <a:rPr lang="en-US" dirty="0"/>
              <a:t>WHAT YOU CAN DO</a:t>
            </a:r>
          </a:p>
        </p:txBody>
      </p:sp>
      <p:sp>
        <p:nvSpPr>
          <p:cNvPr id="3" name="Content Placeholder 2">
            <a:extLst>
              <a:ext uri="{FF2B5EF4-FFF2-40B4-BE49-F238E27FC236}">
                <a16:creationId xmlns:a16="http://schemas.microsoft.com/office/drawing/2014/main" id="{64BE6767-30AA-41AB-8C0B-29F30741AF76}"/>
              </a:ext>
            </a:extLst>
          </p:cNvPr>
          <p:cNvSpPr>
            <a:spLocks noGrp="1"/>
          </p:cNvSpPr>
          <p:nvPr>
            <p:ph idx="1"/>
          </p:nvPr>
        </p:nvSpPr>
        <p:spPr>
          <a:xfrm>
            <a:off x="1077686" y="2248664"/>
            <a:ext cx="10063163" cy="4286531"/>
          </a:xfrm>
        </p:spPr>
        <p:txBody>
          <a:bodyPr>
            <a:normAutofit/>
          </a:bodyPr>
          <a:lstStyle/>
          <a:p>
            <a:r>
              <a:rPr lang="en-US" dirty="0"/>
              <a:t>Collect Position Budget data for your area by early May.</a:t>
            </a:r>
          </a:p>
          <a:p>
            <a:r>
              <a:rPr lang="en-US" dirty="0"/>
              <a:t>Help map 2 new Workday roles for managing Position Budget in your area.</a:t>
            </a:r>
          </a:p>
          <a:p>
            <a:r>
              <a:rPr lang="en-US" dirty="0"/>
              <a:t>Supply data and testers for User Acceptance Testing.</a:t>
            </a:r>
          </a:p>
          <a:p>
            <a:r>
              <a:rPr lang="en-US" dirty="0"/>
              <a:t>Set Position Budget policy for your area.</a:t>
            </a:r>
          </a:p>
          <a:p>
            <a:endParaRPr lang="en-US" dirty="0"/>
          </a:p>
          <a:p>
            <a:r>
              <a:rPr lang="en-US" dirty="0"/>
              <a:t>More guidance is coming for all of these asks. We want to get them on your radar as soon as possible.</a:t>
            </a:r>
          </a:p>
          <a:p>
            <a:endParaRPr lang="en-US" dirty="0"/>
          </a:p>
        </p:txBody>
      </p:sp>
    </p:spTree>
    <p:extLst>
      <p:ext uri="{BB962C8B-B14F-4D97-AF65-F5344CB8AC3E}">
        <p14:creationId xmlns:p14="http://schemas.microsoft.com/office/powerpoint/2010/main" val="404686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1785-83CB-4F7A-820B-C600AC43B067}"/>
              </a:ext>
            </a:extLst>
          </p:cNvPr>
          <p:cNvSpPr>
            <a:spLocks noGrp="1"/>
          </p:cNvSpPr>
          <p:nvPr>
            <p:ph type="title"/>
          </p:nvPr>
        </p:nvSpPr>
        <p:spPr>
          <a:xfrm>
            <a:off x="1077686" y="355078"/>
            <a:ext cx="10063163" cy="1272756"/>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64BE6767-30AA-41AB-8C0B-29F30741AF76}"/>
              </a:ext>
            </a:extLst>
          </p:cNvPr>
          <p:cNvSpPr>
            <a:spLocks noGrp="1"/>
          </p:cNvSpPr>
          <p:nvPr>
            <p:ph idx="1"/>
          </p:nvPr>
        </p:nvSpPr>
        <p:spPr>
          <a:xfrm>
            <a:off x="1077686" y="2248664"/>
            <a:ext cx="10063163" cy="4286531"/>
          </a:xfrm>
        </p:spPr>
        <p:txBody>
          <a:bodyPr>
            <a:normAutofit/>
          </a:bodyPr>
          <a:lstStyle/>
          <a:p>
            <a:r>
              <a:rPr lang="en-US" dirty="0"/>
              <a:t>We’ll meet with AFOs on </a:t>
            </a:r>
            <a:r>
              <a:rPr lang="en-US" b="1" dirty="0"/>
              <a:t>April 14 at 3 p.m.</a:t>
            </a:r>
            <a:r>
              <a:rPr lang="en-US" dirty="0"/>
              <a:t> and share more information. </a:t>
            </a:r>
          </a:p>
          <a:p>
            <a:pPr lvl="1"/>
            <a:r>
              <a:rPr lang="en-US" dirty="0"/>
              <a:t>AFOs should have a hold on their calendar.</a:t>
            </a:r>
          </a:p>
          <a:p>
            <a:endParaRPr lang="en-US" dirty="0"/>
          </a:p>
          <a:p>
            <a:r>
              <a:rPr lang="en-US" dirty="0"/>
              <a:t>Visit the project website anytime for updates and resources: </a:t>
            </a:r>
            <a:br>
              <a:rPr lang="en-US" dirty="0"/>
            </a:br>
            <a:r>
              <a:rPr lang="en-US" dirty="0">
                <a:hlinkClick r:id="rId3">
                  <a:extLst>
                    <a:ext uri="{A12FA001-AC4F-418D-AE19-62706E023703}">
                      <ahyp:hlinkClr xmlns:ahyp="http://schemas.microsoft.com/office/drawing/2018/hyperlinkcolor" val="tx"/>
                    </a:ext>
                  </a:extLst>
                </a:hlinkClick>
              </a:rPr>
              <a:t>modernization.wsu.edu/adaptive-planning-project</a:t>
            </a:r>
            <a:endParaRPr lang="en-US" dirty="0"/>
          </a:p>
        </p:txBody>
      </p:sp>
    </p:spTree>
    <p:extLst>
      <p:ext uri="{BB962C8B-B14F-4D97-AF65-F5344CB8AC3E}">
        <p14:creationId xmlns:p14="http://schemas.microsoft.com/office/powerpoint/2010/main" val="163953904"/>
      </p:ext>
    </p:extLst>
  </p:cSld>
  <p:clrMapOvr>
    <a:masterClrMapping/>
  </p:clrMapOvr>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Corbel">
      <a:majorFont>
        <a:latin typeface="Corbel"/>
        <a:ea typeface=""/>
        <a:cs typeface=""/>
      </a:majorFont>
      <a:minorFont>
        <a:latin typeface="Corbe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FE92BA7727E548B78FE90019E4B7B9" ma:contentTypeVersion="0" ma:contentTypeDescription="Create a new document." ma:contentTypeScope="" ma:versionID="a05f334bde71d71f2c933e5f7fa3115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4BE402-6DBD-48DA-A70C-13F41740422F}"/>
</file>

<file path=customXml/itemProps2.xml><?xml version="1.0" encoding="utf-8"?>
<ds:datastoreItem xmlns:ds="http://schemas.openxmlformats.org/officeDocument/2006/customXml" ds:itemID="{2FF1443E-60E8-4AB4-898B-68BBC33C5B3C}"/>
</file>

<file path=customXml/itemProps3.xml><?xml version="1.0" encoding="utf-8"?>
<ds:datastoreItem xmlns:ds="http://schemas.openxmlformats.org/officeDocument/2006/customXml" ds:itemID="{0C08DD89-B71F-476F-A924-D5EC24BBD063}"/>
</file>

<file path=docProps/app.xml><?xml version="1.0" encoding="utf-8"?>
<Properties xmlns="http://schemas.openxmlformats.org/officeDocument/2006/extended-properties" xmlns:vt="http://schemas.openxmlformats.org/officeDocument/2006/docPropsVTypes">
  <Template>Office Theme</Template>
  <TotalTime>2008</TotalTime>
  <Words>407</Words>
  <Application>Microsoft Office PowerPoint</Application>
  <PresentationFormat>Widescreen</PresentationFormat>
  <Paragraphs>52</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Corbel</vt:lpstr>
      <vt:lpstr>Times New Roman</vt:lpstr>
      <vt:lpstr>Office Theme</vt:lpstr>
      <vt:lpstr>POSITION BUDGET FAO UPDATE</vt:lpstr>
      <vt:lpstr>PROJECT OVERVIEW</vt:lpstr>
      <vt:lpstr>CURRENT STATUS: WORKGROUPS</vt:lpstr>
      <vt:lpstr>COMING UP NEXT IN PHASE 1</vt:lpstr>
      <vt:lpstr>WHAT YOU CAN DO</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Emily Linroth</cp:lastModifiedBy>
  <cp:revision>113</cp:revision>
  <cp:lastPrinted>2021-09-10T16:26:58Z</cp:lastPrinted>
  <dcterms:created xsi:type="dcterms:W3CDTF">2021-07-01T22:58:28Z</dcterms:created>
  <dcterms:modified xsi:type="dcterms:W3CDTF">2022-03-30T21:31:14Z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0x010100A8FE92BA7727E548B78FE90019E4B7B9</vt:lpwstr>
  </property>
</Properties>
</file>