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theme/theme2.xml" ContentType="application/vnd.openxmlformats-officedocument.theme+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comments/comment1.xml" ContentType="application/vnd.openxmlformats-officedocument.presentationml.comments+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comments/comment2.xml" ContentType="application/vnd.openxmlformats-officedocument.presentationml.comments+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 id="2147484353" r:id="rId5"/>
    <p:sldMasterId id="2147484335" r:id="rId6"/>
  </p:sldMasterIdLst>
  <p:notesMasterIdLst>
    <p:notesMasterId r:id="rId35"/>
  </p:notesMasterIdLst>
  <p:handoutMasterIdLst>
    <p:handoutMasterId r:id="rId36"/>
  </p:handoutMasterIdLst>
  <p:sldIdLst>
    <p:sldId id="444" r:id="rId7"/>
    <p:sldId id="672" r:id="rId8"/>
    <p:sldId id="702" r:id="rId9"/>
    <p:sldId id="701" r:id="rId10"/>
    <p:sldId id="457" r:id="rId11"/>
    <p:sldId id="626" r:id="rId12"/>
    <p:sldId id="627" r:id="rId13"/>
    <p:sldId id="397" r:id="rId14"/>
    <p:sldId id="662" r:id="rId15"/>
    <p:sldId id="364" r:id="rId16"/>
    <p:sldId id="788" r:id="rId17"/>
    <p:sldId id="408" r:id="rId18"/>
    <p:sldId id="781" r:id="rId19"/>
    <p:sldId id="787" r:id="rId20"/>
    <p:sldId id="780" r:id="rId21"/>
    <p:sldId id="779" r:id="rId22"/>
    <p:sldId id="777" r:id="rId23"/>
    <p:sldId id="778" r:id="rId24"/>
    <p:sldId id="785" r:id="rId25"/>
    <p:sldId id="786" r:id="rId26"/>
    <p:sldId id="782" r:id="rId27"/>
    <p:sldId id="784" r:id="rId28"/>
    <p:sldId id="783" r:id="rId29"/>
    <p:sldId id="657" r:id="rId30"/>
    <p:sldId id="769" r:id="rId31"/>
    <p:sldId id="393" r:id="rId32"/>
    <p:sldId id="671" r:id="rId33"/>
    <p:sldId id="711" r:id="rId34"/>
  </p:sldIdLst>
  <p:sldSz cx="9144000" cy="5143500" type="screen16x9"/>
  <p:notesSz cx="9296400" cy="7010400"/>
  <p:custDataLst>
    <p:tags r:id="rId37"/>
  </p:custDataLst>
  <p:defaultTextStyle>
    <a:defPPr>
      <a:defRPr lang="en-US"/>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5pPr>
    <a:lvl6pPr marL="2286000" algn="l" defTabSz="914400" rtl="0" eaLnBrk="1" latinLnBrk="0" hangingPunct="1">
      <a:defRPr kern="1200">
        <a:solidFill>
          <a:schemeClr val="tx1"/>
        </a:solidFill>
        <a:latin typeface="Arial" panose="020B0604020202020204" pitchFamily="34" charset="0"/>
        <a:ea typeface="+mn-ea"/>
        <a:cs typeface="+mn-cs"/>
      </a:defRPr>
    </a:lvl6pPr>
    <a:lvl7pPr marL="2743200" algn="l" defTabSz="914400" rtl="0" eaLnBrk="1" latinLnBrk="0" hangingPunct="1">
      <a:defRPr kern="1200">
        <a:solidFill>
          <a:schemeClr val="tx1"/>
        </a:solidFill>
        <a:latin typeface="Arial" panose="020B0604020202020204" pitchFamily="34" charset="0"/>
        <a:ea typeface="+mn-ea"/>
        <a:cs typeface="+mn-cs"/>
      </a:defRPr>
    </a:lvl7pPr>
    <a:lvl8pPr marL="3200400" algn="l" defTabSz="914400" rtl="0" eaLnBrk="1" latinLnBrk="0" hangingPunct="1">
      <a:defRPr kern="1200">
        <a:solidFill>
          <a:schemeClr val="tx1"/>
        </a:solidFill>
        <a:latin typeface="Arial" panose="020B0604020202020204" pitchFamily="34" charset="0"/>
        <a:ea typeface="+mn-ea"/>
        <a:cs typeface="+mn-cs"/>
      </a:defRPr>
    </a:lvl8pPr>
    <a:lvl9pPr marL="3657600" algn="l" defTabSz="914400" rtl="0" eaLnBrk="1" latinLnBrk="0" hangingPunct="1">
      <a:defRPr kern="1200">
        <a:solidFill>
          <a:schemeClr val="tx1"/>
        </a:solidFill>
        <a:latin typeface="Arial" panose="020B0604020202020204" pitchFamily="34" charset="0"/>
        <a:ea typeface="+mn-ea"/>
        <a:cs typeface="+mn-cs"/>
      </a:defRPr>
    </a:lvl9pPr>
  </p:defaultTextStyle>
  <p:extLst>
    <p:ext uri="{EFAFB233-063F-42B5-8137-9DF3F51BA10A}">
      <p15:sldGuideLst xmlns:p15="http://schemas.microsoft.com/office/powerpoint/2012/main">
        <p15:guide id="1" orient="horz" pos="3132" userDrawn="1">
          <p15:clr>
            <a:srgbClr val="A4A3A4"/>
          </p15:clr>
        </p15:guide>
        <p15:guide id="2" orient="horz" pos="540" userDrawn="1">
          <p15:clr>
            <a:srgbClr val="A4A3A4"/>
          </p15:clr>
        </p15:guide>
        <p15:guide id="3" pos="2880" userDrawn="1">
          <p15:clr>
            <a:srgbClr val="A4A3A4"/>
          </p15:clr>
        </p15:guide>
        <p15:guide id="4" pos="5640" userDrawn="1">
          <p15:clr>
            <a:srgbClr val="A4A3A4"/>
          </p15:clr>
        </p15:guide>
        <p15:guide id="5" pos="96" userDrawn="1">
          <p15:clr>
            <a:srgbClr val="A4A3A4"/>
          </p15:clr>
        </p15:guide>
        <p15:guide id="6" pos="1368" userDrawn="1">
          <p15:clr>
            <a:srgbClr val="A4A3A4"/>
          </p15:clr>
        </p15:guide>
      </p15:sldGuideLst>
    </p:ext>
    <p:ext uri="{2D200454-40CA-4A62-9FC3-DE9A4176ACB9}">
      <p15:notesGuideLst xmlns:p15="http://schemas.microsoft.com/office/powerpoint/2012/main">
        <p15:guide id="1" orient="horz" pos="2208">
          <p15:clr>
            <a:srgbClr val="A4A3A4"/>
          </p15:clr>
        </p15:guide>
        <p15:guide id="2" pos="2928">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7" name="Birla, Shalini" initials="BS" lastIdx="1" clrIdx="6">
    <p:extLst>
      <p:ext uri="{19B8F6BF-5375-455C-9EA6-DF929625EA0E}">
        <p15:presenceInfo xmlns:p15="http://schemas.microsoft.com/office/powerpoint/2012/main" userId="S::sbirla@deloitte.com::d37e0427-c83b-4413-86ac-5bea1a0972b8" providerId="AD"/>
      </p:ext>
    </p:extLst>
  </p:cmAuthor>
  <p:cmAuthor id="1" name="Das, Bhaswati" initials="DB" lastIdx="6" clrIdx="0">
    <p:extLst>
      <p:ext uri="{19B8F6BF-5375-455C-9EA6-DF929625EA0E}">
        <p15:presenceInfo xmlns:p15="http://schemas.microsoft.com/office/powerpoint/2012/main" userId="S-1-5-21-238447276-1040861923-1850952788-1139909" providerId="AD"/>
      </p:ext>
    </p:extLst>
  </p:cmAuthor>
  <p:cmAuthor id="8" name="Simanson, Ty" initials="ts" lastIdx="34" clrIdx="7">
    <p:extLst>
      <p:ext uri="{19B8F6BF-5375-455C-9EA6-DF929625EA0E}">
        <p15:presenceInfo xmlns:p15="http://schemas.microsoft.com/office/powerpoint/2012/main" userId="Simanson, Ty" providerId="None"/>
      </p:ext>
    </p:extLst>
  </p:cmAuthor>
  <p:cmAuthor id="2" name="Sharma, Deepti" initials="SD" lastIdx="9" clrIdx="1">
    <p:extLst>
      <p:ext uri="{19B8F6BF-5375-455C-9EA6-DF929625EA0E}">
        <p15:presenceInfo xmlns:p15="http://schemas.microsoft.com/office/powerpoint/2012/main" userId="S-1-5-21-238447276-1040861923-1850952788-1647023" providerId="AD"/>
      </p:ext>
    </p:extLst>
  </p:cmAuthor>
  <p:cmAuthor id="9" name="Johnston, Carrie A" initials="JCA" lastIdx="8" clrIdx="8">
    <p:extLst>
      <p:ext uri="{19B8F6BF-5375-455C-9EA6-DF929625EA0E}">
        <p15:presenceInfo xmlns:p15="http://schemas.microsoft.com/office/powerpoint/2012/main" userId="S-1-5-21-861567501-115176313-682003330-66324" providerId="AD"/>
      </p:ext>
    </p:extLst>
  </p:cmAuthor>
  <p:cmAuthor id="3" name="Tigga, Jenny J" initials="TJJ" lastIdx="6" clrIdx="2">
    <p:extLst>
      <p:ext uri="{19B8F6BF-5375-455C-9EA6-DF929625EA0E}">
        <p15:presenceInfo xmlns:p15="http://schemas.microsoft.com/office/powerpoint/2012/main" userId="S-1-5-21-238447276-1040861923-1850952788-2385275" providerId="AD"/>
      </p:ext>
    </p:extLst>
  </p:cmAuthor>
  <p:cmAuthor id="10" name="Zhong, Stacy" initials="" lastIdx="0" clrIdx="9"/>
  <p:cmAuthor id="4" name="Das, Bhaswati" initials="DB [2]" lastIdx="31" clrIdx="3">
    <p:extLst>
      <p:ext uri="{19B8F6BF-5375-455C-9EA6-DF929625EA0E}">
        <p15:presenceInfo xmlns:p15="http://schemas.microsoft.com/office/powerpoint/2012/main" userId="S::bhdas@deloitte.com::a3c482a8-74c1-41ea-9e1b-3d78d7070e4c" providerId="AD"/>
      </p:ext>
    </p:extLst>
  </p:cmAuthor>
  <p:cmAuthor id="5" name="Deloitte" initials="Deloitte" lastIdx="40" clrIdx="4">
    <p:extLst>
      <p:ext uri="{19B8F6BF-5375-455C-9EA6-DF929625EA0E}">
        <p15:presenceInfo xmlns:p15="http://schemas.microsoft.com/office/powerpoint/2012/main" userId="Deloitte" providerId="None"/>
      </p:ext>
    </p:extLst>
  </p:cmAuthor>
  <p:cmAuthor id="6" name="Galbreath, Christine C" initials="GC" lastIdx="17" clrIdx="5">
    <p:extLst>
      <p:ext uri="{19B8F6BF-5375-455C-9EA6-DF929625EA0E}">
        <p15:presenceInfo xmlns:p15="http://schemas.microsoft.com/office/powerpoint/2012/main" userId="S-1-5-21-861567501-115176313-682003330-4296164"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F868E"/>
    <a:srgbClr val="981E32"/>
    <a:srgbClr val="FFFFFF"/>
    <a:srgbClr val="F2F2F2"/>
    <a:srgbClr val="5E6A71"/>
    <a:srgbClr val="2F5055"/>
    <a:srgbClr val="A6A6A6"/>
    <a:srgbClr val="3F6B72"/>
    <a:srgbClr val="5E6A67"/>
    <a:srgbClr val="5E6A3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7633" autoAdjust="0"/>
    <p:restoredTop sz="81047" autoAdjust="0"/>
  </p:normalViewPr>
  <p:slideViewPr>
    <p:cSldViewPr snapToGrid="0">
      <p:cViewPr varScale="1">
        <p:scale>
          <a:sx n="118" d="100"/>
          <a:sy n="118" d="100"/>
        </p:scale>
        <p:origin x="528" y="108"/>
      </p:cViewPr>
      <p:guideLst>
        <p:guide orient="horz" pos="3132"/>
        <p:guide orient="horz" pos="540"/>
        <p:guide pos="2880"/>
        <p:guide pos="5640"/>
        <p:guide pos="96"/>
        <p:guide pos="1368"/>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50" d="100"/>
        <a:sy n="50" d="100"/>
      </p:scale>
      <p:origin x="0" y="0"/>
    </p:cViewPr>
  </p:sorterViewPr>
  <p:notesViewPr>
    <p:cSldViewPr snapToGrid="0">
      <p:cViewPr>
        <p:scale>
          <a:sx n="75" d="100"/>
          <a:sy n="75" d="100"/>
        </p:scale>
        <p:origin x="1524" y="52"/>
      </p:cViewPr>
      <p:guideLst>
        <p:guide orient="horz" pos="2208"/>
        <p:guide pos="2928"/>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slide" Target="slides/slide20.xml"/><Relationship Id="rId39" Type="http://schemas.openxmlformats.org/officeDocument/2006/relationships/presProps" Target="presProps.xml"/><Relationship Id="rId21" Type="http://schemas.openxmlformats.org/officeDocument/2006/relationships/slide" Target="slides/slide15.xml"/><Relationship Id="rId34" Type="http://schemas.openxmlformats.org/officeDocument/2006/relationships/slide" Target="slides/slide28.xml"/><Relationship Id="rId42" Type="http://schemas.openxmlformats.org/officeDocument/2006/relationships/tableStyles" Target="tableStyles.xml"/><Relationship Id="rId7" Type="http://schemas.openxmlformats.org/officeDocument/2006/relationships/slide" Target="slides/slide1.xml"/><Relationship Id="rId2" Type="http://schemas.openxmlformats.org/officeDocument/2006/relationships/customXml" Target="../customXml/item2.xml"/><Relationship Id="rId16" Type="http://schemas.openxmlformats.org/officeDocument/2006/relationships/slide" Target="slides/slide10.xml"/><Relationship Id="rId20" Type="http://schemas.openxmlformats.org/officeDocument/2006/relationships/slide" Target="slides/slide14.xml"/><Relationship Id="rId29" Type="http://schemas.openxmlformats.org/officeDocument/2006/relationships/slide" Target="slides/slide23.xml"/><Relationship Id="rId41"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5.xml"/><Relationship Id="rId24" Type="http://schemas.openxmlformats.org/officeDocument/2006/relationships/slide" Target="slides/slide18.xml"/><Relationship Id="rId32" Type="http://schemas.openxmlformats.org/officeDocument/2006/relationships/slide" Target="slides/slide26.xml"/><Relationship Id="rId37" Type="http://schemas.openxmlformats.org/officeDocument/2006/relationships/tags" Target="tags/tag1.xml"/><Relationship Id="rId40" Type="http://schemas.openxmlformats.org/officeDocument/2006/relationships/viewProps" Target="viewProps.xml"/><Relationship Id="rId5" Type="http://schemas.openxmlformats.org/officeDocument/2006/relationships/slideMaster" Target="slideMasters/slideMaster2.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slide" Target="slides/slide22.xml"/><Relationship Id="rId36" Type="http://schemas.openxmlformats.org/officeDocument/2006/relationships/handoutMaster" Target="handoutMasters/handoutMaster1.xml"/><Relationship Id="rId10" Type="http://schemas.openxmlformats.org/officeDocument/2006/relationships/slide" Target="slides/slide4.xml"/><Relationship Id="rId19" Type="http://schemas.openxmlformats.org/officeDocument/2006/relationships/slide" Target="slides/slide13.xml"/><Relationship Id="rId31" Type="http://schemas.openxmlformats.org/officeDocument/2006/relationships/slide" Target="slides/slide25.xml"/><Relationship Id="rId4" Type="http://schemas.openxmlformats.org/officeDocument/2006/relationships/slideMaster" Target="slideMasters/slideMaster1.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slide" Target="slides/slide21.xml"/><Relationship Id="rId30" Type="http://schemas.openxmlformats.org/officeDocument/2006/relationships/slide" Target="slides/slide24.xml"/><Relationship Id="rId35" Type="http://schemas.openxmlformats.org/officeDocument/2006/relationships/notesMaster" Target="notesMasters/notesMaster1.xml"/><Relationship Id="rId8" Type="http://schemas.openxmlformats.org/officeDocument/2006/relationships/slide" Target="slides/slide2.xml"/><Relationship Id="rId3" Type="http://schemas.openxmlformats.org/officeDocument/2006/relationships/customXml" Target="../customXml/item3.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33" Type="http://schemas.openxmlformats.org/officeDocument/2006/relationships/slide" Target="slides/slide27.xml"/><Relationship Id="rId38" Type="http://schemas.openxmlformats.org/officeDocument/2006/relationships/commentAuthors" Target="commentAuthors.xml"/></Relationships>
</file>

<file path=ppt/comments/comment1.xml><?xml version="1.0" encoding="utf-8"?>
<p:cmLst xmlns:a="http://schemas.openxmlformats.org/drawingml/2006/main" xmlns:r="http://schemas.openxmlformats.org/officeDocument/2006/relationships" xmlns:p="http://schemas.openxmlformats.org/presentationml/2006/main">
  <p:cm authorId="9" dt="2020-12-15T09:32:27.753" idx="8">
    <p:pos x="10" y="10"/>
    <p:text/>
    <p:extLst>
      <p:ext uri="{C676402C-5697-4E1C-873F-D02D1690AC5C}">
        <p15:threadingInfo xmlns:p15="http://schemas.microsoft.com/office/powerpoint/2012/main" timeZoneBias="480"/>
      </p:ext>
    </p:extLst>
  </p:cm>
</p:cmLst>
</file>

<file path=ppt/comments/comment2.xml><?xml version="1.0" encoding="utf-8"?>
<p:cmLst xmlns:a="http://schemas.openxmlformats.org/drawingml/2006/main" xmlns:r="http://schemas.openxmlformats.org/officeDocument/2006/relationships" xmlns:p="http://schemas.openxmlformats.org/presentationml/2006/main">
  <p:cm authorId="9" dt="2020-12-14T10:12:58.384" idx="7">
    <p:pos x="10" y="10"/>
    <p:text>Should I show the grant managers where this information is located on the award?</p:text>
    <p:extLst>
      <p:ext uri="{C676402C-5697-4E1C-873F-D02D1690AC5C}">
        <p15:threadingInfo xmlns:p15="http://schemas.microsoft.com/office/powerpoint/2012/main" timeZoneBias="480"/>
      </p:ext>
    </p:extLst>
  </p:cm>
</p:cmLst>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5298" name="Rectangle 2"/>
          <p:cNvSpPr>
            <a:spLocks noGrp="1" noChangeArrowheads="1"/>
          </p:cNvSpPr>
          <p:nvPr>
            <p:ph type="hdr" sz="quarter"/>
          </p:nvPr>
        </p:nvSpPr>
        <p:spPr bwMode="auto">
          <a:xfrm>
            <a:off x="3886200" y="0"/>
            <a:ext cx="4376738" cy="349250"/>
          </a:xfrm>
          <a:prstGeom prst="rect">
            <a:avLst/>
          </a:prstGeom>
          <a:noFill/>
          <a:ln w="9525">
            <a:noFill/>
            <a:miter lim="800000"/>
            <a:headEnd/>
            <a:tailEnd/>
          </a:ln>
          <a:effectLst/>
        </p:spPr>
        <p:txBody>
          <a:bodyPr vert="horz" wrap="square" lIns="92292" tIns="46146" rIns="92292" bIns="46146" numCol="1" anchor="t" anchorCtr="0" compatLnSpc="1">
            <a:prstTxWarp prst="textNoShape">
              <a:avLst/>
            </a:prstTxWarp>
          </a:bodyPr>
          <a:lstStyle>
            <a:lvl1pPr defTabSz="923828" eaLnBrk="1" hangingPunct="1">
              <a:defRPr sz="1200">
                <a:latin typeface="Arial" charset="0"/>
              </a:defRPr>
            </a:lvl1pPr>
          </a:lstStyle>
          <a:p>
            <a:pPr>
              <a:defRPr/>
            </a:pPr>
            <a:endParaRPr lang="en-US" dirty="0"/>
          </a:p>
        </p:txBody>
      </p:sp>
      <p:sp>
        <p:nvSpPr>
          <p:cNvPr id="55299" name="Rectangle 3"/>
          <p:cNvSpPr>
            <a:spLocks noGrp="1" noChangeArrowheads="1"/>
          </p:cNvSpPr>
          <p:nvPr>
            <p:ph type="dt" sz="quarter" idx="1"/>
          </p:nvPr>
        </p:nvSpPr>
        <p:spPr bwMode="auto">
          <a:xfrm>
            <a:off x="8277225" y="0"/>
            <a:ext cx="1017588" cy="349250"/>
          </a:xfrm>
          <a:prstGeom prst="rect">
            <a:avLst/>
          </a:prstGeom>
          <a:noFill/>
          <a:ln w="9525">
            <a:noFill/>
            <a:miter lim="800000"/>
            <a:headEnd/>
            <a:tailEnd/>
          </a:ln>
          <a:effectLst/>
        </p:spPr>
        <p:txBody>
          <a:bodyPr vert="horz" wrap="square" lIns="92292" tIns="46146" rIns="92292" bIns="46146" numCol="1" anchor="t" anchorCtr="0" compatLnSpc="1">
            <a:prstTxWarp prst="textNoShape">
              <a:avLst/>
            </a:prstTxWarp>
          </a:bodyPr>
          <a:lstStyle>
            <a:lvl1pPr algn="r" defTabSz="923828" eaLnBrk="1" hangingPunct="1">
              <a:defRPr sz="1200">
                <a:latin typeface="Arial" charset="0"/>
              </a:defRPr>
            </a:lvl1pPr>
          </a:lstStyle>
          <a:p>
            <a:pPr>
              <a:defRPr/>
            </a:pPr>
            <a:fld id="{516AA1B2-11A1-4751-823D-3CA2E78EF76A}" type="datetime1">
              <a:rPr lang="en-US"/>
              <a:pPr>
                <a:defRPr/>
              </a:pPr>
              <a:t>12/15/2020</a:t>
            </a:fld>
            <a:endParaRPr lang="en-US" dirty="0"/>
          </a:p>
        </p:txBody>
      </p:sp>
      <p:sp>
        <p:nvSpPr>
          <p:cNvPr id="55300" name="Rectangle 4"/>
          <p:cNvSpPr>
            <a:spLocks noGrp="1" noChangeArrowheads="1"/>
          </p:cNvSpPr>
          <p:nvPr>
            <p:ph type="ftr" sz="quarter" idx="2"/>
          </p:nvPr>
        </p:nvSpPr>
        <p:spPr bwMode="auto">
          <a:xfrm>
            <a:off x="0" y="6657975"/>
            <a:ext cx="4027488" cy="350838"/>
          </a:xfrm>
          <a:prstGeom prst="rect">
            <a:avLst/>
          </a:prstGeom>
          <a:noFill/>
          <a:ln w="9525">
            <a:noFill/>
            <a:miter lim="800000"/>
            <a:headEnd/>
            <a:tailEnd/>
          </a:ln>
          <a:effectLst/>
        </p:spPr>
        <p:txBody>
          <a:bodyPr vert="horz" wrap="square" lIns="92292" tIns="46146" rIns="92292" bIns="46146" numCol="1" anchor="b" anchorCtr="0" compatLnSpc="1">
            <a:prstTxWarp prst="textNoShape">
              <a:avLst/>
            </a:prstTxWarp>
          </a:bodyPr>
          <a:lstStyle>
            <a:lvl1pPr defTabSz="923828" eaLnBrk="1" hangingPunct="1">
              <a:defRPr sz="1200">
                <a:latin typeface="Arial" charset="0"/>
              </a:defRPr>
            </a:lvl1pPr>
          </a:lstStyle>
          <a:p>
            <a:pPr>
              <a:defRPr/>
            </a:pPr>
            <a:r>
              <a:rPr lang="en-US" dirty="0"/>
              <a:t>Template-Primary on 201</a:t>
            </a:r>
          </a:p>
        </p:txBody>
      </p:sp>
      <p:sp>
        <p:nvSpPr>
          <p:cNvPr id="55301" name="Rectangle 5"/>
          <p:cNvSpPr>
            <a:spLocks noGrp="1" noChangeArrowheads="1"/>
          </p:cNvSpPr>
          <p:nvPr>
            <p:ph type="sldNum" sz="quarter" idx="3"/>
          </p:nvPr>
        </p:nvSpPr>
        <p:spPr bwMode="auto">
          <a:xfrm>
            <a:off x="5265738" y="6657975"/>
            <a:ext cx="4029075" cy="350838"/>
          </a:xfrm>
          <a:prstGeom prst="rect">
            <a:avLst/>
          </a:prstGeom>
          <a:noFill/>
          <a:ln w="9525">
            <a:noFill/>
            <a:miter lim="800000"/>
            <a:headEnd/>
            <a:tailEnd/>
          </a:ln>
          <a:effectLst/>
        </p:spPr>
        <p:txBody>
          <a:bodyPr vert="horz" wrap="square" lIns="92292" tIns="46146" rIns="92292" bIns="46146" numCol="1" anchor="b" anchorCtr="0" compatLnSpc="1">
            <a:prstTxWarp prst="textNoShape">
              <a:avLst/>
            </a:prstTxWarp>
          </a:bodyPr>
          <a:lstStyle>
            <a:lvl1pPr algn="r" defTabSz="922338" eaLnBrk="1" hangingPunct="1">
              <a:defRPr sz="1200"/>
            </a:lvl1pPr>
          </a:lstStyle>
          <a:p>
            <a:pPr>
              <a:defRPr/>
            </a:pPr>
            <a:fld id="{0DE92551-6C01-4D60-B44F-EB7A2A053066}" type="slidenum">
              <a:rPr lang="en-US" altLang="en-US"/>
              <a:pPr>
                <a:defRPr/>
              </a:pPr>
              <a:t>‹#›</a:t>
            </a:fld>
            <a:endParaRPr lang="en-US" altLang="en-US" dirty="0"/>
          </a:p>
        </p:txBody>
      </p:sp>
      <p:sp>
        <p:nvSpPr>
          <p:cNvPr id="2" name="TextBox 1"/>
          <p:cNvSpPr txBox="1"/>
          <p:nvPr/>
        </p:nvSpPr>
        <p:spPr>
          <a:xfrm>
            <a:off x="0" y="7938"/>
            <a:ext cx="3757613" cy="277812"/>
          </a:xfrm>
          <a:prstGeom prst="rect">
            <a:avLst/>
          </a:prstGeom>
          <a:noFill/>
        </p:spPr>
        <p:txBody>
          <a:bodyPr lIns="91650" tIns="45825" rIns="91650" bIns="45825">
            <a:spAutoFit/>
          </a:bodyPr>
          <a:lstStyle/>
          <a:p>
            <a:pPr eaLnBrk="1" hangingPunct="1">
              <a:defRPr/>
            </a:pPr>
            <a:r>
              <a:rPr lang="en-US" sz="1200" spc="301" dirty="0">
                <a:latin typeface="Times New Roman" panose="02020603050405020304" pitchFamily="18" charset="0"/>
                <a:cs typeface="Times New Roman" panose="02020603050405020304" pitchFamily="18" charset="0"/>
              </a:rPr>
              <a:t>WASHINGTON STATE UNIVERSITY</a:t>
            </a:r>
          </a:p>
        </p:txBody>
      </p:sp>
    </p:spTree>
    <p:extLst>
      <p:ext uri="{BB962C8B-B14F-4D97-AF65-F5344CB8AC3E}">
        <p14:creationId xmlns:p14="http://schemas.microsoft.com/office/powerpoint/2010/main" val="1719861185"/>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290" name="Rectangle 2"/>
          <p:cNvSpPr>
            <a:spLocks noGrp="1" noChangeArrowheads="1"/>
          </p:cNvSpPr>
          <p:nvPr>
            <p:ph type="hdr" sz="quarter"/>
          </p:nvPr>
        </p:nvSpPr>
        <p:spPr bwMode="auto">
          <a:xfrm>
            <a:off x="0" y="0"/>
            <a:ext cx="4027488" cy="349250"/>
          </a:xfrm>
          <a:prstGeom prst="rect">
            <a:avLst/>
          </a:prstGeom>
          <a:noFill/>
          <a:ln w="9525">
            <a:noFill/>
            <a:miter lim="800000"/>
            <a:headEnd/>
            <a:tailEnd/>
          </a:ln>
          <a:effectLst/>
        </p:spPr>
        <p:txBody>
          <a:bodyPr vert="horz" wrap="square" lIns="92292" tIns="46146" rIns="92292" bIns="46146" numCol="1" anchor="t" anchorCtr="0" compatLnSpc="1">
            <a:prstTxWarp prst="textNoShape">
              <a:avLst/>
            </a:prstTxWarp>
          </a:bodyPr>
          <a:lstStyle>
            <a:lvl1pPr defTabSz="923828" eaLnBrk="1" hangingPunct="1">
              <a:defRPr sz="1200">
                <a:latin typeface="Arial" charset="0"/>
              </a:defRPr>
            </a:lvl1pPr>
          </a:lstStyle>
          <a:p>
            <a:pPr>
              <a:defRPr/>
            </a:pPr>
            <a:endParaRPr lang="en-US" dirty="0"/>
          </a:p>
        </p:txBody>
      </p:sp>
      <p:sp>
        <p:nvSpPr>
          <p:cNvPr id="12291" name="Rectangle 3"/>
          <p:cNvSpPr>
            <a:spLocks noGrp="1" noChangeArrowheads="1"/>
          </p:cNvSpPr>
          <p:nvPr>
            <p:ph type="dt" idx="1"/>
          </p:nvPr>
        </p:nvSpPr>
        <p:spPr bwMode="auto">
          <a:xfrm>
            <a:off x="5265738" y="0"/>
            <a:ext cx="4029075" cy="349250"/>
          </a:xfrm>
          <a:prstGeom prst="rect">
            <a:avLst/>
          </a:prstGeom>
          <a:noFill/>
          <a:ln w="9525">
            <a:noFill/>
            <a:miter lim="800000"/>
            <a:headEnd/>
            <a:tailEnd/>
          </a:ln>
          <a:effectLst/>
        </p:spPr>
        <p:txBody>
          <a:bodyPr vert="horz" wrap="square" lIns="92292" tIns="46146" rIns="92292" bIns="46146" numCol="1" anchor="t" anchorCtr="0" compatLnSpc="1">
            <a:prstTxWarp prst="textNoShape">
              <a:avLst/>
            </a:prstTxWarp>
          </a:bodyPr>
          <a:lstStyle>
            <a:lvl1pPr algn="r" defTabSz="923828" eaLnBrk="1" hangingPunct="1">
              <a:defRPr sz="1200">
                <a:latin typeface="Arial" charset="0"/>
              </a:defRPr>
            </a:lvl1pPr>
          </a:lstStyle>
          <a:p>
            <a:pPr>
              <a:defRPr/>
            </a:pPr>
            <a:fld id="{6348C59E-845C-4272-8F1F-F0C339E4E144}" type="datetime1">
              <a:rPr lang="en-US"/>
              <a:pPr>
                <a:defRPr/>
              </a:pPr>
              <a:t>12/15/2020</a:t>
            </a:fld>
            <a:endParaRPr lang="en-US" dirty="0"/>
          </a:p>
        </p:txBody>
      </p:sp>
      <p:sp>
        <p:nvSpPr>
          <p:cNvPr id="4100" name="Rectangle 4"/>
          <p:cNvSpPr>
            <a:spLocks noGrp="1" noRot="1" noChangeAspect="1" noChangeArrowheads="1" noTextEdit="1"/>
          </p:cNvSpPr>
          <p:nvPr>
            <p:ph type="sldImg" idx="2"/>
          </p:nvPr>
        </p:nvSpPr>
        <p:spPr bwMode="auto">
          <a:xfrm>
            <a:off x="2314575" y="527050"/>
            <a:ext cx="4673600" cy="262890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2293" name="Rectangle 5"/>
          <p:cNvSpPr>
            <a:spLocks noGrp="1" noChangeArrowheads="1"/>
          </p:cNvSpPr>
          <p:nvPr>
            <p:ph type="body" sz="quarter" idx="3"/>
          </p:nvPr>
        </p:nvSpPr>
        <p:spPr bwMode="auto">
          <a:xfrm>
            <a:off x="930275" y="3330575"/>
            <a:ext cx="7435850" cy="3152775"/>
          </a:xfrm>
          <a:prstGeom prst="rect">
            <a:avLst/>
          </a:prstGeom>
          <a:noFill/>
          <a:ln w="9525">
            <a:noFill/>
            <a:miter lim="800000"/>
            <a:headEnd/>
            <a:tailEnd/>
          </a:ln>
          <a:effectLst/>
        </p:spPr>
        <p:txBody>
          <a:bodyPr vert="horz" wrap="square" lIns="92292" tIns="46146" rIns="92292" bIns="46146" numCol="1" anchor="t" anchorCtr="0" compatLnSpc="1">
            <a:prstTxWarp prst="textNoShape">
              <a:avLst/>
            </a:prstTxWarp>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2294" name="Rectangle 6"/>
          <p:cNvSpPr>
            <a:spLocks noGrp="1" noChangeArrowheads="1"/>
          </p:cNvSpPr>
          <p:nvPr>
            <p:ph type="ftr" sz="quarter" idx="4"/>
          </p:nvPr>
        </p:nvSpPr>
        <p:spPr bwMode="auto">
          <a:xfrm>
            <a:off x="0" y="6657975"/>
            <a:ext cx="4027488" cy="350838"/>
          </a:xfrm>
          <a:prstGeom prst="rect">
            <a:avLst/>
          </a:prstGeom>
          <a:noFill/>
          <a:ln w="9525">
            <a:noFill/>
            <a:miter lim="800000"/>
            <a:headEnd/>
            <a:tailEnd/>
          </a:ln>
          <a:effectLst/>
        </p:spPr>
        <p:txBody>
          <a:bodyPr vert="horz" wrap="square" lIns="92292" tIns="46146" rIns="92292" bIns="46146" numCol="1" anchor="b" anchorCtr="0" compatLnSpc="1">
            <a:prstTxWarp prst="textNoShape">
              <a:avLst/>
            </a:prstTxWarp>
          </a:bodyPr>
          <a:lstStyle>
            <a:lvl1pPr defTabSz="923828" eaLnBrk="1" hangingPunct="1">
              <a:defRPr sz="1200">
                <a:latin typeface="Arial" charset="0"/>
              </a:defRPr>
            </a:lvl1pPr>
          </a:lstStyle>
          <a:p>
            <a:pPr>
              <a:defRPr/>
            </a:pPr>
            <a:r>
              <a:rPr lang="en-US" dirty="0"/>
              <a:t>Template-Primary on 201</a:t>
            </a:r>
          </a:p>
        </p:txBody>
      </p:sp>
      <p:sp>
        <p:nvSpPr>
          <p:cNvPr id="12295" name="Rectangle 7"/>
          <p:cNvSpPr>
            <a:spLocks noGrp="1" noChangeArrowheads="1"/>
          </p:cNvSpPr>
          <p:nvPr>
            <p:ph type="sldNum" sz="quarter" idx="5"/>
          </p:nvPr>
        </p:nvSpPr>
        <p:spPr bwMode="auto">
          <a:xfrm>
            <a:off x="5265738" y="6657975"/>
            <a:ext cx="4029075" cy="350838"/>
          </a:xfrm>
          <a:prstGeom prst="rect">
            <a:avLst/>
          </a:prstGeom>
          <a:noFill/>
          <a:ln w="9525">
            <a:noFill/>
            <a:miter lim="800000"/>
            <a:headEnd/>
            <a:tailEnd/>
          </a:ln>
          <a:effectLst/>
        </p:spPr>
        <p:txBody>
          <a:bodyPr vert="horz" wrap="square" lIns="92292" tIns="46146" rIns="92292" bIns="46146" numCol="1" anchor="b" anchorCtr="0" compatLnSpc="1">
            <a:prstTxWarp prst="textNoShape">
              <a:avLst/>
            </a:prstTxWarp>
          </a:bodyPr>
          <a:lstStyle>
            <a:lvl1pPr algn="r" defTabSz="922338" eaLnBrk="1" hangingPunct="1">
              <a:defRPr sz="1200"/>
            </a:lvl1pPr>
          </a:lstStyle>
          <a:p>
            <a:pPr>
              <a:defRPr/>
            </a:pPr>
            <a:fld id="{811516F0-0E1A-47EA-B2F1-E31F66C568BB}" type="slidenum">
              <a:rPr lang="en-US" altLang="en-US"/>
              <a:pPr>
                <a:defRPr/>
              </a:pPr>
              <a:t>‹#›</a:t>
            </a:fld>
            <a:endParaRPr lang="en-US" altLang="en-US" dirty="0"/>
          </a:p>
        </p:txBody>
      </p:sp>
    </p:spTree>
    <p:extLst>
      <p:ext uri="{BB962C8B-B14F-4D97-AF65-F5344CB8AC3E}">
        <p14:creationId xmlns:p14="http://schemas.microsoft.com/office/powerpoint/2010/main" val="384964100"/>
      </p:ext>
    </p:extLst>
  </p:cSld>
  <p:clrMap bg1="lt1" tx1="dk1" bg2="lt2" tx2="dk2" accent1="accent1" accent2="accent2" accent3="accent3" accent4="accent4" accent5="accent5" accent6="accent6" hlink="hlink" folHlink="folHlink"/>
  <p:hf hdr="0"/>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Date Placeholder 3"/>
          <p:cNvSpPr>
            <a:spLocks noGrp="1"/>
          </p:cNvSpPr>
          <p:nvPr>
            <p:ph type="dt" idx="10"/>
          </p:nvPr>
        </p:nvSpPr>
        <p:spPr/>
        <p:txBody>
          <a:bodyPr/>
          <a:lstStyle/>
          <a:p>
            <a:pPr>
              <a:defRPr/>
            </a:pPr>
            <a:fld id="{6348C59E-845C-4272-8F1F-F0C339E4E144}" type="datetime1">
              <a:rPr lang="en-US" smtClean="0"/>
              <a:pPr>
                <a:defRPr/>
              </a:pPr>
              <a:t>12/15/2020</a:t>
            </a:fld>
            <a:endParaRPr lang="en-US" dirty="0"/>
          </a:p>
        </p:txBody>
      </p:sp>
      <p:sp>
        <p:nvSpPr>
          <p:cNvPr id="5" name="Footer Placeholder 4"/>
          <p:cNvSpPr>
            <a:spLocks noGrp="1"/>
          </p:cNvSpPr>
          <p:nvPr>
            <p:ph type="ftr" sz="quarter" idx="11"/>
          </p:nvPr>
        </p:nvSpPr>
        <p:spPr/>
        <p:txBody>
          <a:bodyPr/>
          <a:lstStyle/>
          <a:p>
            <a:pPr>
              <a:defRPr/>
            </a:pPr>
            <a:r>
              <a:rPr lang="en-US" dirty="0"/>
              <a:t>Template-Primary on 201</a:t>
            </a:r>
          </a:p>
        </p:txBody>
      </p:sp>
      <p:sp>
        <p:nvSpPr>
          <p:cNvPr id="6" name="Slide Number Placeholder 5"/>
          <p:cNvSpPr>
            <a:spLocks noGrp="1"/>
          </p:cNvSpPr>
          <p:nvPr>
            <p:ph type="sldNum" sz="quarter" idx="12"/>
          </p:nvPr>
        </p:nvSpPr>
        <p:spPr/>
        <p:txBody>
          <a:bodyPr/>
          <a:lstStyle/>
          <a:p>
            <a:pPr>
              <a:defRPr/>
            </a:pPr>
            <a:fld id="{811516F0-0E1A-47EA-B2F1-E31F66C568BB}" type="slidenum">
              <a:rPr lang="en-US" altLang="en-US" smtClean="0"/>
              <a:pPr>
                <a:defRPr/>
              </a:pPr>
              <a:t>1</a:t>
            </a:fld>
            <a:endParaRPr lang="en-US" altLang="en-US" dirty="0"/>
          </a:p>
        </p:txBody>
      </p:sp>
    </p:spTree>
    <p:extLst>
      <p:ext uri="{BB962C8B-B14F-4D97-AF65-F5344CB8AC3E}">
        <p14:creationId xmlns:p14="http://schemas.microsoft.com/office/powerpoint/2010/main" val="417375582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1" dirty="0">
              <a:latin typeface="Lucida Sans" panose="020B0602030504020204" pitchFamily="34" charset="0"/>
              <a:cs typeface="Times New Roman" panose="02020603050405020304" pitchFamily="18" charset="0"/>
            </a:endParaRPr>
          </a:p>
        </p:txBody>
      </p:sp>
      <p:sp>
        <p:nvSpPr>
          <p:cNvPr id="4" name="Date Placeholder 3"/>
          <p:cNvSpPr>
            <a:spLocks noGrp="1"/>
          </p:cNvSpPr>
          <p:nvPr>
            <p:ph type="dt" idx="1"/>
          </p:nvPr>
        </p:nvSpPr>
        <p:spPr/>
        <p:txBody>
          <a:bodyPr/>
          <a:lstStyle/>
          <a:p>
            <a:pPr>
              <a:defRPr/>
            </a:pPr>
            <a:fld id="{6348C59E-845C-4272-8F1F-F0C339E4E144}" type="datetime1">
              <a:rPr lang="en-US" smtClean="0"/>
              <a:pPr>
                <a:defRPr/>
              </a:pPr>
              <a:t>12/15/2020</a:t>
            </a:fld>
            <a:endParaRPr lang="en-US" dirty="0"/>
          </a:p>
        </p:txBody>
      </p:sp>
      <p:sp>
        <p:nvSpPr>
          <p:cNvPr id="5" name="Footer Placeholder 4"/>
          <p:cNvSpPr>
            <a:spLocks noGrp="1"/>
          </p:cNvSpPr>
          <p:nvPr>
            <p:ph type="ftr" sz="quarter" idx="4"/>
          </p:nvPr>
        </p:nvSpPr>
        <p:spPr/>
        <p:txBody>
          <a:bodyPr/>
          <a:lstStyle/>
          <a:p>
            <a:pPr>
              <a:defRPr/>
            </a:pPr>
            <a:r>
              <a:rPr lang="en-US" dirty="0"/>
              <a:t>Template-Primary on 201</a:t>
            </a:r>
          </a:p>
        </p:txBody>
      </p:sp>
      <p:sp>
        <p:nvSpPr>
          <p:cNvPr id="6" name="Slide Number Placeholder 5"/>
          <p:cNvSpPr>
            <a:spLocks noGrp="1"/>
          </p:cNvSpPr>
          <p:nvPr>
            <p:ph type="sldNum" sz="quarter" idx="5"/>
          </p:nvPr>
        </p:nvSpPr>
        <p:spPr/>
        <p:txBody>
          <a:bodyPr/>
          <a:lstStyle/>
          <a:p>
            <a:pPr>
              <a:defRPr/>
            </a:pPr>
            <a:fld id="{811516F0-0E1A-47EA-B2F1-E31F66C568BB}" type="slidenum">
              <a:rPr lang="en-US" altLang="en-US" smtClean="0"/>
              <a:pPr>
                <a:defRPr/>
              </a:pPr>
              <a:t>13</a:t>
            </a:fld>
            <a:endParaRPr lang="en-US" altLang="en-US" dirty="0"/>
          </a:p>
        </p:txBody>
      </p:sp>
    </p:spTree>
    <p:extLst>
      <p:ext uri="{BB962C8B-B14F-4D97-AF65-F5344CB8AC3E}">
        <p14:creationId xmlns:p14="http://schemas.microsoft.com/office/powerpoint/2010/main" val="104218105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latin typeface="Lucida Sans" panose="020B0602040502020204" pitchFamily="34" charset="0"/>
              <a:cs typeface="Lucida Sans" panose="020B0602040502020204" pitchFamily="34" charset="0"/>
            </a:endParaRPr>
          </a:p>
        </p:txBody>
      </p:sp>
      <p:sp>
        <p:nvSpPr>
          <p:cNvPr id="4" name="Date Placeholder 3"/>
          <p:cNvSpPr>
            <a:spLocks noGrp="1"/>
          </p:cNvSpPr>
          <p:nvPr>
            <p:ph type="dt" idx="1"/>
          </p:nvPr>
        </p:nvSpPr>
        <p:spPr/>
        <p:txBody>
          <a:bodyPr/>
          <a:lstStyle/>
          <a:p>
            <a:pPr>
              <a:defRPr/>
            </a:pPr>
            <a:fld id="{6348C59E-845C-4272-8F1F-F0C339E4E144}" type="datetime1">
              <a:rPr lang="en-US" smtClean="0"/>
              <a:pPr>
                <a:defRPr/>
              </a:pPr>
              <a:t>12/15/2020</a:t>
            </a:fld>
            <a:endParaRPr lang="en-US" dirty="0"/>
          </a:p>
        </p:txBody>
      </p:sp>
      <p:sp>
        <p:nvSpPr>
          <p:cNvPr id="5" name="Footer Placeholder 4"/>
          <p:cNvSpPr>
            <a:spLocks noGrp="1"/>
          </p:cNvSpPr>
          <p:nvPr>
            <p:ph type="ftr" sz="quarter" idx="4"/>
          </p:nvPr>
        </p:nvSpPr>
        <p:spPr/>
        <p:txBody>
          <a:bodyPr/>
          <a:lstStyle/>
          <a:p>
            <a:pPr>
              <a:defRPr/>
            </a:pPr>
            <a:r>
              <a:rPr lang="en-US" dirty="0"/>
              <a:t>Template-Primary on 201</a:t>
            </a:r>
          </a:p>
        </p:txBody>
      </p:sp>
      <p:sp>
        <p:nvSpPr>
          <p:cNvPr id="6" name="Slide Number Placeholder 5"/>
          <p:cNvSpPr>
            <a:spLocks noGrp="1"/>
          </p:cNvSpPr>
          <p:nvPr>
            <p:ph type="sldNum" sz="quarter" idx="5"/>
          </p:nvPr>
        </p:nvSpPr>
        <p:spPr/>
        <p:txBody>
          <a:bodyPr/>
          <a:lstStyle/>
          <a:p>
            <a:pPr>
              <a:defRPr/>
            </a:pPr>
            <a:fld id="{811516F0-0E1A-47EA-B2F1-E31F66C568BB}" type="slidenum">
              <a:rPr lang="en-US" altLang="en-US" smtClean="0"/>
              <a:pPr>
                <a:defRPr/>
              </a:pPr>
              <a:t>14</a:t>
            </a:fld>
            <a:endParaRPr lang="en-US" altLang="en-US" dirty="0"/>
          </a:p>
        </p:txBody>
      </p:sp>
    </p:spTree>
    <p:extLst>
      <p:ext uri="{BB962C8B-B14F-4D97-AF65-F5344CB8AC3E}">
        <p14:creationId xmlns:p14="http://schemas.microsoft.com/office/powerpoint/2010/main" val="236608405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R="0" lvl="0" algn="l" defTabSz="914400" rtl="0" eaLnBrk="0" fontAlgn="base" latinLnBrk="0" hangingPunct="0">
              <a:lnSpc>
                <a:spcPct val="100000"/>
              </a:lnSpc>
              <a:spcBef>
                <a:spcPct val="30000"/>
              </a:spcBef>
              <a:spcAft>
                <a:spcPct val="0"/>
              </a:spcAft>
              <a:buClrTx/>
              <a:buSzTx/>
              <a:buFontTx/>
              <a:buNone/>
              <a:tabLst/>
              <a:defRPr/>
            </a:pPr>
            <a:endParaRPr lang="en-US" sz="1200" b="0" dirty="0">
              <a:solidFill>
                <a:schemeClr val="tx1"/>
              </a:solidFill>
              <a:latin typeface="Lucida Sans" panose="020B0602030504020204" pitchFamily="34" charset="0"/>
            </a:endParaRPr>
          </a:p>
        </p:txBody>
      </p:sp>
      <p:sp>
        <p:nvSpPr>
          <p:cNvPr id="4" name="Date Placeholder 3"/>
          <p:cNvSpPr>
            <a:spLocks noGrp="1"/>
          </p:cNvSpPr>
          <p:nvPr>
            <p:ph type="dt" idx="1"/>
          </p:nvPr>
        </p:nvSpPr>
        <p:spPr/>
        <p:txBody>
          <a:bodyPr/>
          <a:lstStyle/>
          <a:p>
            <a:pPr>
              <a:defRPr/>
            </a:pPr>
            <a:fld id="{6348C59E-845C-4272-8F1F-F0C339E4E144}" type="datetime1">
              <a:rPr lang="en-US" smtClean="0"/>
              <a:pPr>
                <a:defRPr/>
              </a:pPr>
              <a:t>12/15/2020</a:t>
            </a:fld>
            <a:endParaRPr lang="en-US" dirty="0"/>
          </a:p>
        </p:txBody>
      </p:sp>
      <p:sp>
        <p:nvSpPr>
          <p:cNvPr id="5" name="Footer Placeholder 4"/>
          <p:cNvSpPr>
            <a:spLocks noGrp="1"/>
          </p:cNvSpPr>
          <p:nvPr>
            <p:ph type="ftr" sz="quarter" idx="4"/>
          </p:nvPr>
        </p:nvSpPr>
        <p:spPr/>
        <p:txBody>
          <a:bodyPr/>
          <a:lstStyle/>
          <a:p>
            <a:pPr>
              <a:defRPr/>
            </a:pPr>
            <a:r>
              <a:rPr lang="en-US" dirty="0"/>
              <a:t>Template-Primary on 201</a:t>
            </a:r>
          </a:p>
        </p:txBody>
      </p:sp>
      <p:sp>
        <p:nvSpPr>
          <p:cNvPr id="6" name="Slide Number Placeholder 5"/>
          <p:cNvSpPr>
            <a:spLocks noGrp="1"/>
          </p:cNvSpPr>
          <p:nvPr>
            <p:ph type="sldNum" sz="quarter" idx="5"/>
          </p:nvPr>
        </p:nvSpPr>
        <p:spPr/>
        <p:txBody>
          <a:bodyPr/>
          <a:lstStyle/>
          <a:p>
            <a:pPr>
              <a:defRPr/>
            </a:pPr>
            <a:fld id="{811516F0-0E1A-47EA-B2F1-E31F66C568BB}" type="slidenum">
              <a:rPr lang="en-US" altLang="en-US" smtClean="0"/>
              <a:pPr>
                <a:defRPr/>
              </a:pPr>
              <a:t>15</a:t>
            </a:fld>
            <a:endParaRPr lang="en-US" altLang="en-US" dirty="0"/>
          </a:p>
        </p:txBody>
      </p:sp>
    </p:spTree>
    <p:extLst>
      <p:ext uri="{BB962C8B-B14F-4D97-AF65-F5344CB8AC3E}">
        <p14:creationId xmlns:p14="http://schemas.microsoft.com/office/powerpoint/2010/main" val="378418317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lnSpc>
                <a:spcPct val="100000"/>
              </a:lnSpc>
              <a:buFont typeface="Arial" panose="020B0604020202020204" pitchFamily="34" charset="0"/>
              <a:buNone/>
            </a:pPr>
            <a:endParaRPr lang="en-US" sz="1200" baseline="0" dirty="0">
              <a:latin typeface="Lucida Sans" pitchFamily="34" charset="0"/>
            </a:endParaRPr>
          </a:p>
        </p:txBody>
      </p:sp>
      <p:sp>
        <p:nvSpPr>
          <p:cNvPr id="4" name="Date Placeholder 3"/>
          <p:cNvSpPr>
            <a:spLocks noGrp="1"/>
          </p:cNvSpPr>
          <p:nvPr>
            <p:ph type="dt" idx="1"/>
          </p:nvPr>
        </p:nvSpPr>
        <p:spPr/>
        <p:txBody>
          <a:bodyPr/>
          <a:lstStyle/>
          <a:p>
            <a:pPr>
              <a:defRPr/>
            </a:pPr>
            <a:fld id="{6348C59E-845C-4272-8F1F-F0C339E4E144}" type="datetime1">
              <a:rPr lang="en-US" smtClean="0"/>
              <a:pPr>
                <a:defRPr/>
              </a:pPr>
              <a:t>12/15/2020</a:t>
            </a:fld>
            <a:endParaRPr lang="en-US" dirty="0"/>
          </a:p>
        </p:txBody>
      </p:sp>
      <p:sp>
        <p:nvSpPr>
          <p:cNvPr id="5" name="Footer Placeholder 4"/>
          <p:cNvSpPr>
            <a:spLocks noGrp="1"/>
          </p:cNvSpPr>
          <p:nvPr>
            <p:ph type="ftr" sz="quarter" idx="4"/>
          </p:nvPr>
        </p:nvSpPr>
        <p:spPr/>
        <p:txBody>
          <a:bodyPr/>
          <a:lstStyle/>
          <a:p>
            <a:pPr>
              <a:defRPr/>
            </a:pPr>
            <a:r>
              <a:rPr lang="en-US" dirty="0"/>
              <a:t>Template-Primary on 201</a:t>
            </a:r>
          </a:p>
        </p:txBody>
      </p:sp>
      <p:sp>
        <p:nvSpPr>
          <p:cNvPr id="6" name="Slide Number Placeholder 5"/>
          <p:cNvSpPr>
            <a:spLocks noGrp="1"/>
          </p:cNvSpPr>
          <p:nvPr>
            <p:ph type="sldNum" sz="quarter" idx="5"/>
          </p:nvPr>
        </p:nvSpPr>
        <p:spPr/>
        <p:txBody>
          <a:bodyPr/>
          <a:lstStyle/>
          <a:p>
            <a:pPr>
              <a:defRPr/>
            </a:pPr>
            <a:fld id="{811516F0-0E1A-47EA-B2F1-E31F66C568BB}" type="slidenum">
              <a:rPr lang="en-US" altLang="en-US" smtClean="0"/>
              <a:pPr>
                <a:defRPr/>
              </a:pPr>
              <a:t>16</a:t>
            </a:fld>
            <a:endParaRPr lang="en-US" altLang="en-US" dirty="0"/>
          </a:p>
        </p:txBody>
      </p:sp>
    </p:spTree>
    <p:extLst>
      <p:ext uri="{BB962C8B-B14F-4D97-AF65-F5344CB8AC3E}">
        <p14:creationId xmlns:p14="http://schemas.microsoft.com/office/powerpoint/2010/main" val="13830630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R="0" lvl="0" algn="l" defTabSz="914400" rtl="0" eaLnBrk="0" fontAlgn="base" latinLnBrk="0" hangingPunct="0">
              <a:lnSpc>
                <a:spcPct val="100000"/>
              </a:lnSpc>
              <a:spcBef>
                <a:spcPct val="30000"/>
              </a:spcBef>
              <a:spcAft>
                <a:spcPct val="0"/>
              </a:spcAft>
              <a:buClrTx/>
              <a:buSzTx/>
              <a:buFontTx/>
              <a:buNone/>
              <a:tabLst/>
              <a:defRPr/>
            </a:pPr>
            <a:endParaRPr lang="en-US" sz="1200" b="0" dirty="0">
              <a:solidFill>
                <a:schemeClr val="tx1"/>
              </a:solidFill>
              <a:latin typeface="Lucida Sans" panose="020B0602030504020204" pitchFamily="34" charset="0"/>
            </a:endParaRPr>
          </a:p>
        </p:txBody>
      </p:sp>
      <p:sp>
        <p:nvSpPr>
          <p:cNvPr id="4" name="Date Placeholder 3"/>
          <p:cNvSpPr>
            <a:spLocks noGrp="1"/>
          </p:cNvSpPr>
          <p:nvPr>
            <p:ph type="dt" idx="1"/>
          </p:nvPr>
        </p:nvSpPr>
        <p:spPr/>
        <p:txBody>
          <a:bodyPr/>
          <a:lstStyle/>
          <a:p>
            <a:pPr>
              <a:defRPr/>
            </a:pPr>
            <a:fld id="{6348C59E-845C-4272-8F1F-F0C339E4E144}" type="datetime1">
              <a:rPr lang="en-US" smtClean="0"/>
              <a:pPr>
                <a:defRPr/>
              </a:pPr>
              <a:t>12/15/2020</a:t>
            </a:fld>
            <a:endParaRPr lang="en-US" dirty="0"/>
          </a:p>
        </p:txBody>
      </p:sp>
      <p:sp>
        <p:nvSpPr>
          <p:cNvPr id="5" name="Footer Placeholder 4"/>
          <p:cNvSpPr>
            <a:spLocks noGrp="1"/>
          </p:cNvSpPr>
          <p:nvPr>
            <p:ph type="ftr" sz="quarter" idx="4"/>
          </p:nvPr>
        </p:nvSpPr>
        <p:spPr/>
        <p:txBody>
          <a:bodyPr/>
          <a:lstStyle/>
          <a:p>
            <a:pPr>
              <a:defRPr/>
            </a:pPr>
            <a:r>
              <a:rPr lang="en-US" dirty="0"/>
              <a:t>Template-Primary on 201</a:t>
            </a:r>
          </a:p>
        </p:txBody>
      </p:sp>
      <p:sp>
        <p:nvSpPr>
          <p:cNvPr id="6" name="Slide Number Placeholder 5"/>
          <p:cNvSpPr>
            <a:spLocks noGrp="1"/>
          </p:cNvSpPr>
          <p:nvPr>
            <p:ph type="sldNum" sz="quarter" idx="5"/>
          </p:nvPr>
        </p:nvSpPr>
        <p:spPr/>
        <p:txBody>
          <a:bodyPr/>
          <a:lstStyle/>
          <a:p>
            <a:pPr>
              <a:defRPr/>
            </a:pPr>
            <a:fld id="{811516F0-0E1A-47EA-B2F1-E31F66C568BB}" type="slidenum">
              <a:rPr lang="en-US" altLang="en-US" smtClean="0"/>
              <a:pPr>
                <a:defRPr/>
              </a:pPr>
              <a:t>17</a:t>
            </a:fld>
            <a:endParaRPr lang="en-US" altLang="en-US" dirty="0"/>
          </a:p>
        </p:txBody>
      </p:sp>
    </p:spTree>
    <p:extLst>
      <p:ext uri="{BB962C8B-B14F-4D97-AF65-F5344CB8AC3E}">
        <p14:creationId xmlns:p14="http://schemas.microsoft.com/office/powerpoint/2010/main" val="307616666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b="0" dirty="0">
              <a:solidFill>
                <a:schemeClr val="tx1"/>
              </a:solidFill>
              <a:latin typeface="Lucida Sans" panose="020B0602030504020204" pitchFamily="34" charset="0"/>
            </a:endParaRPr>
          </a:p>
        </p:txBody>
      </p:sp>
      <p:sp>
        <p:nvSpPr>
          <p:cNvPr id="4" name="Date Placeholder 3"/>
          <p:cNvSpPr>
            <a:spLocks noGrp="1"/>
          </p:cNvSpPr>
          <p:nvPr>
            <p:ph type="dt" idx="1"/>
          </p:nvPr>
        </p:nvSpPr>
        <p:spPr/>
        <p:txBody>
          <a:bodyPr/>
          <a:lstStyle/>
          <a:p>
            <a:pPr>
              <a:defRPr/>
            </a:pPr>
            <a:fld id="{6348C59E-845C-4272-8F1F-F0C339E4E144}" type="datetime1">
              <a:rPr lang="en-US" smtClean="0"/>
              <a:pPr>
                <a:defRPr/>
              </a:pPr>
              <a:t>12/15/2020</a:t>
            </a:fld>
            <a:endParaRPr lang="en-US" dirty="0"/>
          </a:p>
        </p:txBody>
      </p:sp>
      <p:sp>
        <p:nvSpPr>
          <p:cNvPr id="5" name="Footer Placeholder 4"/>
          <p:cNvSpPr>
            <a:spLocks noGrp="1"/>
          </p:cNvSpPr>
          <p:nvPr>
            <p:ph type="ftr" sz="quarter" idx="4"/>
          </p:nvPr>
        </p:nvSpPr>
        <p:spPr/>
        <p:txBody>
          <a:bodyPr/>
          <a:lstStyle/>
          <a:p>
            <a:pPr>
              <a:defRPr/>
            </a:pPr>
            <a:r>
              <a:rPr lang="en-US" dirty="0"/>
              <a:t>Template-Primary on 201</a:t>
            </a:r>
          </a:p>
        </p:txBody>
      </p:sp>
      <p:sp>
        <p:nvSpPr>
          <p:cNvPr id="6" name="Slide Number Placeholder 5"/>
          <p:cNvSpPr>
            <a:spLocks noGrp="1"/>
          </p:cNvSpPr>
          <p:nvPr>
            <p:ph type="sldNum" sz="quarter" idx="5"/>
          </p:nvPr>
        </p:nvSpPr>
        <p:spPr/>
        <p:txBody>
          <a:bodyPr/>
          <a:lstStyle/>
          <a:p>
            <a:pPr>
              <a:defRPr/>
            </a:pPr>
            <a:fld id="{811516F0-0E1A-47EA-B2F1-E31F66C568BB}" type="slidenum">
              <a:rPr lang="en-US" altLang="en-US" smtClean="0"/>
              <a:pPr>
                <a:defRPr/>
              </a:pPr>
              <a:t>18</a:t>
            </a:fld>
            <a:endParaRPr lang="en-US" altLang="en-US" dirty="0"/>
          </a:p>
        </p:txBody>
      </p:sp>
    </p:spTree>
    <p:extLst>
      <p:ext uri="{BB962C8B-B14F-4D97-AF65-F5344CB8AC3E}">
        <p14:creationId xmlns:p14="http://schemas.microsoft.com/office/powerpoint/2010/main" val="428178628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b="0" dirty="0">
              <a:solidFill>
                <a:schemeClr val="tx1"/>
              </a:solidFill>
              <a:latin typeface="Lucida Sans" panose="020B0602030504020204" pitchFamily="34" charset="0"/>
            </a:endParaRPr>
          </a:p>
        </p:txBody>
      </p:sp>
      <p:sp>
        <p:nvSpPr>
          <p:cNvPr id="4" name="Date Placeholder 3"/>
          <p:cNvSpPr>
            <a:spLocks noGrp="1"/>
          </p:cNvSpPr>
          <p:nvPr>
            <p:ph type="dt" idx="1"/>
          </p:nvPr>
        </p:nvSpPr>
        <p:spPr/>
        <p:txBody>
          <a:bodyPr/>
          <a:lstStyle/>
          <a:p>
            <a:pPr>
              <a:defRPr/>
            </a:pPr>
            <a:fld id="{6348C59E-845C-4272-8F1F-F0C339E4E144}" type="datetime1">
              <a:rPr lang="en-US" smtClean="0"/>
              <a:pPr>
                <a:defRPr/>
              </a:pPr>
              <a:t>12/15/2020</a:t>
            </a:fld>
            <a:endParaRPr lang="en-US" dirty="0"/>
          </a:p>
        </p:txBody>
      </p:sp>
      <p:sp>
        <p:nvSpPr>
          <p:cNvPr id="5" name="Footer Placeholder 4"/>
          <p:cNvSpPr>
            <a:spLocks noGrp="1"/>
          </p:cNvSpPr>
          <p:nvPr>
            <p:ph type="ftr" sz="quarter" idx="4"/>
          </p:nvPr>
        </p:nvSpPr>
        <p:spPr/>
        <p:txBody>
          <a:bodyPr/>
          <a:lstStyle/>
          <a:p>
            <a:pPr>
              <a:defRPr/>
            </a:pPr>
            <a:r>
              <a:rPr lang="en-US" dirty="0"/>
              <a:t>Template-Primary on 201</a:t>
            </a:r>
          </a:p>
        </p:txBody>
      </p:sp>
      <p:sp>
        <p:nvSpPr>
          <p:cNvPr id="6" name="Slide Number Placeholder 5"/>
          <p:cNvSpPr>
            <a:spLocks noGrp="1"/>
          </p:cNvSpPr>
          <p:nvPr>
            <p:ph type="sldNum" sz="quarter" idx="5"/>
          </p:nvPr>
        </p:nvSpPr>
        <p:spPr/>
        <p:txBody>
          <a:bodyPr/>
          <a:lstStyle/>
          <a:p>
            <a:pPr>
              <a:defRPr/>
            </a:pPr>
            <a:fld id="{811516F0-0E1A-47EA-B2F1-E31F66C568BB}" type="slidenum">
              <a:rPr lang="en-US" altLang="en-US" smtClean="0"/>
              <a:pPr>
                <a:defRPr/>
              </a:pPr>
              <a:t>19</a:t>
            </a:fld>
            <a:endParaRPr lang="en-US" altLang="en-US" dirty="0"/>
          </a:p>
        </p:txBody>
      </p:sp>
    </p:spTree>
    <p:extLst>
      <p:ext uri="{BB962C8B-B14F-4D97-AF65-F5344CB8AC3E}">
        <p14:creationId xmlns:p14="http://schemas.microsoft.com/office/powerpoint/2010/main" val="351048935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baseline="0" dirty="0">
              <a:latin typeface="Lucida Sans" pitchFamily="34" charset="0"/>
            </a:endParaRPr>
          </a:p>
        </p:txBody>
      </p:sp>
      <p:sp>
        <p:nvSpPr>
          <p:cNvPr id="4" name="Date Placeholder 3"/>
          <p:cNvSpPr>
            <a:spLocks noGrp="1"/>
          </p:cNvSpPr>
          <p:nvPr>
            <p:ph type="dt" idx="1"/>
          </p:nvPr>
        </p:nvSpPr>
        <p:spPr/>
        <p:txBody>
          <a:bodyPr/>
          <a:lstStyle/>
          <a:p>
            <a:pPr>
              <a:defRPr/>
            </a:pPr>
            <a:fld id="{6348C59E-845C-4272-8F1F-F0C339E4E144}" type="datetime1">
              <a:rPr lang="en-US" smtClean="0"/>
              <a:pPr>
                <a:defRPr/>
              </a:pPr>
              <a:t>12/15/2020</a:t>
            </a:fld>
            <a:endParaRPr lang="en-US" dirty="0"/>
          </a:p>
        </p:txBody>
      </p:sp>
      <p:sp>
        <p:nvSpPr>
          <p:cNvPr id="5" name="Footer Placeholder 4"/>
          <p:cNvSpPr>
            <a:spLocks noGrp="1"/>
          </p:cNvSpPr>
          <p:nvPr>
            <p:ph type="ftr" sz="quarter" idx="4"/>
          </p:nvPr>
        </p:nvSpPr>
        <p:spPr/>
        <p:txBody>
          <a:bodyPr/>
          <a:lstStyle/>
          <a:p>
            <a:pPr>
              <a:defRPr/>
            </a:pPr>
            <a:r>
              <a:rPr lang="en-US" dirty="0"/>
              <a:t>Template-Primary on 201</a:t>
            </a:r>
          </a:p>
        </p:txBody>
      </p:sp>
      <p:sp>
        <p:nvSpPr>
          <p:cNvPr id="6" name="Slide Number Placeholder 5"/>
          <p:cNvSpPr>
            <a:spLocks noGrp="1"/>
          </p:cNvSpPr>
          <p:nvPr>
            <p:ph type="sldNum" sz="quarter" idx="5"/>
          </p:nvPr>
        </p:nvSpPr>
        <p:spPr/>
        <p:txBody>
          <a:bodyPr/>
          <a:lstStyle/>
          <a:p>
            <a:pPr>
              <a:defRPr/>
            </a:pPr>
            <a:fld id="{811516F0-0E1A-47EA-B2F1-E31F66C568BB}" type="slidenum">
              <a:rPr lang="en-US" altLang="en-US" smtClean="0"/>
              <a:pPr>
                <a:defRPr/>
              </a:pPr>
              <a:t>20</a:t>
            </a:fld>
            <a:endParaRPr lang="en-US" altLang="en-US" dirty="0"/>
          </a:p>
        </p:txBody>
      </p:sp>
    </p:spTree>
    <p:extLst>
      <p:ext uri="{BB962C8B-B14F-4D97-AF65-F5344CB8AC3E}">
        <p14:creationId xmlns:p14="http://schemas.microsoft.com/office/powerpoint/2010/main" val="85037099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1" dirty="0">
              <a:latin typeface="Lucida Sans" panose="020B0602030504020204" pitchFamily="34" charset="0"/>
              <a:cs typeface="Times New Roman" panose="02020603050405020304" pitchFamily="18" charset="0"/>
            </a:endParaRPr>
          </a:p>
        </p:txBody>
      </p:sp>
      <p:sp>
        <p:nvSpPr>
          <p:cNvPr id="4" name="Date Placeholder 3"/>
          <p:cNvSpPr>
            <a:spLocks noGrp="1"/>
          </p:cNvSpPr>
          <p:nvPr>
            <p:ph type="dt" idx="1"/>
          </p:nvPr>
        </p:nvSpPr>
        <p:spPr/>
        <p:txBody>
          <a:bodyPr/>
          <a:lstStyle/>
          <a:p>
            <a:pPr>
              <a:defRPr/>
            </a:pPr>
            <a:fld id="{6348C59E-845C-4272-8F1F-F0C339E4E144}" type="datetime1">
              <a:rPr lang="en-US" smtClean="0"/>
              <a:pPr>
                <a:defRPr/>
              </a:pPr>
              <a:t>12/15/2020</a:t>
            </a:fld>
            <a:endParaRPr lang="en-US" dirty="0"/>
          </a:p>
        </p:txBody>
      </p:sp>
      <p:sp>
        <p:nvSpPr>
          <p:cNvPr id="5" name="Footer Placeholder 4"/>
          <p:cNvSpPr>
            <a:spLocks noGrp="1"/>
          </p:cNvSpPr>
          <p:nvPr>
            <p:ph type="ftr" sz="quarter" idx="4"/>
          </p:nvPr>
        </p:nvSpPr>
        <p:spPr/>
        <p:txBody>
          <a:bodyPr/>
          <a:lstStyle/>
          <a:p>
            <a:pPr>
              <a:defRPr/>
            </a:pPr>
            <a:r>
              <a:rPr lang="en-US" dirty="0"/>
              <a:t>Template-Primary on 201</a:t>
            </a:r>
          </a:p>
        </p:txBody>
      </p:sp>
      <p:sp>
        <p:nvSpPr>
          <p:cNvPr id="6" name="Slide Number Placeholder 5"/>
          <p:cNvSpPr>
            <a:spLocks noGrp="1"/>
          </p:cNvSpPr>
          <p:nvPr>
            <p:ph type="sldNum" sz="quarter" idx="5"/>
          </p:nvPr>
        </p:nvSpPr>
        <p:spPr/>
        <p:txBody>
          <a:bodyPr/>
          <a:lstStyle/>
          <a:p>
            <a:pPr>
              <a:defRPr/>
            </a:pPr>
            <a:fld id="{811516F0-0E1A-47EA-B2F1-E31F66C568BB}" type="slidenum">
              <a:rPr lang="en-US" altLang="en-US" smtClean="0"/>
              <a:pPr>
                <a:defRPr/>
              </a:pPr>
              <a:t>21</a:t>
            </a:fld>
            <a:endParaRPr lang="en-US" altLang="en-US" dirty="0"/>
          </a:p>
        </p:txBody>
      </p:sp>
    </p:spTree>
    <p:extLst>
      <p:ext uri="{BB962C8B-B14F-4D97-AF65-F5344CB8AC3E}">
        <p14:creationId xmlns:p14="http://schemas.microsoft.com/office/powerpoint/2010/main" val="194921599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R="0" lvl="0" algn="l" defTabSz="914400" rtl="0" eaLnBrk="0" fontAlgn="base" latinLnBrk="0" hangingPunct="0">
              <a:lnSpc>
                <a:spcPct val="100000"/>
              </a:lnSpc>
              <a:spcBef>
                <a:spcPct val="30000"/>
              </a:spcBef>
              <a:spcAft>
                <a:spcPct val="0"/>
              </a:spcAft>
              <a:buClrTx/>
              <a:buSzTx/>
              <a:buFontTx/>
              <a:buNone/>
              <a:tabLst/>
              <a:defRPr/>
            </a:pPr>
            <a:endParaRPr lang="en-US" sz="1200" b="0" dirty="0">
              <a:solidFill>
                <a:schemeClr val="tx1"/>
              </a:solidFill>
              <a:latin typeface="Lucida Sans" panose="020B0602030504020204" pitchFamily="34" charset="0"/>
            </a:endParaRPr>
          </a:p>
        </p:txBody>
      </p:sp>
      <p:sp>
        <p:nvSpPr>
          <p:cNvPr id="4" name="Date Placeholder 3"/>
          <p:cNvSpPr>
            <a:spLocks noGrp="1"/>
          </p:cNvSpPr>
          <p:nvPr>
            <p:ph type="dt" idx="1"/>
          </p:nvPr>
        </p:nvSpPr>
        <p:spPr/>
        <p:txBody>
          <a:bodyPr/>
          <a:lstStyle/>
          <a:p>
            <a:pPr>
              <a:defRPr/>
            </a:pPr>
            <a:fld id="{6348C59E-845C-4272-8F1F-F0C339E4E144}" type="datetime1">
              <a:rPr lang="en-US" smtClean="0"/>
              <a:pPr>
                <a:defRPr/>
              </a:pPr>
              <a:t>12/15/2020</a:t>
            </a:fld>
            <a:endParaRPr lang="en-US" dirty="0"/>
          </a:p>
        </p:txBody>
      </p:sp>
      <p:sp>
        <p:nvSpPr>
          <p:cNvPr id="5" name="Footer Placeholder 4"/>
          <p:cNvSpPr>
            <a:spLocks noGrp="1"/>
          </p:cNvSpPr>
          <p:nvPr>
            <p:ph type="ftr" sz="quarter" idx="4"/>
          </p:nvPr>
        </p:nvSpPr>
        <p:spPr/>
        <p:txBody>
          <a:bodyPr/>
          <a:lstStyle/>
          <a:p>
            <a:pPr>
              <a:defRPr/>
            </a:pPr>
            <a:r>
              <a:rPr lang="en-US" dirty="0"/>
              <a:t>Template-Primary on 201</a:t>
            </a:r>
          </a:p>
        </p:txBody>
      </p:sp>
      <p:sp>
        <p:nvSpPr>
          <p:cNvPr id="6" name="Slide Number Placeholder 5"/>
          <p:cNvSpPr>
            <a:spLocks noGrp="1"/>
          </p:cNvSpPr>
          <p:nvPr>
            <p:ph type="sldNum" sz="quarter" idx="5"/>
          </p:nvPr>
        </p:nvSpPr>
        <p:spPr/>
        <p:txBody>
          <a:bodyPr/>
          <a:lstStyle/>
          <a:p>
            <a:pPr>
              <a:defRPr/>
            </a:pPr>
            <a:fld id="{811516F0-0E1A-47EA-B2F1-E31F66C568BB}" type="slidenum">
              <a:rPr lang="en-US" altLang="en-US" smtClean="0"/>
              <a:pPr>
                <a:defRPr/>
              </a:pPr>
              <a:t>22</a:t>
            </a:fld>
            <a:endParaRPr lang="en-US" altLang="en-US" dirty="0"/>
          </a:p>
        </p:txBody>
      </p:sp>
    </p:spTree>
    <p:extLst>
      <p:ext uri="{BB962C8B-B14F-4D97-AF65-F5344CB8AC3E}">
        <p14:creationId xmlns:p14="http://schemas.microsoft.com/office/powerpoint/2010/main" val="260804925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latin typeface="Lucida Sans" panose="020B0602030504020204" pitchFamily="34" charset="0"/>
            </a:endParaRPr>
          </a:p>
        </p:txBody>
      </p:sp>
      <p:sp>
        <p:nvSpPr>
          <p:cNvPr id="4" name="Date Placeholder 3"/>
          <p:cNvSpPr>
            <a:spLocks noGrp="1"/>
          </p:cNvSpPr>
          <p:nvPr>
            <p:ph type="dt" idx="1"/>
          </p:nvPr>
        </p:nvSpPr>
        <p:spPr/>
        <p:txBody>
          <a:bodyPr/>
          <a:lstStyle/>
          <a:p>
            <a:pPr>
              <a:defRPr/>
            </a:pPr>
            <a:fld id="{6348C59E-845C-4272-8F1F-F0C339E4E144}" type="datetime1">
              <a:rPr lang="en-US" smtClean="0"/>
              <a:pPr>
                <a:defRPr/>
              </a:pPr>
              <a:t>12/15/2020</a:t>
            </a:fld>
            <a:endParaRPr lang="en-US" dirty="0"/>
          </a:p>
        </p:txBody>
      </p:sp>
      <p:sp>
        <p:nvSpPr>
          <p:cNvPr id="5" name="Footer Placeholder 4"/>
          <p:cNvSpPr>
            <a:spLocks noGrp="1"/>
          </p:cNvSpPr>
          <p:nvPr>
            <p:ph type="ftr" sz="quarter" idx="4"/>
          </p:nvPr>
        </p:nvSpPr>
        <p:spPr/>
        <p:txBody>
          <a:bodyPr/>
          <a:lstStyle/>
          <a:p>
            <a:pPr>
              <a:defRPr/>
            </a:pPr>
            <a:r>
              <a:rPr lang="en-US" dirty="0"/>
              <a:t>Template-Primary on 201</a:t>
            </a:r>
          </a:p>
        </p:txBody>
      </p:sp>
      <p:sp>
        <p:nvSpPr>
          <p:cNvPr id="6" name="Slide Number Placeholder 5"/>
          <p:cNvSpPr>
            <a:spLocks noGrp="1"/>
          </p:cNvSpPr>
          <p:nvPr>
            <p:ph type="sldNum" sz="quarter" idx="5"/>
          </p:nvPr>
        </p:nvSpPr>
        <p:spPr/>
        <p:txBody>
          <a:bodyPr/>
          <a:lstStyle/>
          <a:p>
            <a:pPr>
              <a:defRPr/>
            </a:pPr>
            <a:fld id="{811516F0-0E1A-47EA-B2F1-E31F66C568BB}" type="slidenum">
              <a:rPr lang="en-US" altLang="en-US" smtClean="0"/>
              <a:pPr>
                <a:defRPr/>
              </a:pPr>
              <a:t>5</a:t>
            </a:fld>
            <a:endParaRPr lang="en-US" altLang="en-US" dirty="0"/>
          </a:p>
        </p:txBody>
      </p:sp>
    </p:spTree>
    <p:extLst>
      <p:ext uri="{BB962C8B-B14F-4D97-AF65-F5344CB8AC3E}">
        <p14:creationId xmlns:p14="http://schemas.microsoft.com/office/powerpoint/2010/main" val="2515307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baseline="0" dirty="0">
              <a:latin typeface="Lucida Sans" pitchFamily="34" charset="0"/>
            </a:endParaRPr>
          </a:p>
        </p:txBody>
      </p:sp>
      <p:sp>
        <p:nvSpPr>
          <p:cNvPr id="4" name="Date Placeholder 3"/>
          <p:cNvSpPr>
            <a:spLocks noGrp="1"/>
          </p:cNvSpPr>
          <p:nvPr>
            <p:ph type="dt" idx="1"/>
          </p:nvPr>
        </p:nvSpPr>
        <p:spPr/>
        <p:txBody>
          <a:bodyPr/>
          <a:lstStyle/>
          <a:p>
            <a:pPr>
              <a:defRPr/>
            </a:pPr>
            <a:fld id="{6348C59E-845C-4272-8F1F-F0C339E4E144}" type="datetime1">
              <a:rPr lang="en-US" smtClean="0"/>
              <a:pPr>
                <a:defRPr/>
              </a:pPr>
              <a:t>12/15/2020</a:t>
            </a:fld>
            <a:endParaRPr lang="en-US" dirty="0"/>
          </a:p>
        </p:txBody>
      </p:sp>
      <p:sp>
        <p:nvSpPr>
          <p:cNvPr id="5" name="Footer Placeholder 4"/>
          <p:cNvSpPr>
            <a:spLocks noGrp="1"/>
          </p:cNvSpPr>
          <p:nvPr>
            <p:ph type="ftr" sz="quarter" idx="4"/>
          </p:nvPr>
        </p:nvSpPr>
        <p:spPr/>
        <p:txBody>
          <a:bodyPr/>
          <a:lstStyle/>
          <a:p>
            <a:pPr>
              <a:defRPr/>
            </a:pPr>
            <a:r>
              <a:rPr lang="en-US" dirty="0"/>
              <a:t>Template-Primary on 201</a:t>
            </a:r>
          </a:p>
        </p:txBody>
      </p:sp>
      <p:sp>
        <p:nvSpPr>
          <p:cNvPr id="6" name="Slide Number Placeholder 5"/>
          <p:cNvSpPr>
            <a:spLocks noGrp="1"/>
          </p:cNvSpPr>
          <p:nvPr>
            <p:ph type="sldNum" sz="quarter" idx="5"/>
          </p:nvPr>
        </p:nvSpPr>
        <p:spPr/>
        <p:txBody>
          <a:bodyPr/>
          <a:lstStyle/>
          <a:p>
            <a:pPr>
              <a:defRPr/>
            </a:pPr>
            <a:fld id="{811516F0-0E1A-47EA-B2F1-E31F66C568BB}" type="slidenum">
              <a:rPr lang="en-US" altLang="en-US" smtClean="0"/>
              <a:pPr>
                <a:defRPr/>
              </a:pPr>
              <a:t>23</a:t>
            </a:fld>
            <a:endParaRPr lang="en-US" altLang="en-US" dirty="0"/>
          </a:p>
        </p:txBody>
      </p:sp>
    </p:spTree>
    <p:extLst>
      <p:ext uri="{BB962C8B-B14F-4D97-AF65-F5344CB8AC3E}">
        <p14:creationId xmlns:p14="http://schemas.microsoft.com/office/powerpoint/2010/main" val="386968237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1" dirty="0">
              <a:latin typeface="Lucida Sans" panose="020B0602030504020204" pitchFamily="34" charset="0"/>
            </a:endParaRPr>
          </a:p>
        </p:txBody>
      </p:sp>
      <p:sp>
        <p:nvSpPr>
          <p:cNvPr id="4" name="Date Placeholder 3"/>
          <p:cNvSpPr>
            <a:spLocks noGrp="1"/>
          </p:cNvSpPr>
          <p:nvPr>
            <p:ph type="dt" idx="1"/>
          </p:nvPr>
        </p:nvSpPr>
        <p:spPr/>
        <p:txBody>
          <a:bodyPr/>
          <a:lstStyle/>
          <a:p>
            <a:pPr>
              <a:defRPr/>
            </a:pPr>
            <a:fld id="{6348C59E-845C-4272-8F1F-F0C339E4E144}" type="datetime1">
              <a:rPr lang="en-US" smtClean="0"/>
              <a:pPr>
                <a:defRPr/>
              </a:pPr>
              <a:t>12/15/2020</a:t>
            </a:fld>
            <a:endParaRPr lang="en-US" dirty="0"/>
          </a:p>
        </p:txBody>
      </p:sp>
      <p:sp>
        <p:nvSpPr>
          <p:cNvPr id="5" name="Footer Placeholder 4"/>
          <p:cNvSpPr>
            <a:spLocks noGrp="1"/>
          </p:cNvSpPr>
          <p:nvPr>
            <p:ph type="ftr" sz="quarter" idx="4"/>
          </p:nvPr>
        </p:nvSpPr>
        <p:spPr/>
        <p:txBody>
          <a:bodyPr/>
          <a:lstStyle/>
          <a:p>
            <a:pPr>
              <a:defRPr/>
            </a:pPr>
            <a:r>
              <a:rPr lang="en-US" dirty="0"/>
              <a:t>Template-Primary on 201</a:t>
            </a:r>
          </a:p>
        </p:txBody>
      </p:sp>
      <p:sp>
        <p:nvSpPr>
          <p:cNvPr id="6" name="Slide Number Placeholder 5"/>
          <p:cNvSpPr>
            <a:spLocks noGrp="1"/>
          </p:cNvSpPr>
          <p:nvPr>
            <p:ph type="sldNum" sz="quarter" idx="5"/>
          </p:nvPr>
        </p:nvSpPr>
        <p:spPr/>
        <p:txBody>
          <a:bodyPr/>
          <a:lstStyle/>
          <a:p>
            <a:pPr>
              <a:defRPr/>
            </a:pPr>
            <a:fld id="{811516F0-0E1A-47EA-B2F1-E31F66C568BB}" type="slidenum">
              <a:rPr lang="en-US" altLang="en-US" smtClean="0"/>
              <a:pPr>
                <a:defRPr/>
              </a:pPr>
              <a:t>24</a:t>
            </a:fld>
            <a:endParaRPr lang="en-US" altLang="en-US" dirty="0"/>
          </a:p>
        </p:txBody>
      </p:sp>
    </p:spTree>
    <p:extLst>
      <p:ext uri="{BB962C8B-B14F-4D97-AF65-F5344CB8AC3E}">
        <p14:creationId xmlns:p14="http://schemas.microsoft.com/office/powerpoint/2010/main" val="404346335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baseline="0" dirty="0">
              <a:latin typeface="Lucida Sans" panose="020B0602030504020204" pitchFamily="34" charset="0"/>
              <a:cs typeface="Lucida Sans" panose="020B0602040502020204" pitchFamily="34" charset="0"/>
            </a:endParaRPr>
          </a:p>
        </p:txBody>
      </p:sp>
      <p:sp>
        <p:nvSpPr>
          <p:cNvPr id="4" name="Date Placeholder 3"/>
          <p:cNvSpPr>
            <a:spLocks noGrp="1"/>
          </p:cNvSpPr>
          <p:nvPr>
            <p:ph type="dt" idx="1"/>
          </p:nvPr>
        </p:nvSpPr>
        <p:spPr/>
        <p:txBody>
          <a:bodyPr/>
          <a:lstStyle/>
          <a:p>
            <a:pPr>
              <a:defRPr/>
            </a:pPr>
            <a:fld id="{6348C59E-845C-4272-8F1F-F0C339E4E144}" type="datetime1">
              <a:rPr lang="en-US" smtClean="0"/>
              <a:pPr>
                <a:defRPr/>
              </a:pPr>
              <a:t>12/15/2020</a:t>
            </a:fld>
            <a:endParaRPr lang="en-US" dirty="0"/>
          </a:p>
        </p:txBody>
      </p:sp>
      <p:sp>
        <p:nvSpPr>
          <p:cNvPr id="5" name="Footer Placeholder 4"/>
          <p:cNvSpPr>
            <a:spLocks noGrp="1"/>
          </p:cNvSpPr>
          <p:nvPr>
            <p:ph type="ftr" sz="quarter" idx="4"/>
          </p:nvPr>
        </p:nvSpPr>
        <p:spPr/>
        <p:txBody>
          <a:bodyPr/>
          <a:lstStyle/>
          <a:p>
            <a:pPr>
              <a:defRPr/>
            </a:pPr>
            <a:r>
              <a:rPr lang="en-US" dirty="0"/>
              <a:t>Template-Primary on 201</a:t>
            </a:r>
          </a:p>
        </p:txBody>
      </p:sp>
      <p:sp>
        <p:nvSpPr>
          <p:cNvPr id="6" name="Slide Number Placeholder 5"/>
          <p:cNvSpPr>
            <a:spLocks noGrp="1"/>
          </p:cNvSpPr>
          <p:nvPr>
            <p:ph type="sldNum" sz="quarter" idx="5"/>
          </p:nvPr>
        </p:nvSpPr>
        <p:spPr/>
        <p:txBody>
          <a:bodyPr/>
          <a:lstStyle/>
          <a:p>
            <a:pPr>
              <a:defRPr/>
            </a:pPr>
            <a:fld id="{811516F0-0E1A-47EA-B2F1-E31F66C568BB}" type="slidenum">
              <a:rPr lang="en-US" altLang="en-US" smtClean="0"/>
              <a:pPr>
                <a:defRPr/>
              </a:pPr>
              <a:t>25</a:t>
            </a:fld>
            <a:endParaRPr lang="en-US" altLang="en-US" dirty="0"/>
          </a:p>
        </p:txBody>
      </p:sp>
    </p:spTree>
    <p:extLst>
      <p:ext uri="{BB962C8B-B14F-4D97-AF65-F5344CB8AC3E}">
        <p14:creationId xmlns:p14="http://schemas.microsoft.com/office/powerpoint/2010/main" val="373593130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endParaRPr lang="en-US" dirty="0">
              <a:latin typeface="Lucida Sans" panose="020B0602040502020204" pitchFamily="34" charset="0"/>
              <a:cs typeface="Lucida Sans" panose="020B0602040502020204" pitchFamily="34" charset="0"/>
            </a:endParaRPr>
          </a:p>
        </p:txBody>
      </p:sp>
      <p:sp>
        <p:nvSpPr>
          <p:cNvPr id="4" name="Date Placeholder 3"/>
          <p:cNvSpPr>
            <a:spLocks noGrp="1"/>
          </p:cNvSpPr>
          <p:nvPr>
            <p:ph type="dt" idx="1"/>
          </p:nvPr>
        </p:nvSpPr>
        <p:spPr/>
        <p:txBody>
          <a:bodyPr/>
          <a:lstStyle/>
          <a:p>
            <a:pPr>
              <a:defRPr/>
            </a:pPr>
            <a:fld id="{6348C59E-845C-4272-8F1F-F0C339E4E144}" type="datetime1">
              <a:rPr lang="en-US" smtClean="0"/>
              <a:pPr>
                <a:defRPr/>
              </a:pPr>
              <a:t>12/15/2020</a:t>
            </a:fld>
            <a:endParaRPr lang="en-US" dirty="0"/>
          </a:p>
        </p:txBody>
      </p:sp>
      <p:sp>
        <p:nvSpPr>
          <p:cNvPr id="5" name="Footer Placeholder 4"/>
          <p:cNvSpPr>
            <a:spLocks noGrp="1"/>
          </p:cNvSpPr>
          <p:nvPr>
            <p:ph type="ftr" sz="quarter" idx="4"/>
          </p:nvPr>
        </p:nvSpPr>
        <p:spPr/>
        <p:txBody>
          <a:bodyPr/>
          <a:lstStyle/>
          <a:p>
            <a:pPr>
              <a:defRPr/>
            </a:pPr>
            <a:r>
              <a:rPr lang="en-US" dirty="0"/>
              <a:t>Template-Primary on 201</a:t>
            </a:r>
          </a:p>
        </p:txBody>
      </p:sp>
      <p:sp>
        <p:nvSpPr>
          <p:cNvPr id="6" name="Slide Number Placeholder 5"/>
          <p:cNvSpPr>
            <a:spLocks noGrp="1"/>
          </p:cNvSpPr>
          <p:nvPr>
            <p:ph type="sldNum" sz="quarter" idx="5"/>
          </p:nvPr>
        </p:nvSpPr>
        <p:spPr/>
        <p:txBody>
          <a:bodyPr/>
          <a:lstStyle/>
          <a:p>
            <a:pPr>
              <a:defRPr/>
            </a:pPr>
            <a:fld id="{811516F0-0E1A-47EA-B2F1-E31F66C568BB}" type="slidenum">
              <a:rPr lang="en-US" altLang="en-US" smtClean="0"/>
              <a:pPr>
                <a:defRPr/>
              </a:pPr>
              <a:t>26</a:t>
            </a:fld>
            <a:endParaRPr lang="en-US" altLang="en-US" dirty="0"/>
          </a:p>
        </p:txBody>
      </p:sp>
    </p:spTree>
    <p:extLst>
      <p:ext uri="{BB962C8B-B14F-4D97-AF65-F5344CB8AC3E}">
        <p14:creationId xmlns:p14="http://schemas.microsoft.com/office/powerpoint/2010/main" val="398581528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smtClean="0"/>
          </a:p>
        </p:txBody>
      </p:sp>
      <p:sp>
        <p:nvSpPr>
          <p:cNvPr id="4" name="Date Placeholder 3"/>
          <p:cNvSpPr>
            <a:spLocks noGrp="1"/>
          </p:cNvSpPr>
          <p:nvPr>
            <p:ph type="dt" idx="1"/>
          </p:nvPr>
        </p:nvSpPr>
        <p:spPr/>
        <p:txBody>
          <a:bodyPr/>
          <a:lstStyle/>
          <a:p>
            <a:pPr>
              <a:defRPr/>
            </a:pPr>
            <a:fld id="{6348C59E-845C-4272-8F1F-F0C339E4E144}" type="datetime1">
              <a:rPr lang="en-US" smtClean="0"/>
              <a:pPr>
                <a:defRPr/>
              </a:pPr>
              <a:t>12/15/2020</a:t>
            </a:fld>
            <a:endParaRPr lang="en-US" dirty="0"/>
          </a:p>
        </p:txBody>
      </p:sp>
      <p:sp>
        <p:nvSpPr>
          <p:cNvPr id="5" name="Footer Placeholder 4"/>
          <p:cNvSpPr>
            <a:spLocks noGrp="1"/>
          </p:cNvSpPr>
          <p:nvPr>
            <p:ph type="ftr" sz="quarter" idx="4"/>
          </p:nvPr>
        </p:nvSpPr>
        <p:spPr/>
        <p:txBody>
          <a:bodyPr/>
          <a:lstStyle/>
          <a:p>
            <a:pPr>
              <a:defRPr/>
            </a:pPr>
            <a:r>
              <a:rPr lang="en-US" dirty="0"/>
              <a:t>Template-Primary on 201</a:t>
            </a:r>
          </a:p>
        </p:txBody>
      </p:sp>
      <p:sp>
        <p:nvSpPr>
          <p:cNvPr id="6" name="Slide Number Placeholder 5"/>
          <p:cNvSpPr>
            <a:spLocks noGrp="1"/>
          </p:cNvSpPr>
          <p:nvPr>
            <p:ph type="sldNum" sz="quarter" idx="5"/>
          </p:nvPr>
        </p:nvSpPr>
        <p:spPr/>
        <p:txBody>
          <a:bodyPr/>
          <a:lstStyle/>
          <a:p>
            <a:pPr>
              <a:defRPr/>
            </a:pPr>
            <a:fld id="{811516F0-0E1A-47EA-B2F1-E31F66C568BB}" type="slidenum">
              <a:rPr lang="en-US" altLang="en-US" smtClean="0"/>
              <a:pPr>
                <a:defRPr/>
              </a:pPr>
              <a:t>27</a:t>
            </a:fld>
            <a:endParaRPr lang="en-US" altLang="en-US" dirty="0"/>
          </a:p>
        </p:txBody>
      </p:sp>
    </p:spTree>
    <p:extLst>
      <p:ext uri="{BB962C8B-B14F-4D97-AF65-F5344CB8AC3E}">
        <p14:creationId xmlns:p14="http://schemas.microsoft.com/office/powerpoint/2010/main" val="1453244383"/>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Date Placeholder 3"/>
          <p:cNvSpPr>
            <a:spLocks noGrp="1"/>
          </p:cNvSpPr>
          <p:nvPr>
            <p:ph type="dt" idx="1"/>
          </p:nvPr>
        </p:nvSpPr>
        <p:spPr/>
        <p:txBody>
          <a:bodyPr/>
          <a:lstStyle/>
          <a:p>
            <a:pPr marL="0" marR="0" lvl="0" indent="0" algn="r" defTabSz="923828" rtl="0" eaLnBrk="1" fontAlgn="base" latinLnBrk="0" hangingPunct="1">
              <a:lnSpc>
                <a:spcPct val="100000"/>
              </a:lnSpc>
              <a:spcBef>
                <a:spcPct val="0"/>
              </a:spcBef>
              <a:spcAft>
                <a:spcPct val="0"/>
              </a:spcAft>
              <a:buClrTx/>
              <a:buSzTx/>
              <a:buFontTx/>
              <a:buNone/>
              <a:tabLst/>
              <a:defRPr/>
            </a:pPr>
            <a:fld id="{6348C59E-845C-4272-8F1F-F0C339E4E144}" type="datetime1">
              <a:rPr kumimoji="0" lang="en-US" sz="1200" b="0" i="0" u="none" strike="noStrike" kern="1200" cap="none" spc="0" normalizeH="0" baseline="0" noProof="0" smtClean="0">
                <a:ln>
                  <a:noFill/>
                </a:ln>
                <a:solidFill>
                  <a:srgbClr val="000000"/>
                </a:solidFill>
                <a:effectLst/>
                <a:uLnTx/>
                <a:uFillTx/>
                <a:latin typeface="Arial" charset="0"/>
                <a:ea typeface="+mn-ea"/>
                <a:cs typeface="+mn-cs"/>
              </a:rPr>
              <a:pPr marL="0" marR="0" lvl="0" indent="0" algn="r" defTabSz="923828" rtl="0" eaLnBrk="1" fontAlgn="base" latinLnBrk="0" hangingPunct="1">
                <a:lnSpc>
                  <a:spcPct val="100000"/>
                </a:lnSpc>
                <a:spcBef>
                  <a:spcPct val="0"/>
                </a:spcBef>
                <a:spcAft>
                  <a:spcPct val="0"/>
                </a:spcAft>
                <a:buClrTx/>
                <a:buSzTx/>
                <a:buFontTx/>
                <a:buNone/>
                <a:tabLst/>
                <a:defRPr/>
              </a:pPr>
              <a:t>12/15/2020</a:t>
            </a:fld>
            <a:endParaRPr kumimoji="0" lang="en-US" sz="1200" b="0" i="0" u="none" strike="noStrike" kern="1200" cap="none" spc="0" normalizeH="0" baseline="0" noProof="0" dirty="0">
              <a:ln>
                <a:noFill/>
              </a:ln>
              <a:solidFill>
                <a:srgbClr val="000000"/>
              </a:solidFill>
              <a:effectLst/>
              <a:uLnTx/>
              <a:uFillTx/>
              <a:latin typeface="Arial" charset="0"/>
              <a:ea typeface="+mn-ea"/>
              <a:cs typeface="+mn-cs"/>
            </a:endParaRPr>
          </a:p>
        </p:txBody>
      </p:sp>
      <p:sp>
        <p:nvSpPr>
          <p:cNvPr id="5" name="Footer Placeholder 4"/>
          <p:cNvSpPr>
            <a:spLocks noGrp="1"/>
          </p:cNvSpPr>
          <p:nvPr>
            <p:ph type="ftr" sz="quarter" idx="4"/>
          </p:nvPr>
        </p:nvSpPr>
        <p:spPr/>
        <p:txBody>
          <a:bodyPr/>
          <a:lstStyle/>
          <a:p>
            <a:pPr marL="0" marR="0" lvl="0" indent="0" algn="l" defTabSz="923828" rtl="0" eaLnBrk="1" fontAlgn="base" latinLnBrk="0" hangingPunct="1">
              <a:lnSpc>
                <a:spcPct val="100000"/>
              </a:lnSpc>
              <a:spcBef>
                <a:spcPct val="0"/>
              </a:spcBef>
              <a:spcAft>
                <a:spcPct val="0"/>
              </a:spcAft>
              <a:buClrTx/>
              <a:buSzTx/>
              <a:buFontTx/>
              <a:buNone/>
              <a:tabLst/>
              <a:defRPr/>
            </a:pPr>
            <a:r>
              <a:rPr kumimoji="0" lang="en-US" sz="1200" b="0" i="0" u="none" strike="noStrike" kern="1200" cap="none" spc="0" normalizeH="0" baseline="0" noProof="0" dirty="0">
                <a:ln>
                  <a:noFill/>
                </a:ln>
                <a:solidFill>
                  <a:srgbClr val="000000"/>
                </a:solidFill>
                <a:effectLst/>
                <a:uLnTx/>
                <a:uFillTx/>
                <a:latin typeface="Arial" charset="0"/>
                <a:ea typeface="+mn-ea"/>
                <a:cs typeface="+mn-cs"/>
              </a:rPr>
              <a:t>Template-Primary on 201</a:t>
            </a:r>
          </a:p>
        </p:txBody>
      </p:sp>
      <p:sp>
        <p:nvSpPr>
          <p:cNvPr id="6" name="Slide Number Placeholder 5"/>
          <p:cNvSpPr>
            <a:spLocks noGrp="1"/>
          </p:cNvSpPr>
          <p:nvPr>
            <p:ph type="sldNum" sz="quarter" idx="5"/>
          </p:nvPr>
        </p:nvSpPr>
        <p:spPr/>
        <p:txBody>
          <a:bodyPr/>
          <a:lstStyle/>
          <a:p>
            <a:pPr marL="0" marR="0" lvl="0" indent="0" algn="r" defTabSz="922338" rtl="0" eaLnBrk="1" fontAlgn="base" latinLnBrk="0" hangingPunct="1">
              <a:lnSpc>
                <a:spcPct val="100000"/>
              </a:lnSpc>
              <a:spcBef>
                <a:spcPct val="0"/>
              </a:spcBef>
              <a:spcAft>
                <a:spcPct val="0"/>
              </a:spcAft>
              <a:buClrTx/>
              <a:buSzTx/>
              <a:buFontTx/>
              <a:buNone/>
              <a:tabLst/>
              <a:defRPr/>
            </a:pPr>
            <a:fld id="{811516F0-0E1A-47EA-B2F1-E31F66C568BB}" type="slidenum">
              <a:rPr kumimoji="0" lang="en-US" altLang="en-US" sz="1200" b="0" i="0" u="none" strike="noStrike" kern="1200" cap="none" spc="0" normalizeH="0" baseline="0" noProof="0" smtClean="0">
                <a:ln>
                  <a:noFill/>
                </a:ln>
                <a:solidFill>
                  <a:srgbClr val="000000"/>
                </a:solidFill>
                <a:effectLst/>
                <a:uLnTx/>
                <a:uFillTx/>
                <a:latin typeface="Arial" panose="020B0604020202020204" pitchFamily="34" charset="0"/>
                <a:ea typeface="+mn-ea"/>
                <a:cs typeface="+mn-cs"/>
              </a:rPr>
              <a:pPr marL="0" marR="0" lvl="0" indent="0" algn="r" defTabSz="922338" rtl="0" eaLnBrk="1" fontAlgn="base" latinLnBrk="0" hangingPunct="1">
                <a:lnSpc>
                  <a:spcPct val="100000"/>
                </a:lnSpc>
                <a:spcBef>
                  <a:spcPct val="0"/>
                </a:spcBef>
                <a:spcAft>
                  <a:spcPct val="0"/>
                </a:spcAft>
                <a:buClrTx/>
                <a:buSzTx/>
                <a:buFontTx/>
                <a:buNone/>
                <a:tabLst/>
                <a:defRPr/>
              </a:pPr>
              <a:t>28</a:t>
            </a:fld>
            <a:endParaRPr kumimoji="0" lang="en-US" altLang="en-US" sz="1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243157595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endParaRPr lang="en-US" dirty="0">
              <a:latin typeface="Lucida Sans" pitchFamily="34" charset="0"/>
            </a:endParaRPr>
          </a:p>
        </p:txBody>
      </p:sp>
      <p:sp>
        <p:nvSpPr>
          <p:cNvPr id="4" name="Date Placeholder 3"/>
          <p:cNvSpPr>
            <a:spLocks noGrp="1"/>
          </p:cNvSpPr>
          <p:nvPr>
            <p:ph type="dt" idx="1"/>
          </p:nvPr>
        </p:nvSpPr>
        <p:spPr/>
        <p:txBody>
          <a:bodyPr/>
          <a:lstStyle/>
          <a:p>
            <a:pPr>
              <a:defRPr/>
            </a:pPr>
            <a:fld id="{6348C59E-845C-4272-8F1F-F0C339E4E144}" type="datetime1">
              <a:rPr lang="en-US" smtClean="0"/>
              <a:pPr>
                <a:defRPr/>
              </a:pPr>
              <a:t>12/15/2020</a:t>
            </a:fld>
            <a:endParaRPr lang="en-US" dirty="0"/>
          </a:p>
        </p:txBody>
      </p:sp>
      <p:sp>
        <p:nvSpPr>
          <p:cNvPr id="5" name="Footer Placeholder 4"/>
          <p:cNvSpPr>
            <a:spLocks noGrp="1"/>
          </p:cNvSpPr>
          <p:nvPr>
            <p:ph type="ftr" sz="quarter" idx="4"/>
          </p:nvPr>
        </p:nvSpPr>
        <p:spPr/>
        <p:txBody>
          <a:bodyPr/>
          <a:lstStyle/>
          <a:p>
            <a:pPr>
              <a:defRPr/>
            </a:pPr>
            <a:r>
              <a:rPr lang="en-US" dirty="0"/>
              <a:t>Template-Primary on 201</a:t>
            </a:r>
          </a:p>
        </p:txBody>
      </p:sp>
      <p:sp>
        <p:nvSpPr>
          <p:cNvPr id="6" name="Slide Number Placeholder 5"/>
          <p:cNvSpPr>
            <a:spLocks noGrp="1"/>
          </p:cNvSpPr>
          <p:nvPr>
            <p:ph type="sldNum" sz="quarter" idx="5"/>
          </p:nvPr>
        </p:nvSpPr>
        <p:spPr/>
        <p:txBody>
          <a:bodyPr/>
          <a:lstStyle/>
          <a:p>
            <a:pPr>
              <a:defRPr/>
            </a:pPr>
            <a:fld id="{811516F0-0E1A-47EA-B2F1-E31F66C568BB}" type="slidenum">
              <a:rPr lang="en-US" altLang="en-US" smtClean="0"/>
              <a:pPr>
                <a:defRPr/>
              </a:pPr>
              <a:t>6</a:t>
            </a:fld>
            <a:endParaRPr lang="en-US" altLang="en-US" dirty="0"/>
          </a:p>
        </p:txBody>
      </p:sp>
    </p:spTree>
    <p:extLst>
      <p:ext uri="{BB962C8B-B14F-4D97-AF65-F5344CB8AC3E}">
        <p14:creationId xmlns:p14="http://schemas.microsoft.com/office/powerpoint/2010/main" val="336836496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latin typeface="Lucida Sans" pitchFamily="34" charset="0"/>
            </a:endParaRPr>
          </a:p>
        </p:txBody>
      </p:sp>
      <p:sp>
        <p:nvSpPr>
          <p:cNvPr id="4" name="Date Placeholder 3"/>
          <p:cNvSpPr>
            <a:spLocks noGrp="1"/>
          </p:cNvSpPr>
          <p:nvPr>
            <p:ph type="dt" idx="1"/>
          </p:nvPr>
        </p:nvSpPr>
        <p:spPr/>
        <p:txBody>
          <a:bodyPr/>
          <a:lstStyle/>
          <a:p>
            <a:pPr>
              <a:defRPr/>
            </a:pPr>
            <a:fld id="{6348C59E-845C-4272-8F1F-F0C339E4E144}" type="datetime1">
              <a:rPr lang="en-US" smtClean="0"/>
              <a:pPr>
                <a:defRPr/>
              </a:pPr>
              <a:t>12/15/2020</a:t>
            </a:fld>
            <a:endParaRPr lang="en-US" dirty="0"/>
          </a:p>
        </p:txBody>
      </p:sp>
      <p:sp>
        <p:nvSpPr>
          <p:cNvPr id="5" name="Footer Placeholder 4"/>
          <p:cNvSpPr>
            <a:spLocks noGrp="1"/>
          </p:cNvSpPr>
          <p:nvPr>
            <p:ph type="ftr" sz="quarter" idx="4"/>
          </p:nvPr>
        </p:nvSpPr>
        <p:spPr/>
        <p:txBody>
          <a:bodyPr/>
          <a:lstStyle/>
          <a:p>
            <a:pPr>
              <a:defRPr/>
            </a:pPr>
            <a:r>
              <a:rPr lang="en-US" dirty="0"/>
              <a:t>Template-Primary on 201</a:t>
            </a:r>
          </a:p>
        </p:txBody>
      </p:sp>
      <p:sp>
        <p:nvSpPr>
          <p:cNvPr id="6" name="Slide Number Placeholder 5"/>
          <p:cNvSpPr>
            <a:spLocks noGrp="1"/>
          </p:cNvSpPr>
          <p:nvPr>
            <p:ph type="sldNum" sz="quarter" idx="5"/>
          </p:nvPr>
        </p:nvSpPr>
        <p:spPr/>
        <p:txBody>
          <a:bodyPr/>
          <a:lstStyle/>
          <a:p>
            <a:pPr>
              <a:defRPr/>
            </a:pPr>
            <a:fld id="{811516F0-0E1A-47EA-B2F1-E31F66C568BB}" type="slidenum">
              <a:rPr lang="en-US" altLang="en-US" smtClean="0"/>
              <a:pPr>
                <a:defRPr/>
              </a:pPr>
              <a:t>7</a:t>
            </a:fld>
            <a:endParaRPr lang="en-US" altLang="en-US" dirty="0"/>
          </a:p>
        </p:txBody>
      </p:sp>
    </p:spTree>
    <p:extLst>
      <p:ext uri="{BB962C8B-B14F-4D97-AF65-F5344CB8AC3E}">
        <p14:creationId xmlns:p14="http://schemas.microsoft.com/office/powerpoint/2010/main" val="420563664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latin typeface="Lucida Sans" panose="020B0602030504020204" pitchFamily="34" charset="0"/>
              <a:cs typeface="Times New Roman" panose="02020603050405020304" pitchFamily="18" charset="0"/>
            </a:endParaRPr>
          </a:p>
        </p:txBody>
      </p:sp>
      <p:sp>
        <p:nvSpPr>
          <p:cNvPr id="4" name="Date Placeholder 3"/>
          <p:cNvSpPr>
            <a:spLocks noGrp="1"/>
          </p:cNvSpPr>
          <p:nvPr>
            <p:ph type="dt" idx="1"/>
          </p:nvPr>
        </p:nvSpPr>
        <p:spPr/>
        <p:txBody>
          <a:bodyPr/>
          <a:lstStyle/>
          <a:p>
            <a:pPr>
              <a:defRPr/>
            </a:pPr>
            <a:fld id="{6348C59E-845C-4272-8F1F-F0C339E4E144}" type="datetime1">
              <a:rPr lang="en-US" smtClean="0"/>
              <a:pPr>
                <a:defRPr/>
              </a:pPr>
              <a:t>12/15/2020</a:t>
            </a:fld>
            <a:endParaRPr lang="en-US" dirty="0"/>
          </a:p>
        </p:txBody>
      </p:sp>
      <p:sp>
        <p:nvSpPr>
          <p:cNvPr id="5" name="Footer Placeholder 4"/>
          <p:cNvSpPr>
            <a:spLocks noGrp="1"/>
          </p:cNvSpPr>
          <p:nvPr>
            <p:ph type="ftr" sz="quarter" idx="4"/>
          </p:nvPr>
        </p:nvSpPr>
        <p:spPr/>
        <p:txBody>
          <a:bodyPr/>
          <a:lstStyle/>
          <a:p>
            <a:pPr>
              <a:defRPr/>
            </a:pPr>
            <a:r>
              <a:rPr lang="en-US" dirty="0"/>
              <a:t>Template-Primary on 201</a:t>
            </a:r>
          </a:p>
        </p:txBody>
      </p:sp>
      <p:sp>
        <p:nvSpPr>
          <p:cNvPr id="6" name="Slide Number Placeholder 5"/>
          <p:cNvSpPr>
            <a:spLocks noGrp="1"/>
          </p:cNvSpPr>
          <p:nvPr>
            <p:ph type="sldNum" sz="quarter" idx="5"/>
          </p:nvPr>
        </p:nvSpPr>
        <p:spPr/>
        <p:txBody>
          <a:bodyPr/>
          <a:lstStyle/>
          <a:p>
            <a:pPr>
              <a:defRPr/>
            </a:pPr>
            <a:fld id="{811516F0-0E1A-47EA-B2F1-E31F66C568BB}" type="slidenum">
              <a:rPr lang="en-US" altLang="en-US" smtClean="0"/>
              <a:pPr>
                <a:defRPr/>
              </a:pPr>
              <a:t>8</a:t>
            </a:fld>
            <a:endParaRPr lang="en-US" altLang="en-US" dirty="0"/>
          </a:p>
        </p:txBody>
      </p:sp>
    </p:spTree>
    <p:extLst>
      <p:ext uri="{BB962C8B-B14F-4D97-AF65-F5344CB8AC3E}">
        <p14:creationId xmlns:p14="http://schemas.microsoft.com/office/powerpoint/2010/main" val="103343459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1" dirty="0">
              <a:latin typeface="Lucida Sans" panose="020B0602030504020204" pitchFamily="34" charset="0"/>
              <a:cs typeface="Times New Roman" panose="02020603050405020304" pitchFamily="18" charset="0"/>
            </a:endParaRPr>
          </a:p>
        </p:txBody>
      </p:sp>
      <p:sp>
        <p:nvSpPr>
          <p:cNvPr id="4" name="Date Placeholder 3"/>
          <p:cNvSpPr>
            <a:spLocks noGrp="1"/>
          </p:cNvSpPr>
          <p:nvPr>
            <p:ph type="dt" idx="1"/>
          </p:nvPr>
        </p:nvSpPr>
        <p:spPr/>
        <p:txBody>
          <a:bodyPr/>
          <a:lstStyle/>
          <a:p>
            <a:pPr>
              <a:defRPr/>
            </a:pPr>
            <a:fld id="{6348C59E-845C-4272-8F1F-F0C339E4E144}" type="datetime1">
              <a:rPr lang="en-US" smtClean="0"/>
              <a:pPr>
                <a:defRPr/>
              </a:pPr>
              <a:t>12/15/2020</a:t>
            </a:fld>
            <a:endParaRPr lang="en-US" dirty="0"/>
          </a:p>
        </p:txBody>
      </p:sp>
      <p:sp>
        <p:nvSpPr>
          <p:cNvPr id="5" name="Footer Placeholder 4"/>
          <p:cNvSpPr>
            <a:spLocks noGrp="1"/>
          </p:cNvSpPr>
          <p:nvPr>
            <p:ph type="ftr" sz="quarter" idx="4"/>
          </p:nvPr>
        </p:nvSpPr>
        <p:spPr/>
        <p:txBody>
          <a:bodyPr/>
          <a:lstStyle/>
          <a:p>
            <a:pPr>
              <a:defRPr/>
            </a:pPr>
            <a:r>
              <a:rPr lang="en-US" dirty="0"/>
              <a:t>Template-Primary on 201</a:t>
            </a:r>
          </a:p>
        </p:txBody>
      </p:sp>
      <p:sp>
        <p:nvSpPr>
          <p:cNvPr id="6" name="Slide Number Placeholder 5"/>
          <p:cNvSpPr>
            <a:spLocks noGrp="1"/>
          </p:cNvSpPr>
          <p:nvPr>
            <p:ph type="sldNum" sz="quarter" idx="5"/>
          </p:nvPr>
        </p:nvSpPr>
        <p:spPr/>
        <p:txBody>
          <a:bodyPr/>
          <a:lstStyle/>
          <a:p>
            <a:pPr>
              <a:defRPr/>
            </a:pPr>
            <a:fld id="{811516F0-0E1A-47EA-B2F1-E31F66C568BB}" type="slidenum">
              <a:rPr lang="en-US" altLang="en-US" smtClean="0"/>
              <a:pPr>
                <a:defRPr/>
              </a:pPr>
              <a:t>9</a:t>
            </a:fld>
            <a:endParaRPr lang="en-US" altLang="en-US" dirty="0"/>
          </a:p>
        </p:txBody>
      </p:sp>
    </p:spTree>
    <p:extLst>
      <p:ext uri="{BB962C8B-B14F-4D97-AF65-F5344CB8AC3E}">
        <p14:creationId xmlns:p14="http://schemas.microsoft.com/office/powerpoint/2010/main" val="143307471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latin typeface="Lucida Sans" panose="020B0602040502020204" pitchFamily="34" charset="0"/>
              <a:cs typeface="Lucida Sans" panose="020B0602040502020204" pitchFamily="34" charset="0"/>
            </a:endParaRPr>
          </a:p>
        </p:txBody>
      </p:sp>
      <p:sp>
        <p:nvSpPr>
          <p:cNvPr id="4" name="Date Placeholder 3"/>
          <p:cNvSpPr>
            <a:spLocks noGrp="1"/>
          </p:cNvSpPr>
          <p:nvPr>
            <p:ph type="dt" idx="1"/>
          </p:nvPr>
        </p:nvSpPr>
        <p:spPr/>
        <p:txBody>
          <a:bodyPr/>
          <a:lstStyle/>
          <a:p>
            <a:pPr>
              <a:defRPr/>
            </a:pPr>
            <a:fld id="{6348C59E-845C-4272-8F1F-F0C339E4E144}" type="datetime1">
              <a:rPr lang="en-US" smtClean="0"/>
              <a:pPr>
                <a:defRPr/>
              </a:pPr>
              <a:t>12/15/2020</a:t>
            </a:fld>
            <a:endParaRPr lang="en-US" dirty="0"/>
          </a:p>
        </p:txBody>
      </p:sp>
      <p:sp>
        <p:nvSpPr>
          <p:cNvPr id="5" name="Footer Placeholder 4"/>
          <p:cNvSpPr>
            <a:spLocks noGrp="1"/>
          </p:cNvSpPr>
          <p:nvPr>
            <p:ph type="ftr" sz="quarter" idx="4"/>
          </p:nvPr>
        </p:nvSpPr>
        <p:spPr/>
        <p:txBody>
          <a:bodyPr/>
          <a:lstStyle/>
          <a:p>
            <a:pPr>
              <a:defRPr/>
            </a:pPr>
            <a:r>
              <a:rPr lang="en-US" dirty="0"/>
              <a:t>Template-Primary on 201</a:t>
            </a:r>
          </a:p>
        </p:txBody>
      </p:sp>
      <p:sp>
        <p:nvSpPr>
          <p:cNvPr id="6" name="Slide Number Placeholder 5"/>
          <p:cNvSpPr>
            <a:spLocks noGrp="1"/>
          </p:cNvSpPr>
          <p:nvPr>
            <p:ph type="sldNum" sz="quarter" idx="5"/>
          </p:nvPr>
        </p:nvSpPr>
        <p:spPr/>
        <p:txBody>
          <a:bodyPr/>
          <a:lstStyle/>
          <a:p>
            <a:pPr>
              <a:defRPr/>
            </a:pPr>
            <a:fld id="{811516F0-0E1A-47EA-B2F1-E31F66C568BB}" type="slidenum">
              <a:rPr lang="en-US" altLang="en-US" smtClean="0"/>
              <a:pPr>
                <a:defRPr/>
              </a:pPr>
              <a:t>10</a:t>
            </a:fld>
            <a:endParaRPr lang="en-US" altLang="en-US" dirty="0"/>
          </a:p>
        </p:txBody>
      </p:sp>
    </p:spTree>
    <p:extLst>
      <p:ext uri="{BB962C8B-B14F-4D97-AF65-F5344CB8AC3E}">
        <p14:creationId xmlns:p14="http://schemas.microsoft.com/office/powerpoint/2010/main" val="8691391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latin typeface="Lucida Sans" panose="020B0602030504020204" pitchFamily="34" charset="0"/>
            </a:endParaRPr>
          </a:p>
        </p:txBody>
      </p:sp>
      <p:sp>
        <p:nvSpPr>
          <p:cNvPr id="4" name="Date Placeholder 3"/>
          <p:cNvSpPr>
            <a:spLocks noGrp="1"/>
          </p:cNvSpPr>
          <p:nvPr>
            <p:ph type="dt" idx="1"/>
          </p:nvPr>
        </p:nvSpPr>
        <p:spPr/>
        <p:txBody>
          <a:bodyPr/>
          <a:lstStyle/>
          <a:p>
            <a:pPr>
              <a:defRPr/>
            </a:pPr>
            <a:fld id="{6348C59E-845C-4272-8F1F-F0C339E4E144}" type="datetime1">
              <a:rPr lang="en-US" smtClean="0"/>
              <a:pPr>
                <a:defRPr/>
              </a:pPr>
              <a:t>12/15/2020</a:t>
            </a:fld>
            <a:endParaRPr lang="en-US" dirty="0"/>
          </a:p>
        </p:txBody>
      </p:sp>
      <p:sp>
        <p:nvSpPr>
          <p:cNvPr id="5" name="Footer Placeholder 4"/>
          <p:cNvSpPr>
            <a:spLocks noGrp="1"/>
          </p:cNvSpPr>
          <p:nvPr>
            <p:ph type="ftr" sz="quarter" idx="4"/>
          </p:nvPr>
        </p:nvSpPr>
        <p:spPr/>
        <p:txBody>
          <a:bodyPr/>
          <a:lstStyle/>
          <a:p>
            <a:pPr>
              <a:defRPr/>
            </a:pPr>
            <a:r>
              <a:rPr lang="en-US" dirty="0"/>
              <a:t>Template-Primary on 201</a:t>
            </a:r>
          </a:p>
        </p:txBody>
      </p:sp>
      <p:sp>
        <p:nvSpPr>
          <p:cNvPr id="6" name="Slide Number Placeholder 5"/>
          <p:cNvSpPr>
            <a:spLocks noGrp="1"/>
          </p:cNvSpPr>
          <p:nvPr>
            <p:ph type="sldNum" sz="quarter" idx="5"/>
          </p:nvPr>
        </p:nvSpPr>
        <p:spPr/>
        <p:txBody>
          <a:bodyPr/>
          <a:lstStyle/>
          <a:p>
            <a:pPr>
              <a:defRPr/>
            </a:pPr>
            <a:fld id="{811516F0-0E1A-47EA-B2F1-E31F66C568BB}" type="slidenum">
              <a:rPr lang="en-US" altLang="en-US" smtClean="0"/>
              <a:pPr>
                <a:defRPr/>
              </a:pPr>
              <a:t>11</a:t>
            </a:fld>
            <a:endParaRPr lang="en-US" altLang="en-US" dirty="0"/>
          </a:p>
        </p:txBody>
      </p:sp>
    </p:spTree>
    <p:extLst>
      <p:ext uri="{BB962C8B-B14F-4D97-AF65-F5344CB8AC3E}">
        <p14:creationId xmlns:p14="http://schemas.microsoft.com/office/powerpoint/2010/main" val="226467677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latin typeface="Lucida Sans" panose="020B0602030504020204" pitchFamily="34" charset="0"/>
            </a:endParaRPr>
          </a:p>
        </p:txBody>
      </p:sp>
      <p:sp>
        <p:nvSpPr>
          <p:cNvPr id="4" name="Date Placeholder 3"/>
          <p:cNvSpPr>
            <a:spLocks noGrp="1"/>
          </p:cNvSpPr>
          <p:nvPr>
            <p:ph type="dt" idx="1"/>
          </p:nvPr>
        </p:nvSpPr>
        <p:spPr/>
        <p:txBody>
          <a:bodyPr/>
          <a:lstStyle/>
          <a:p>
            <a:pPr>
              <a:defRPr/>
            </a:pPr>
            <a:fld id="{6348C59E-845C-4272-8F1F-F0C339E4E144}" type="datetime1">
              <a:rPr lang="en-US" smtClean="0"/>
              <a:pPr>
                <a:defRPr/>
              </a:pPr>
              <a:t>12/15/2020</a:t>
            </a:fld>
            <a:endParaRPr lang="en-US" dirty="0"/>
          </a:p>
        </p:txBody>
      </p:sp>
      <p:sp>
        <p:nvSpPr>
          <p:cNvPr id="5" name="Footer Placeholder 4"/>
          <p:cNvSpPr>
            <a:spLocks noGrp="1"/>
          </p:cNvSpPr>
          <p:nvPr>
            <p:ph type="ftr" sz="quarter" idx="4"/>
          </p:nvPr>
        </p:nvSpPr>
        <p:spPr/>
        <p:txBody>
          <a:bodyPr/>
          <a:lstStyle/>
          <a:p>
            <a:pPr>
              <a:defRPr/>
            </a:pPr>
            <a:r>
              <a:rPr lang="en-US" dirty="0"/>
              <a:t>Template-Primary on 201</a:t>
            </a:r>
          </a:p>
        </p:txBody>
      </p:sp>
      <p:sp>
        <p:nvSpPr>
          <p:cNvPr id="6" name="Slide Number Placeholder 5"/>
          <p:cNvSpPr>
            <a:spLocks noGrp="1"/>
          </p:cNvSpPr>
          <p:nvPr>
            <p:ph type="sldNum" sz="quarter" idx="5"/>
          </p:nvPr>
        </p:nvSpPr>
        <p:spPr/>
        <p:txBody>
          <a:bodyPr/>
          <a:lstStyle/>
          <a:p>
            <a:pPr>
              <a:defRPr/>
            </a:pPr>
            <a:fld id="{811516F0-0E1A-47EA-B2F1-E31F66C568BB}" type="slidenum">
              <a:rPr lang="en-US" altLang="en-US" smtClean="0"/>
              <a:pPr>
                <a:defRPr/>
              </a:pPr>
              <a:t>12</a:t>
            </a:fld>
            <a:endParaRPr lang="en-US" altLang="en-US" dirty="0"/>
          </a:p>
        </p:txBody>
      </p:sp>
    </p:spTree>
    <p:extLst>
      <p:ext uri="{BB962C8B-B14F-4D97-AF65-F5344CB8AC3E}">
        <p14:creationId xmlns:p14="http://schemas.microsoft.com/office/powerpoint/2010/main" val="985744485"/>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11.jpeg"/><Relationship Id="rId1" Type="http://schemas.openxmlformats.org/officeDocument/2006/relationships/slideMaster" Target="../slideMasters/slideMaster1.xml"/><Relationship Id="rId4" Type="http://schemas.openxmlformats.org/officeDocument/2006/relationships/image" Target="../media/image6.jpeg"/></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jpeg"/><Relationship Id="rId1" Type="http://schemas.openxmlformats.org/officeDocument/2006/relationships/slideMaster" Target="../slideMasters/slideMaster1.xml"/><Relationship Id="rId5" Type="http://schemas.openxmlformats.org/officeDocument/2006/relationships/image" Target="../media/image14.jpeg"/><Relationship Id="rId4" Type="http://schemas.openxmlformats.org/officeDocument/2006/relationships/image" Target="../media/image14.svg"/></Relationships>
</file>

<file path=ppt/slideLayouts/_rels/slideLayout13.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15.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2.jpeg"/><Relationship Id="rId1" Type="http://schemas.openxmlformats.org/officeDocument/2006/relationships/slideMaster" Target="../slideMasters/slideMaster1.xml"/><Relationship Id="rId5" Type="http://schemas.openxmlformats.org/officeDocument/2006/relationships/image" Target="../media/image14.jpeg"/><Relationship Id="rId4" Type="http://schemas.openxmlformats.org/officeDocument/2006/relationships/image" Target="../media/image18.svg"/></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4.png"/><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4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4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5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5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3_Title Slide with Picture ">
    <p:bg>
      <p:bgPr>
        <a:solidFill>
          <a:schemeClr val="bg1"/>
        </a:solidFill>
        <a:effectLst/>
      </p:bgPr>
    </p:bg>
    <p:spTree>
      <p:nvGrpSpPr>
        <p:cNvPr id="1" name=""/>
        <p:cNvGrpSpPr/>
        <p:nvPr/>
      </p:nvGrpSpPr>
      <p:grpSpPr>
        <a:xfrm>
          <a:off x="0" y="0"/>
          <a:ext cx="0" cy="0"/>
          <a:chOff x="0" y="0"/>
          <a:chExt cx="0" cy="0"/>
        </a:xfrm>
      </p:grpSpPr>
      <p:sp>
        <p:nvSpPr>
          <p:cNvPr id="16" name="Rectangle 15"/>
          <p:cNvSpPr/>
          <p:nvPr userDrawn="1"/>
        </p:nvSpPr>
        <p:spPr>
          <a:xfrm>
            <a:off x="2214749" y="-29688"/>
            <a:ext cx="7048006" cy="5409211"/>
          </a:xfrm>
          <a:prstGeom prst="rect">
            <a:avLst/>
          </a:prstGeom>
          <a:blipFill>
            <a:blip r:embed="rId2"/>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Rectangle 16"/>
          <p:cNvSpPr/>
          <p:nvPr userDrawn="1"/>
        </p:nvSpPr>
        <p:spPr>
          <a:xfrm>
            <a:off x="3705101" y="41565"/>
            <a:ext cx="5391398" cy="5101936"/>
          </a:xfrm>
          <a:prstGeom prst="rect">
            <a:avLst/>
          </a:prstGeom>
          <a:gradFill flip="none" rotWithShape="1">
            <a:gsLst>
              <a:gs pos="62000">
                <a:schemeClr val="bg1">
                  <a:alpha val="97000"/>
                </a:schemeClr>
              </a:gs>
              <a:gs pos="100000">
                <a:schemeClr val="bg1"/>
              </a:gs>
              <a:gs pos="0">
                <a:schemeClr val="bg1">
                  <a:alpha val="0"/>
                </a:schemeClr>
              </a:gs>
            </a:gsLst>
            <a:lin ang="11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076" name="Rectangle 4"/>
          <p:cNvSpPr>
            <a:spLocks noGrp="1" noChangeArrowheads="1"/>
          </p:cNvSpPr>
          <p:nvPr userDrawn="1">
            <p:ph type="ctrTitle" hasCustomPrompt="1"/>
          </p:nvPr>
        </p:nvSpPr>
        <p:spPr bwMode="invGray">
          <a:xfrm>
            <a:off x="338138" y="2525583"/>
            <a:ext cx="7288011" cy="923330"/>
          </a:xfrm>
        </p:spPr>
        <p:txBody>
          <a:bodyPr lIns="0" anchorCtr="0"/>
          <a:lstStyle>
            <a:lvl1pPr marL="0" indent="0" algn="l">
              <a:defRPr sz="6000">
                <a:solidFill>
                  <a:schemeClr val="accent3"/>
                </a:solidFill>
                <a:effectLst/>
              </a:defRPr>
            </a:lvl1pPr>
          </a:lstStyle>
          <a:p>
            <a:r>
              <a:rPr lang="en-US" dirty="0"/>
              <a:t>Course Name</a:t>
            </a:r>
          </a:p>
        </p:txBody>
      </p:sp>
      <p:sp>
        <p:nvSpPr>
          <p:cNvPr id="3077" name="Rectangle 5"/>
          <p:cNvSpPr>
            <a:spLocks noGrp="1" noChangeArrowheads="1"/>
          </p:cNvSpPr>
          <p:nvPr userDrawn="1">
            <p:ph type="subTitle" idx="1" hasCustomPrompt="1"/>
          </p:nvPr>
        </p:nvSpPr>
        <p:spPr bwMode="invGray">
          <a:xfrm>
            <a:off x="314326" y="3734515"/>
            <a:ext cx="6124576" cy="383759"/>
          </a:xfrm>
        </p:spPr>
        <p:txBody>
          <a:bodyPr lIns="0" rIns="0" anchorCtr="0"/>
          <a:lstStyle>
            <a:lvl1pPr marL="63500" indent="0" algn="l">
              <a:buFont typeface="Arial" pitchFamily="34" charset="0"/>
              <a:buNone/>
              <a:defRPr sz="2800" b="1">
                <a:solidFill>
                  <a:schemeClr val="accent3"/>
                </a:solidFill>
                <a:effectLst/>
                <a:latin typeface="Lucida Sans" pitchFamily="34" charset="0"/>
              </a:defRPr>
            </a:lvl1pPr>
          </a:lstStyle>
          <a:p>
            <a:r>
              <a:rPr lang="en-US" dirty="0"/>
              <a:t>Course Code; Delivery Mode</a:t>
            </a:r>
          </a:p>
        </p:txBody>
      </p:sp>
      <p:sp>
        <p:nvSpPr>
          <p:cNvPr id="6" name="Date Placeholder 5"/>
          <p:cNvSpPr>
            <a:spLocks noGrp="1" noChangeArrowheads="1"/>
          </p:cNvSpPr>
          <p:nvPr userDrawn="1">
            <p:ph type="dt" sz="half" idx="10"/>
          </p:nvPr>
        </p:nvSpPr>
        <p:spPr>
          <a:xfrm>
            <a:off x="484188" y="4786313"/>
            <a:ext cx="1550987" cy="357187"/>
          </a:xfrm>
        </p:spPr>
        <p:txBody>
          <a:bodyPr/>
          <a:lstStyle>
            <a:lvl1pPr>
              <a:defRPr sz="1000"/>
            </a:lvl1pPr>
          </a:lstStyle>
          <a:p>
            <a:pPr>
              <a:defRPr/>
            </a:pPr>
            <a:endParaRPr lang="en-US" dirty="0"/>
          </a:p>
        </p:txBody>
      </p:sp>
      <p:sp>
        <p:nvSpPr>
          <p:cNvPr id="7" name="Footer Placeholder 6"/>
          <p:cNvSpPr>
            <a:spLocks noGrp="1" noChangeArrowheads="1"/>
          </p:cNvSpPr>
          <p:nvPr userDrawn="1">
            <p:ph type="ftr" sz="quarter" idx="11"/>
          </p:nvPr>
        </p:nvSpPr>
        <p:spPr>
          <a:xfrm>
            <a:off x="2066925" y="4786313"/>
            <a:ext cx="6100763" cy="357187"/>
          </a:xfrm>
        </p:spPr>
        <p:txBody>
          <a:bodyPr anchorCtr="1"/>
          <a:lstStyle>
            <a:lvl1pPr>
              <a:defRPr sz="1000"/>
            </a:lvl1pPr>
          </a:lstStyle>
          <a:p>
            <a:pPr>
              <a:defRPr/>
            </a:pPr>
            <a:endParaRPr lang="en-US" dirty="0"/>
          </a:p>
        </p:txBody>
      </p:sp>
      <p:sp>
        <p:nvSpPr>
          <p:cNvPr id="8" name="Slide Number Placeholder 7"/>
          <p:cNvSpPr>
            <a:spLocks noGrp="1" noChangeArrowheads="1"/>
          </p:cNvSpPr>
          <p:nvPr userDrawn="1">
            <p:ph type="sldNum" sz="quarter" idx="12"/>
          </p:nvPr>
        </p:nvSpPr>
        <p:spPr>
          <a:xfrm>
            <a:off x="8169275" y="4786313"/>
            <a:ext cx="974725" cy="357187"/>
          </a:xfrm>
        </p:spPr>
        <p:txBody>
          <a:bodyPr/>
          <a:lstStyle>
            <a:lvl1pPr>
              <a:defRPr/>
            </a:lvl1pPr>
          </a:lstStyle>
          <a:p>
            <a:pPr>
              <a:defRPr/>
            </a:pPr>
            <a:fld id="{8B0A684F-8574-4F43-8BC8-46CFB70121F3}" type="slidenum">
              <a:rPr lang="en-US" altLang="en-US"/>
              <a:pPr>
                <a:defRPr/>
              </a:pPr>
              <a:t>‹#›</a:t>
            </a:fld>
            <a:endParaRPr lang="en-US" altLang="en-US" dirty="0"/>
          </a:p>
        </p:txBody>
      </p:sp>
      <p:pic>
        <p:nvPicPr>
          <p:cNvPr id="4" name="Picture 3">
            <a:extLst>
              <a:ext uri="{FF2B5EF4-FFF2-40B4-BE49-F238E27FC236}">
                <a16:creationId xmlns:a16="http://schemas.microsoft.com/office/drawing/2014/main" id="{BBC05152-4B35-4CC5-8BCE-0BDA6D3E5C6D}"/>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5934" y="1385"/>
            <a:ext cx="4683512" cy="1207224"/>
          </a:xfrm>
          <a:prstGeom prst="rect">
            <a:avLst/>
          </a:prstGeom>
        </p:spPr>
      </p:pic>
    </p:spTree>
    <p:extLst>
      <p:ext uri="{BB962C8B-B14F-4D97-AF65-F5344CB8AC3E}">
        <p14:creationId xmlns:p14="http://schemas.microsoft.com/office/powerpoint/2010/main" val="1719322514"/>
      </p:ext>
    </p:extLst>
  </p:cSld>
  <p:clrMapOvr>
    <a:masterClrMapping/>
  </p:clrMapOv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2_Custom Layout">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5AFB615A-92E3-432E-9635-8BE63B6F3C36}"/>
              </a:ext>
            </a:extLst>
          </p:cNvPr>
          <p:cNvSpPr>
            <a:spLocks noGrp="1"/>
          </p:cNvSpPr>
          <p:nvPr>
            <p:ph type="dt" sz="half" idx="10"/>
          </p:nvPr>
        </p:nvSpPr>
        <p:spPr/>
        <p:txBody>
          <a:bodyPr/>
          <a:lstStyle/>
          <a:p>
            <a:pPr>
              <a:defRPr/>
            </a:pPr>
            <a:endParaRPr lang="en-US" dirty="0"/>
          </a:p>
        </p:txBody>
      </p:sp>
      <p:sp>
        <p:nvSpPr>
          <p:cNvPr id="4" name="Footer Placeholder 3">
            <a:extLst>
              <a:ext uri="{FF2B5EF4-FFF2-40B4-BE49-F238E27FC236}">
                <a16:creationId xmlns:a16="http://schemas.microsoft.com/office/drawing/2014/main" id="{BDA55E99-9B6A-4562-A912-E96384C0B511}"/>
              </a:ext>
            </a:extLst>
          </p:cNvPr>
          <p:cNvSpPr>
            <a:spLocks noGrp="1"/>
          </p:cNvSpPr>
          <p:nvPr>
            <p:ph type="ftr" sz="quarter" idx="11"/>
          </p:nvPr>
        </p:nvSpPr>
        <p:spPr/>
        <p:txBody>
          <a:bodyPr/>
          <a:lstStyle/>
          <a:p>
            <a:pPr>
              <a:defRPr/>
            </a:pPr>
            <a:endParaRPr lang="en-US" dirty="0"/>
          </a:p>
        </p:txBody>
      </p:sp>
      <p:sp>
        <p:nvSpPr>
          <p:cNvPr id="5" name="Slide Number Placeholder 4">
            <a:extLst>
              <a:ext uri="{FF2B5EF4-FFF2-40B4-BE49-F238E27FC236}">
                <a16:creationId xmlns:a16="http://schemas.microsoft.com/office/drawing/2014/main" id="{96E9A72E-6491-422B-BD29-E0DC0CCD3A2C}"/>
              </a:ext>
            </a:extLst>
          </p:cNvPr>
          <p:cNvSpPr>
            <a:spLocks noGrp="1"/>
          </p:cNvSpPr>
          <p:nvPr>
            <p:ph type="sldNum" sz="quarter" idx="12"/>
          </p:nvPr>
        </p:nvSpPr>
        <p:spPr/>
        <p:txBody>
          <a:bodyPr/>
          <a:lstStyle/>
          <a:p>
            <a:pPr>
              <a:defRPr/>
            </a:pPr>
            <a:fld id="{E5555556-BDE3-4646-BF72-FCA2853FC699}" type="slidenum">
              <a:rPr lang="en-US" altLang="en-US" smtClean="0"/>
              <a:pPr>
                <a:defRPr/>
              </a:pPr>
              <a:t>‹#›</a:t>
            </a:fld>
            <a:endParaRPr lang="en-US" altLang="en-US" dirty="0"/>
          </a:p>
        </p:txBody>
      </p:sp>
      <p:pic>
        <p:nvPicPr>
          <p:cNvPr id="6" name="Picture 5">
            <a:extLst>
              <a:ext uri="{FF2B5EF4-FFF2-40B4-BE49-F238E27FC236}">
                <a16:creationId xmlns:a16="http://schemas.microsoft.com/office/drawing/2014/main" id="{F346CCDC-91EC-416C-83EA-7F4124539CEB}"/>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75004" t="51669" r="15945" b="39281"/>
          <a:stretch/>
        </p:blipFill>
        <p:spPr>
          <a:xfrm>
            <a:off x="767996" y="1030124"/>
            <a:ext cx="1148219" cy="1148219"/>
          </a:xfrm>
          <a:custGeom>
            <a:avLst/>
            <a:gdLst>
              <a:gd name="connsiteX0" fmla="*/ 1040130 w 2080260"/>
              <a:gd name="connsiteY0" fmla="*/ 0 h 2080260"/>
              <a:gd name="connsiteX1" fmla="*/ 2080260 w 2080260"/>
              <a:gd name="connsiteY1" fmla="*/ 1040130 h 2080260"/>
              <a:gd name="connsiteX2" fmla="*/ 1040130 w 2080260"/>
              <a:gd name="connsiteY2" fmla="*/ 2080260 h 2080260"/>
              <a:gd name="connsiteX3" fmla="*/ 0 w 2080260"/>
              <a:gd name="connsiteY3" fmla="*/ 1040130 h 2080260"/>
              <a:gd name="connsiteX4" fmla="*/ 1040130 w 2080260"/>
              <a:gd name="connsiteY4" fmla="*/ 0 h 20802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80260" h="2080260">
                <a:moveTo>
                  <a:pt x="1040130" y="0"/>
                </a:moveTo>
                <a:cubicBezTo>
                  <a:pt x="1614578" y="0"/>
                  <a:pt x="2080260" y="465682"/>
                  <a:pt x="2080260" y="1040130"/>
                </a:cubicBezTo>
                <a:cubicBezTo>
                  <a:pt x="2080260" y="1614578"/>
                  <a:pt x="1614578" y="2080260"/>
                  <a:pt x="1040130" y="2080260"/>
                </a:cubicBezTo>
                <a:cubicBezTo>
                  <a:pt x="465682" y="2080260"/>
                  <a:pt x="0" y="1614578"/>
                  <a:pt x="0" y="1040130"/>
                </a:cubicBezTo>
                <a:cubicBezTo>
                  <a:pt x="0" y="465682"/>
                  <a:pt x="465682" y="0"/>
                  <a:pt x="1040130" y="0"/>
                </a:cubicBezTo>
                <a:close/>
              </a:path>
            </a:pathLst>
          </a:custGeom>
          <a:ln w="28575">
            <a:solidFill>
              <a:schemeClr val="bg2"/>
            </a:solidFill>
          </a:ln>
        </p:spPr>
      </p:pic>
      <p:pic>
        <p:nvPicPr>
          <p:cNvPr id="7" name="Picture 6">
            <a:extLst>
              <a:ext uri="{FF2B5EF4-FFF2-40B4-BE49-F238E27FC236}">
                <a16:creationId xmlns:a16="http://schemas.microsoft.com/office/drawing/2014/main" id="{33941D44-D17B-4AC6-8012-E9250400CBB4}"/>
              </a:ext>
            </a:extLst>
          </p:cNvPr>
          <p:cNvPicPr>
            <a:picLocks noChangeAspect="1"/>
          </p:cNvPicPr>
          <p:nvPr userDrawn="1"/>
        </p:nvPicPr>
        <p:blipFill rotWithShape="1">
          <a:blip r:embed="rId3" cstate="print">
            <a:extLst>
              <a:ext uri="{28A0092B-C50C-407E-A947-70E740481C1C}">
                <a14:useLocalDpi xmlns:a14="http://schemas.microsoft.com/office/drawing/2010/main" val="0"/>
              </a:ext>
            </a:extLst>
          </a:blip>
          <a:srcRect l="11963" t="5950" r="76544" b="82556"/>
          <a:stretch/>
        </p:blipFill>
        <p:spPr>
          <a:xfrm>
            <a:off x="767995" y="2462856"/>
            <a:ext cx="1148219" cy="1148219"/>
          </a:xfrm>
          <a:custGeom>
            <a:avLst/>
            <a:gdLst>
              <a:gd name="connsiteX0" fmla="*/ 1040130 w 2080260"/>
              <a:gd name="connsiteY0" fmla="*/ 0 h 2080260"/>
              <a:gd name="connsiteX1" fmla="*/ 2080260 w 2080260"/>
              <a:gd name="connsiteY1" fmla="*/ 1040130 h 2080260"/>
              <a:gd name="connsiteX2" fmla="*/ 1040130 w 2080260"/>
              <a:gd name="connsiteY2" fmla="*/ 2080260 h 2080260"/>
              <a:gd name="connsiteX3" fmla="*/ 0 w 2080260"/>
              <a:gd name="connsiteY3" fmla="*/ 1040130 h 2080260"/>
              <a:gd name="connsiteX4" fmla="*/ 1040130 w 2080260"/>
              <a:gd name="connsiteY4" fmla="*/ 0 h 20802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80260" h="2080260">
                <a:moveTo>
                  <a:pt x="1040130" y="0"/>
                </a:moveTo>
                <a:cubicBezTo>
                  <a:pt x="1614578" y="0"/>
                  <a:pt x="2080260" y="465682"/>
                  <a:pt x="2080260" y="1040130"/>
                </a:cubicBezTo>
                <a:cubicBezTo>
                  <a:pt x="2080260" y="1614578"/>
                  <a:pt x="1614578" y="2080260"/>
                  <a:pt x="1040130" y="2080260"/>
                </a:cubicBezTo>
                <a:cubicBezTo>
                  <a:pt x="465682" y="2080260"/>
                  <a:pt x="0" y="1614578"/>
                  <a:pt x="0" y="1040130"/>
                </a:cubicBezTo>
                <a:cubicBezTo>
                  <a:pt x="0" y="465682"/>
                  <a:pt x="465682" y="0"/>
                  <a:pt x="1040130" y="0"/>
                </a:cubicBezTo>
                <a:close/>
              </a:path>
            </a:pathLst>
          </a:custGeom>
          <a:ln w="28575">
            <a:solidFill>
              <a:schemeClr val="bg2"/>
            </a:solidFill>
          </a:ln>
        </p:spPr>
      </p:pic>
      <p:pic>
        <p:nvPicPr>
          <p:cNvPr id="8" name="Picture 7">
            <a:extLst>
              <a:ext uri="{FF2B5EF4-FFF2-40B4-BE49-F238E27FC236}">
                <a16:creationId xmlns:a16="http://schemas.microsoft.com/office/drawing/2014/main" id="{C80CA197-A980-448E-AAA7-EEB679BED59D}"/>
              </a:ext>
            </a:extLst>
          </p:cNvPr>
          <p:cNvPicPr>
            <a:picLocks noChangeAspect="1"/>
          </p:cNvPicPr>
          <p:nvPr userDrawn="1"/>
        </p:nvPicPr>
        <p:blipFill rotWithShape="1">
          <a:blip r:embed="rId4">
            <a:extLst>
              <a:ext uri="{28A0092B-C50C-407E-A947-70E740481C1C}">
                <a14:useLocalDpi xmlns:a14="http://schemas.microsoft.com/office/drawing/2010/main" val="0"/>
              </a:ext>
            </a:extLst>
          </a:blip>
          <a:srcRect l="29547" t="51375" r="60317" b="38491"/>
          <a:stretch/>
        </p:blipFill>
        <p:spPr>
          <a:xfrm>
            <a:off x="767994" y="3785827"/>
            <a:ext cx="1148219" cy="1148219"/>
          </a:xfrm>
          <a:custGeom>
            <a:avLst/>
            <a:gdLst>
              <a:gd name="connsiteX0" fmla="*/ 1040130 w 2080260"/>
              <a:gd name="connsiteY0" fmla="*/ 0 h 2080260"/>
              <a:gd name="connsiteX1" fmla="*/ 2080260 w 2080260"/>
              <a:gd name="connsiteY1" fmla="*/ 1040130 h 2080260"/>
              <a:gd name="connsiteX2" fmla="*/ 1040130 w 2080260"/>
              <a:gd name="connsiteY2" fmla="*/ 2080260 h 2080260"/>
              <a:gd name="connsiteX3" fmla="*/ 0 w 2080260"/>
              <a:gd name="connsiteY3" fmla="*/ 1040130 h 2080260"/>
              <a:gd name="connsiteX4" fmla="*/ 1040130 w 2080260"/>
              <a:gd name="connsiteY4" fmla="*/ 0 h 20802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80260" h="2080260">
                <a:moveTo>
                  <a:pt x="1040130" y="0"/>
                </a:moveTo>
                <a:cubicBezTo>
                  <a:pt x="1614578" y="0"/>
                  <a:pt x="2080260" y="465682"/>
                  <a:pt x="2080260" y="1040130"/>
                </a:cubicBezTo>
                <a:cubicBezTo>
                  <a:pt x="2080260" y="1614578"/>
                  <a:pt x="1614578" y="2080260"/>
                  <a:pt x="1040130" y="2080260"/>
                </a:cubicBezTo>
                <a:cubicBezTo>
                  <a:pt x="465682" y="2080260"/>
                  <a:pt x="0" y="1614578"/>
                  <a:pt x="0" y="1040130"/>
                </a:cubicBezTo>
                <a:cubicBezTo>
                  <a:pt x="0" y="465682"/>
                  <a:pt x="465682" y="0"/>
                  <a:pt x="1040130" y="0"/>
                </a:cubicBezTo>
                <a:close/>
              </a:path>
            </a:pathLst>
          </a:custGeom>
          <a:ln w="28575">
            <a:solidFill>
              <a:schemeClr val="bg2"/>
            </a:solidFill>
          </a:ln>
        </p:spPr>
      </p:pic>
      <p:sp>
        <p:nvSpPr>
          <p:cNvPr id="9" name="Content Placeholder 2">
            <a:extLst>
              <a:ext uri="{FF2B5EF4-FFF2-40B4-BE49-F238E27FC236}">
                <a16:creationId xmlns:a16="http://schemas.microsoft.com/office/drawing/2014/main" id="{7ED35523-694D-4B8F-B290-0C7CC33B06A6}"/>
              </a:ext>
            </a:extLst>
          </p:cNvPr>
          <p:cNvSpPr>
            <a:spLocks noGrp="1"/>
          </p:cNvSpPr>
          <p:nvPr>
            <p:ph idx="1" hasCustomPrompt="1"/>
          </p:nvPr>
        </p:nvSpPr>
        <p:spPr>
          <a:xfrm>
            <a:off x="2067696" y="1047331"/>
            <a:ext cx="6721211" cy="1092607"/>
          </a:xfrm>
        </p:spPr>
        <p:txBody>
          <a:bodyPr anchorCtr="0"/>
          <a:lstStyle>
            <a:lvl1pPr marL="344488" indent="-179388">
              <a:lnSpc>
                <a:spcPts val="2200"/>
              </a:lnSpc>
              <a:spcBef>
                <a:spcPts val="600"/>
              </a:spcBef>
              <a:buSzPct val="100000"/>
              <a:buFont typeface="Arial" pitchFamily="34" charset="0"/>
              <a:buChar char="•"/>
              <a:defRPr sz="2400" b="0">
                <a:solidFill>
                  <a:schemeClr val="tx1"/>
                </a:solidFill>
              </a:defRPr>
            </a:lvl1pPr>
            <a:lvl2pPr marL="509588" indent="-165100">
              <a:spcBef>
                <a:spcPts val="400"/>
              </a:spcBef>
              <a:buSzPct val="75000"/>
              <a:buFont typeface="Lucida Sans" panose="020B0602030504020204" pitchFamily="34" charset="0"/>
              <a:buChar char="–"/>
              <a:defRPr sz="1800"/>
            </a:lvl2pPr>
            <a:lvl3pPr marL="795337" indent="-219456">
              <a:spcBef>
                <a:spcPts val="400"/>
              </a:spcBef>
              <a:buSzPct val="100000"/>
              <a:buFont typeface="Arial" panose="020B0604020202020204" pitchFamily="34" charset="0"/>
              <a:buChar char="•"/>
              <a:defRPr sz="1600"/>
            </a:lvl3pPr>
            <a:lvl4pPr marL="914400" indent="-165100">
              <a:spcBef>
                <a:spcPts val="400"/>
              </a:spcBef>
              <a:buSzPct val="100000"/>
              <a:buFont typeface="Lucida Sans" panose="020B0602030504020204" pitchFamily="34" charset="0"/>
              <a:buChar char="–"/>
              <a:defRPr sz="1400"/>
            </a:lvl4pPr>
            <a:lvl5pPr marL="1079500" indent="-165100">
              <a:spcBef>
                <a:spcPts val="400"/>
              </a:spcBef>
              <a:buSzPct val="100000"/>
              <a:buFont typeface="Arial" pitchFamily="34" charset="0"/>
              <a:buChar char="•"/>
              <a:defRPr sz="1400"/>
            </a:lvl5pPr>
          </a:lstStyle>
          <a:p>
            <a:pPr lvl="0"/>
            <a:r>
              <a:rPr lang="en-US" dirty="0"/>
              <a:t>Click to edit Master text styles</a:t>
            </a:r>
          </a:p>
          <a:p>
            <a:pPr lvl="0"/>
            <a:endParaRPr lang="en-US" dirty="0"/>
          </a:p>
          <a:p>
            <a:pPr lvl="0"/>
            <a:endParaRPr lang="en-US" dirty="0"/>
          </a:p>
        </p:txBody>
      </p:sp>
      <p:sp>
        <p:nvSpPr>
          <p:cNvPr id="10" name="Title 1">
            <a:extLst>
              <a:ext uri="{FF2B5EF4-FFF2-40B4-BE49-F238E27FC236}">
                <a16:creationId xmlns:a16="http://schemas.microsoft.com/office/drawing/2014/main" id="{124D06CB-9B05-45A7-9FAB-625B6D1615F8}"/>
              </a:ext>
            </a:extLst>
          </p:cNvPr>
          <p:cNvSpPr>
            <a:spLocks noGrp="1"/>
          </p:cNvSpPr>
          <p:nvPr>
            <p:ph type="title" hasCustomPrompt="1"/>
          </p:nvPr>
        </p:nvSpPr>
        <p:spPr>
          <a:xfrm>
            <a:off x="633730" y="111438"/>
            <a:ext cx="8359140" cy="563231"/>
          </a:xfrm>
        </p:spPr>
        <p:txBody>
          <a:bodyPr anchor="ctr"/>
          <a:lstStyle>
            <a:lvl1pPr>
              <a:defRPr sz="3400">
                <a:solidFill>
                  <a:schemeClr val="bg1"/>
                </a:solidFill>
              </a:defRPr>
            </a:lvl1pPr>
          </a:lstStyle>
          <a:p>
            <a:r>
              <a:rPr lang="en-US" dirty="0"/>
              <a:t>Title</a:t>
            </a:r>
          </a:p>
        </p:txBody>
      </p:sp>
      <p:sp>
        <p:nvSpPr>
          <p:cNvPr id="11" name="Content Placeholder 2">
            <a:extLst>
              <a:ext uri="{FF2B5EF4-FFF2-40B4-BE49-F238E27FC236}">
                <a16:creationId xmlns:a16="http://schemas.microsoft.com/office/drawing/2014/main" id="{EA1DD887-1813-4518-8A4A-925067D44395}"/>
              </a:ext>
            </a:extLst>
          </p:cNvPr>
          <p:cNvSpPr>
            <a:spLocks noGrp="1"/>
          </p:cNvSpPr>
          <p:nvPr>
            <p:ph idx="13" hasCustomPrompt="1"/>
          </p:nvPr>
        </p:nvSpPr>
        <p:spPr>
          <a:xfrm>
            <a:off x="2067696" y="2360145"/>
            <a:ext cx="6721211" cy="1092607"/>
          </a:xfrm>
        </p:spPr>
        <p:txBody>
          <a:bodyPr anchorCtr="0"/>
          <a:lstStyle>
            <a:lvl1pPr marL="344488" indent="-179388">
              <a:lnSpc>
                <a:spcPts val="2200"/>
              </a:lnSpc>
              <a:spcBef>
                <a:spcPts val="600"/>
              </a:spcBef>
              <a:buSzPct val="100000"/>
              <a:buFont typeface="Arial" pitchFamily="34" charset="0"/>
              <a:buChar char="•"/>
              <a:defRPr sz="2400" b="0">
                <a:solidFill>
                  <a:schemeClr val="tx1"/>
                </a:solidFill>
              </a:defRPr>
            </a:lvl1pPr>
            <a:lvl2pPr marL="509588" indent="-165100">
              <a:spcBef>
                <a:spcPts val="400"/>
              </a:spcBef>
              <a:buSzPct val="75000"/>
              <a:buFont typeface="Lucida Sans" panose="020B0602030504020204" pitchFamily="34" charset="0"/>
              <a:buChar char="–"/>
              <a:defRPr sz="1800"/>
            </a:lvl2pPr>
            <a:lvl3pPr marL="795337" indent="-219456">
              <a:spcBef>
                <a:spcPts val="400"/>
              </a:spcBef>
              <a:buSzPct val="100000"/>
              <a:buFont typeface="Arial" panose="020B0604020202020204" pitchFamily="34" charset="0"/>
              <a:buChar char="•"/>
              <a:defRPr sz="1600"/>
            </a:lvl3pPr>
            <a:lvl4pPr marL="914400" indent="-165100">
              <a:spcBef>
                <a:spcPts val="400"/>
              </a:spcBef>
              <a:buSzPct val="100000"/>
              <a:buFont typeface="Lucida Sans" panose="020B0602030504020204" pitchFamily="34" charset="0"/>
              <a:buChar char="–"/>
              <a:defRPr sz="1400"/>
            </a:lvl4pPr>
            <a:lvl5pPr marL="1079500" indent="-165100">
              <a:spcBef>
                <a:spcPts val="400"/>
              </a:spcBef>
              <a:buSzPct val="100000"/>
              <a:buFont typeface="Arial" pitchFamily="34" charset="0"/>
              <a:buChar char="•"/>
              <a:defRPr sz="1400"/>
            </a:lvl5pPr>
          </a:lstStyle>
          <a:p>
            <a:pPr lvl="0"/>
            <a:r>
              <a:rPr lang="en-US" dirty="0"/>
              <a:t>Click to edit Master text styles</a:t>
            </a:r>
          </a:p>
          <a:p>
            <a:pPr lvl="0"/>
            <a:endParaRPr lang="en-US" dirty="0"/>
          </a:p>
          <a:p>
            <a:pPr lvl="0"/>
            <a:endParaRPr lang="en-US" dirty="0"/>
          </a:p>
        </p:txBody>
      </p:sp>
      <p:sp>
        <p:nvSpPr>
          <p:cNvPr id="12" name="Content Placeholder 2">
            <a:extLst>
              <a:ext uri="{FF2B5EF4-FFF2-40B4-BE49-F238E27FC236}">
                <a16:creationId xmlns:a16="http://schemas.microsoft.com/office/drawing/2014/main" id="{EBE5EF9B-1535-4FE1-9313-C91167F22F9D}"/>
              </a:ext>
            </a:extLst>
          </p:cNvPr>
          <p:cNvSpPr>
            <a:spLocks noGrp="1"/>
          </p:cNvSpPr>
          <p:nvPr>
            <p:ph idx="14" hasCustomPrompt="1"/>
          </p:nvPr>
        </p:nvSpPr>
        <p:spPr>
          <a:xfrm>
            <a:off x="2067696" y="3770464"/>
            <a:ext cx="6721211" cy="1092607"/>
          </a:xfrm>
        </p:spPr>
        <p:txBody>
          <a:bodyPr anchorCtr="0"/>
          <a:lstStyle>
            <a:lvl1pPr marL="344488" indent="-179388">
              <a:lnSpc>
                <a:spcPts val="2200"/>
              </a:lnSpc>
              <a:spcBef>
                <a:spcPts val="600"/>
              </a:spcBef>
              <a:buSzPct val="100000"/>
              <a:buFont typeface="Arial" pitchFamily="34" charset="0"/>
              <a:buChar char="•"/>
              <a:defRPr sz="2400" b="0">
                <a:solidFill>
                  <a:schemeClr val="tx1"/>
                </a:solidFill>
              </a:defRPr>
            </a:lvl1pPr>
            <a:lvl2pPr marL="509588" indent="-165100">
              <a:spcBef>
                <a:spcPts val="400"/>
              </a:spcBef>
              <a:buSzPct val="75000"/>
              <a:buFont typeface="Lucida Sans" panose="020B0602030504020204" pitchFamily="34" charset="0"/>
              <a:buChar char="–"/>
              <a:defRPr sz="1800"/>
            </a:lvl2pPr>
            <a:lvl3pPr marL="795337" indent="-219456">
              <a:spcBef>
                <a:spcPts val="400"/>
              </a:spcBef>
              <a:buSzPct val="100000"/>
              <a:buFont typeface="Arial" panose="020B0604020202020204" pitchFamily="34" charset="0"/>
              <a:buChar char="•"/>
              <a:defRPr sz="1600"/>
            </a:lvl3pPr>
            <a:lvl4pPr marL="914400" indent="-165100">
              <a:spcBef>
                <a:spcPts val="400"/>
              </a:spcBef>
              <a:buSzPct val="100000"/>
              <a:buFont typeface="Lucida Sans" panose="020B0602030504020204" pitchFamily="34" charset="0"/>
              <a:buChar char="–"/>
              <a:defRPr sz="1400"/>
            </a:lvl4pPr>
            <a:lvl5pPr marL="1079500" indent="-165100">
              <a:spcBef>
                <a:spcPts val="400"/>
              </a:spcBef>
              <a:buSzPct val="100000"/>
              <a:buFont typeface="Arial" pitchFamily="34" charset="0"/>
              <a:buChar char="•"/>
              <a:defRPr sz="1400"/>
            </a:lvl5pPr>
          </a:lstStyle>
          <a:p>
            <a:pPr lvl="0"/>
            <a:r>
              <a:rPr lang="en-US" dirty="0"/>
              <a:t>Click to edit Master text styles</a:t>
            </a:r>
          </a:p>
          <a:p>
            <a:pPr lvl="0"/>
            <a:endParaRPr lang="en-US" dirty="0"/>
          </a:p>
          <a:p>
            <a:pPr lvl="0"/>
            <a:endParaRPr lang="en-US" dirty="0"/>
          </a:p>
        </p:txBody>
      </p:sp>
    </p:spTree>
    <p:extLst>
      <p:ext uri="{BB962C8B-B14F-4D97-AF65-F5344CB8AC3E}">
        <p14:creationId xmlns:p14="http://schemas.microsoft.com/office/powerpoint/2010/main" val="511080909"/>
      </p:ext>
    </p:extLst>
  </p:cSld>
  <p:clrMapOvr>
    <a:masterClrMapping/>
  </p:clrMapOvr>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11_Custom Layout">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938B5903-B2AE-4DA4-A3D2-BFE627F9F575}"/>
              </a:ext>
            </a:extLst>
          </p:cNvPr>
          <p:cNvSpPr>
            <a:spLocks noGrp="1"/>
          </p:cNvSpPr>
          <p:nvPr>
            <p:ph type="dt" sz="half" idx="10"/>
          </p:nvPr>
        </p:nvSpPr>
        <p:spPr/>
        <p:txBody>
          <a:bodyPr/>
          <a:lstStyle/>
          <a:p>
            <a:pPr>
              <a:defRPr/>
            </a:pPr>
            <a:endParaRPr lang="en-US" dirty="0"/>
          </a:p>
        </p:txBody>
      </p:sp>
      <p:sp>
        <p:nvSpPr>
          <p:cNvPr id="4" name="Footer Placeholder 3">
            <a:extLst>
              <a:ext uri="{FF2B5EF4-FFF2-40B4-BE49-F238E27FC236}">
                <a16:creationId xmlns:a16="http://schemas.microsoft.com/office/drawing/2014/main" id="{C0E1216A-C485-4E5A-BC1B-8C022810D3AE}"/>
              </a:ext>
            </a:extLst>
          </p:cNvPr>
          <p:cNvSpPr>
            <a:spLocks noGrp="1"/>
          </p:cNvSpPr>
          <p:nvPr>
            <p:ph type="ftr" sz="quarter" idx="11"/>
          </p:nvPr>
        </p:nvSpPr>
        <p:spPr/>
        <p:txBody>
          <a:bodyPr/>
          <a:lstStyle/>
          <a:p>
            <a:pPr>
              <a:defRPr/>
            </a:pPr>
            <a:endParaRPr lang="en-US" dirty="0"/>
          </a:p>
        </p:txBody>
      </p:sp>
      <p:sp>
        <p:nvSpPr>
          <p:cNvPr id="5" name="Slide Number Placeholder 4">
            <a:extLst>
              <a:ext uri="{FF2B5EF4-FFF2-40B4-BE49-F238E27FC236}">
                <a16:creationId xmlns:a16="http://schemas.microsoft.com/office/drawing/2014/main" id="{C8EAEA9F-CD99-4286-9F61-07861B6C8E75}"/>
              </a:ext>
            </a:extLst>
          </p:cNvPr>
          <p:cNvSpPr>
            <a:spLocks noGrp="1"/>
          </p:cNvSpPr>
          <p:nvPr>
            <p:ph type="sldNum" sz="quarter" idx="12"/>
          </p:nvPr>
        </p:nvSpPr>
        <p:spPr/>
        <p:txBody>
          <a:bodyPr/>
          <a:lstStyle/>
          <a:p>
            <a:pPr>
              <a:defRPr/>
            </a:pPr>
            <a:fld id="{E5555556-BDE3-4646-BF72-FCA2853FC699}" type="slidenum">
              <a:rPr lang="en-US" altLang="en-US" smtClean="0"/>
              <a:pPr>
                <a:defRPr/>
              </a:pPr>
              <a:t>‹#›</a:t>
            </a:fld>
            <a:endParaRPr lang="en-US" altLang="en-US" dirty="0"/>
          </a:p>
        </p:txBody>
      </p:sp>
      <p:grpSp>
        <p:nvGrpSpPr>
          <p:cNvPr id="6" name="Group 5">
            <a:extLst>
              <a:ext uri="{FF2B5EF4-FFF2-40B4-BE49-F238E27FC236}">
                <a16:creationId xmlns:a16="http://schemas.microsoft.com/office/drawing/2014/main" id="{A29B5259-84DF-4D50-8DF6-506845D35C07}"/>
              </a:ext>
            </a:extLst>
          </p:cNvPr>
          <p:cNvGrpSpPr/>
          <p:nvPr userDrawn="1"/>
        </p:nvGrpSpPr>
        <p:grpSpPr>
          <a:xfrm>
            <a:off x="481330" y="3036795"/>
            <a:ext cx="8181340" cy="1055145"/>
            <a:chOff x="536194" y="3694443"/>
            <a:chExt cx="8181340" cy="1055145"/>
          </a:xfrm>
        </p:grpSpPr>
        <p:sp>
          <p:nvSpPr>
            <p:cNvPr id="7" name="Arrow: Pentagon 6">
              <a:extLst>
                <a:ext uri="{FF2B5EF4-FFF2-40B4-BE49-F238E27FC236}">
                  <a16:creationId xmlns:a16="http://schemas.microsoft.com/office/drawing/2014/main" id="{D26243D9-B593-4132-AEE8-8F88C7847EB4}"/>
                </a:ext>
              </a:extLst>
            </p:cNvPr>
            <p:cNvSpPr/>
            <p:nvPr/>
          </p:nvSpPr>
          <p:spPr>
            <a:xfrm>
              <a:off x="536194" y="3694443"/>
              <a:ext cx="2515532" cy="1055145"/>
            </a:xfrm>
            <a:prstGeom prst="homePlate">
              <a:avLst/>
            </a:prstGeom>
            <a:solidFill>
              <a:schemeClr val="bg2"/>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en-US" sz="2400" dirty="0">
                  <a:latin typeface="Lucida Sans" panose="020B0602040502020204" pitchFamily="34" charset="0"/>
                  <a:cs typeface="Lucida Sans" panose="020B0602040502020204" pitchFamily="34" charset="0"/>
                </a:rPr>
                <a:t>Frequency</a:t>
              </a:r>
            </a:p>
          </p:txBody>
        </p:sp>
        <p:sp>
          <p:nvSpPr>
            <p:cNvPr id="8" name="Arrow: Pentagon 7">
              <a:extLst>
                <a:ext uri="{FF2B5EF4-FFF2-40B4-BE49-F238E27FC236}">
                  <a16:creationId xmlns:a16="http://schemas.microsoft.com/office/drawing/2014/main" id="{3E65177F-CDDB-4224-96EE-4F4A3DA8A83E}"/>
                </a:ext>
              </a:extLst>
            </p:cNvPr>
            <p:cNvSpPr/>
            <p:nvPr/>
          </p:nvSpPr>
          <p:spPr>
            <a:xfrm>
              <a:off x="3369098" y="3694443"/>
              <a:ext cx="2515532" cy="1055145"/>
            </a:xfrm>
            <a:prstGeom prst="homePlate">
              <a:avLst/>
            </a:prstGeom>
            <a:solidFill>
              <a:schemeClr val="bg2"/>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dk1">
                <a:shade val="50000"/>
              </a:schemeClr>
            </a:lnRef>
            <a:fillRef idx="1">
              <a:schemeClr val="dk1"/>
            </a:fillRef>
            <a:effectRef idx="0">
              <a:schemeClr val="dk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en-US" sz="2400" dirty="0">
                  <a:latin typeface="Lucida Sans" panose="020B0602040502020204" pitchFamily="34" charset="0"/>
                  <a:cs typeface="Lucida Sans" panose="020B0602040502020204" pitchFamily="34" charset="0"/>
                </a:rPr>
                <a:t>Review Process</a:t>
              </a:r>
            </a:p>
          </p:txBody>
        </p:sp>
        <p:sp>
          <p:nvSpPr>
            <p:cNvPr id="9" name="Arrow: Pentagon 8">
              <a:extLst>
                <a:ext uri="{FF2B5EF4-FFF2-40B4-BE49-F238E27FC236}">
                  <a16:creationId xmlns:a16="http://schemas.microsoft.com/office/drawing/2014/main" id="{3D615C07-9F70-44E6-8D0F-87AF3010F1CD}"/>
                </a:ext>
              </a:extLst>
            </p:cNvPr>
            <p:cNvSpPr/>
            <p:nvPr/>
          </p:nvSpPr>
          <p:spPr>
            <a:xfrm>
              <a:off x="6202002" y="3694443"/>
              <a:ext cx="2515532" cy="1055145"/>
            </a:xfrm>
            <a:prstGeom prst="homePlate">
              <a:avLst/>
            </a:prstGeom>
            <a:solidFill>
              <a:schemeClr val="bg2"/>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dk1">
                <a:shade val="50000"/>
              </a:schemeClr>
            </a:lnRef>
            <a:fillRef idx="1">
              <a:schemeClr val="dk1"/>
            </a:fillRef>
            <a:effectRef idx="0">
              <a:schemeClr val="dk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en-US" sz="2400" dirty="0">
                  <a:latin typeface="Lucida Sans" panose="020B0602040502020204" pitchFamily="34" charset="0"/>
                  <a:cs typeface="Lucida Sans" panose="020B0602040502020204" pitchFamily="34" charset="0"/>
                </a:rPr>
                <a:t>Effort Certification</a:t>
              </a:r>
            </a:p>
          </p:txBody>
        </p:sp>
      </p:grpSp>
      <p:sp>
        <p:nvSpPr>
          <p:cNvPr id="10" name="Title 1">
            <a:extLst>
              <a:ext uri="{FF2B5EF4-FFF2-40B4-BE49-F238E27FC236}">
                <a16:creationId xmlns:a16="http://schemas.microsoft.com/office/drawing/2014/main" id="{79A3908A-8689-46EE-A68F-0C7CCC18C8BA}"/>
              </a:ext>
            </a:extLst>
          </p:cNvPr>
          <p:cNvSpPr>
            <a:spLocks noGrp="1"/>
          </p:cNvSpPr>
          <p:nvPr>
            <p:ph type="title" hasCustomPrompt="1"/>
          </p:nvPr>
        </p:nvSpPr>
        <p:spPr>
          <a:xfrm>
            <a:off x="633730" y="111438"/>
            <a:ext cx="8359140" cy="563231"/>
          </a:xfrm>
        </p:spPr>
        <p:txBody>
          <a:bodyPr anchor="ctr"/>
          <a:lstStyle>
            <a:lvl1pPr>
              <a:defRPr sz="3400">
                <a:solidFill>
                  <a:schemeClr val="bg1"/>
                </a:solidFill>
              </a:defRPr>
            </a:lvl1pPr>
          </a:lstStyle>
          <a:p>
            <a:r>
              <a:rPr lang="en-US" dirty="0"/>
              <a:t>Title</a:t>
            </a:r>
          </a:p>
        </p:txBody>
      </p:sp>
      <p:sp>
        <p:nvSpPr>
          <p:cNvPr id="12" name="Text Placeholder 11">
            <a:extLst>
              <a:ext uri="{FF2B5EF4-FFF2-40B4-BE49-F238E27FC236}">
                <a16:creationId xmlns:a16="http://schemas.microsoft.com/office/drawing/2014/main" id="{A3711B87-3C4E-4B35-AB61-16C6637CC334}"/>
              </a:ext>
            </a:extLst>
          </p:cNvPr>
          <p:cNvSpPr>
            <a:spLocks noGrp="1"/>
          </p:cNvSpPr>
          <p:nvPr>
            <p:ph type="body" sz="quarter" idx="13"/>
          </p:nvPr>
        </p:nvSpPr>
        <p:spPr>
          <a:xfrm>
            <a:off x="658813" y="1152525"/>
            <a:ext cx="8004175" cy="374461"/>
          </a:xfrm>
        </p:spPr>
        <p:txBody>
          <a:bodyPr/>
          <a:lstStyle>
            <a:lvl1pPr>
              <a:buNone/>
              <a:defRPr sz="2400"/>
            </a:lvl1pPr>
          </a:lstStyle>
          <a:p>
            <a:pPr lvl="0"/>
            <a:endParaRPr lang="en-US" dirty="0"/>
          </a:p>
        </p:txBody>
      </p:sp>
    </p:spTree>
    <p:extLst>
      <p:ext uri="{BB962C8B-B14F-4D97-AF65-F5344CB8AC3E}">
        <p14:creationId xmlns:p14="http://schemas.microsoft.com/office/powerpoint/2010/main" val="1115420378"/>
      </p:ext>
    </p:extLst>
  </p:cSld>
  <p:clrMapOvr>
    <a:masterClrMapping/>
  </p:clrMapOvr>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9_Custom Layout">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4437EEEA-A7B4-427A-93A9-7043D904F5AA}"/>
              </a:ext>
            </a:extLst>
          </p:cNvPr>
          <p:cNvSpPr>
            <a:spLocks noGrp="1"/>
          </p:cNvSpPr>
          <p:nvPr>
            <p:ph type="dt" sz="half" idx="10"/>
          </p:nvPr>
        </p:nvSpPr>
        <p:spPr/>
        <p:txBody>
          <a:bodyPr/>
          <a:lstStyle/>
          <a:p>
            <a:pPr>
              <a:defRPr/>
            </a:pPr>
            <a:endParaRPr lang="en-US" dirty="0"/>
          </a:p>
        </p:txBody>
      </p:sp>
      <p:sp>
        <p:nvSpPr>
          <p:cNvPr id="4" name="Footer Placeholder 3">
            <a:extLst>
              <a:ext uri="{FF2B5EF4-FFF2-40B4-BE49-F238E27FC236}">
                <a16:creationId xmlns:a16="http://schemas.microsoft.com/office/drawing/2014/main" id="{F40BF78B-6F24-4E63-8F81-3ECC9C9F8D44}"/>
              </a:ext>
            </a:extLst>
          </p:cNvPr>
          <p:cNvSpPr>
            <a:spLocks noGrp="1"/>
          </p:cNvSpPr>
          <p:nvPr>
            <p:ph type="ftr" sz="quarter" idx="11"/>
          </p:nvPr>
        </p:nvSpPr>
        <p:spPr/>
        <p:txBody>
          <a:bodyPr/>
          <a:lstStyle/>
          <a:p>
            <a:pPr>
              <a:defRPr/>
            </a:pPr>
            <a:endParaRPr lang="en-US" dirty="0"/>
          </a:p>
        </p:txBody>
      </p:sp>
      <p:sp>
        <p:nvSpPr>
          <p:cNvPr id="5" name="Slide Number Placeholder 4">
            <a:extLst>
              <a:ext uri="{FF2B5EF4-FFF2-40B4-BE49-F238E27FC236}">
                <a16:creationId xmlns:a16="http://schemas.microsoft.com/office/drawing/2014/main" id="{EB0E1162-B313-4B89-AECC-A4FA5822A35D}"/>
              </a:ext>
            </a:extLst>
          </p:cNvPr>
          <p:cNvSpPr>
            <a:spLocks noGrp="1"/>
          </p:cNvSpPr>
          <p:nvPr>
            <p:ph type="sldNum" sz="quarter" idx="12"/>
          </p:nvPr>
        </p:nvSpPr>
        <p:spPr/>
        <p:txBody>
          <a:bodyPr/>
          <a:lstStyle/>
          <a:p>
            <a:pPr>
              <a:defRPr/>
            </a:pPr>
            <a:fld id="{E5555556-BDE3-4646-BF72-FCA2853FC699}" type="slidenum">
              <a:rPr lang="en-US" altLang="en-US" smtClean="0"/>
              <a:pPr>
                <a:defRPr/>
              </a:pPr>
              <a:t>‹#›</a:t>
            </a:fld>
            <a:endParaRPr lang="en-US" altLang="en-US" dirty="0"/>
          </a:p>
        </p:txBody>
      </p:sp>
      <p:grpSp>
        <p:nvGrpSpPr>
          <p:cNvPr id="6" name="Group 5">
            <a:extLst>
              <a:ext uri="{FF2B5EF4-FFF2-40B4-BE49-F238E27FC236}">
                <a16:creationId xmlns:a16="http://schemas.microsoft.com/office/drawing/2014/main" id="{AAF411E1-A010-4D23-A467-9CC9A685612A}"/>
              </a:ext>
            </a:extLst>
          </p:cNvPr>
          <p:cNvGrpSpPr/>
          <p:nvPr userDrawn="1"/>
        </p:nvGrpSpPr>
        <p:grpSpPr>
          <a:xfrm>
            <a:off x="468611" y="1132600"/>
            <a:ext cx="8206778" cy="3268962"/>
            <a:chOff x="468611" y="1132600"/>
            <a:chExt cx="8206778" cy="3268962"/>
          </a:xfrm>
        </p:grpSpPr>
        <p:sp>
          <p:nvSpPr>
            <p:cNvPr id="7" name="Rectangle 6">
              <a:extLst>
                <a:ext uri="{FF2B5EF4-FFF2-40B4-BE49-F238E27FC236}">
                  <a16:creationId xmlns:a16="http://schemas.microsoft.com/office/drawing/2014/main" id="{CF6D7E15-ED71-4A36-BFA6-CD86BF4EEE64}"/>
                </a:ext>
              </a:extLst>
            </p:cNvPr>
            <p:cNvSpPr/>
            <p:nvPr/>
          </p:nvSpPr>
          <p:spPr>
            <a:xfrm>
              <a:off x="920051" y="1132600"/>
              <a:ext cx="3469601" cy="461665"/>
            </a:xfrm>
            <a:prstGeom prst="rect">
              <a:avLst/>
            </a:prstGeom>
          </p:spPr>
          <p:txBody>
            <a:bodyPr wrap="square">
              <a:spAutoFit/>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2400" b="1" i="0" u="none" strike="noStrike" kern="0" cap="none" spc="0" normalizeH="0" baseline="0" noProof="0" dirty="0">
                  <a:ln>
                    <a:noFill/>
                  </a:ln>
                  <a:solidFill>
                    <a:srgbClr val="981E32"/>
                  </a:solidFill>
                  <a:effectLst/>
                  <a:uLnTx/>
                  <a:uFillTx/>
                  <a:latin typeface="Lucida Sans" panose="020B0602040502020204" pitchFamily="34" charset="0"/>
                  <a:ea typeface="+mn-ea"/>
                  <a:cs typeface="Lucida Sans" panose="020B0602040502020204" pitchFamily="34" charset="0"/>
                </a:rPr>
                <a:t>Initiate</a:t>
              </a:r>
            </a:p>
          </p:txBody>
        </p:sp>
        <p:sp>
          <p:nvSpPr>
            <p:cNvPr id="8" name="Rectangle 7">
              <a:extLst>
                <a:ext uri="{FF2B5EF4-FFF2-40B4-BE49-F238E27FC236}">
                  <a16:creationId xmlns:a16="http://schemas.microsoft.com/office/drawing/2014/main" id="{BF224D16-42BD-4E15-9FAB-F1362D054CC7}"/>
                </a:ext>
              </a:extLst>
            </p:cNvPr>
            <p:cNvSpPr/>
            <p:nvPr/>
          </p:nvSpPr>
          <p:spPr>
            <a:xfrm>
              <a:off x="468611" y="3197784"/>
              <a:ext cx="4200668" cy="830997"/>
            </a:xfrm>
            <a:prstGeom prst="rect">
              <a:avLst/>
            </a:prstGeom>
          </p:spPr>
          <p:txBody>
            <a:bodyPr wrap="square">
              <a:spAutoFit/>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2400" b="0" i="0" u="none" strike="noStrike" kern="0" cap="none" spc="0" normalizeH="0" baseline="0" noProof="0" dirty="0">
                  <a:ln>
                    <a:noFill/>
                  </a:ln>
                  <a:solidFill>
                    <a:srgbClr val="000000"/>
                  </a:solidFill>
                  <a:effectLst/>
                  <a:uLnTx/>
                  <a:uFillTx/>
                  <a:latin typeface="Lucida Sans" panose="020B0602040502020204" pitchFamily="34" charset="0"/>
                  <a:ea typeface="+mn-ea"/>
                  <a:cs typeface="Lucida Sans" panose="020B0602040502020204" pitchFamily="34" charset="0"/>
                </a:rPr>
                <a:t>Cost Center Manager/</a:t>
              </a:r>
            </a:p>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2400" b="0" i="0" u="none" strike="noStrike" kern="0" cap="none" spc="0" normalizeH="0" baseline="0" noProof="0" dirty="0">
                  <a:ln>
                    <a:noFill/>
                  </a:ln>
                  <a:solidFill>
                    <a:srgbClr val="000000"/>
                  </a:solidFill>
                  <a:effectLst/>
                  <a:uLnTx/>
                  <a:uFillTx/>
                  <a:latin typeface="Lucida Sans" panose="020B0602040502020204" pitchFamily="34" charset="0"/>
                  <a:ea typeface="+mn-ea"/>
                  <a:cs typeface="Lucida Sans" panose="020B0602040502020204" pitchFamily="34" charset="0"/>
                </a:rPr>
                <a:t>Grant Manager</a:t>
              </a:r>
            </a:p>
          </p:txBody>
        </p:sp>
        <p:grpSp>
          <p:nvGrpSpPr>
            <p:cNvPr id="9" name="Group 8">
              <a:extLst>
                <a:ext uri="{FF2B5EF4-FFF2-40B4-BE49-F238E27FC236}">
                  <a16:creationId xmlns:a16="http://schemas.microsoft.com/office/drawing/2014/main" id="{2D64D041-86AC-4B87-933E-A667677A7F9F}"/>
                </a:ext>
              </a:extLst>
            </p:cNvPr>
            <p:cNvGrpSpPr/>
            <p:nvPr/>
          </p:nvGrpSpPr>
          <p:grpSpPr>
            <a:xfrm>
              <a:off x="3919929" y="2083439"/>
              <a:ext cx="834516" cy="563231"/>
              <a:chOff x="-8739" y="5195006"/>
              <a:chExt cx="1075540" cy="691981"/>
            </a:xfrm>
          </p:grpSpPr>
          <p:sp>
            <p:nvSpPr>
              <p:cNvPr id="17" name="Right Arrow 24">
                <a:extLst>
                  <a:ext uri="{FF2B5EF4-FFF2-40B4-BE49-F238E27FC236}">
                    <a16:creationId xmlns:a16="http://schemas.microsoft.com/office/drawing/2014/main" id="{E3017BEE-BA31-4A3F-8FDF-67BFFD707662}"/>
                  </a:ext>
                </a:extLst>
              </p:cNvPr>
              <p:cNvSpPr>
                <a:spLocks/>
              </p:cNvSpPr>
              <p:nvPr/>
            </p:nvSpPr>
            <p:spPr bwMode="auto">
              <a:xfrm>
                <a:off x="-8739" y="5195006"/>
                <a:ext cx="1075540" cy="691981"/>
              </a:xfrm>
              <a:prstGeom prst="rightArrow">
                <a:avLst/>
              </a:prstGeom>
              <a:solidFill>
                <a:srgbClr val="5E6A71"/>
              </a:solidFill>
              <a:ln w="12700"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lvl="0" indent="0" algn="ctr" defTabSz="1462088" rtl="0" eaLnBrk="0" fontAlgn="base" latinLnBrk="0" hangingPunct="0">
                  <a:lnSpc>
                    <a:spcPct val="100000"/>
                  </a:lnSpc>
                  <a:spcBef>
                    <a:spcPct val="0"/>
                  </a:spcBef>
                  <a:spcAft>
                    <a:spcPct val="0"/>
                  </a:spcAft>
                  <a:buClrTx/>
                  <a:buSzTx/>
                  <a:buFontTx/>
                  <a:buNone/>
                  <a:tabLst/>
                  <a:defRPr/>
                </a:pPr>
                <a:endParaRPr kumimoji="0" lang="en-US" sz="3800" b="1" i="0" u="none" strike="noStrike" kern="1200" cap="none" spc="0" normalizeH="0" baseline="0" noProof="0" dirty="0">
                  <a:ln>
                    <a:noFill/>
                  </a:ln>
                  <a:solidFill>
                    <a:srgbClr val="000000"/>
                  </a:solidFill>
                  <a:effectLst/>
                  <a:uLnTx/>
                  <a:uFillTx/>
                  <a:latin typeface="Arial" panose="020B0604020202020204" pitchFamily="34" charset="0"/>
                  <a:ea typeface="+mn-ea"/>
                  <a:cs typeface="+mn-cs"/>
                </a:endParaRPr>
              </a:p>
            </p:txBody>
          </p:sp>
          <p:sp>
            <p:nvSpPr>
              <p:cNvPr id="18" name="TextBox 17">
                <a:extLst>
                  <a:ext uri="{FF2B5EF4-FFF2-40B4-BE49-F238E27FC236}">
                    <a16:creationId xmlns:a16="http://schemas.microsoft.com/office/drawing/2014/main" id="{F03C399C-61BD-4592-BF96-25B7353352F3}"/>
                  </a:ext>
                </a:extLst>
              </p:cNvPr>
              <p:cNvSpPr txBox="1"/>
              <p:nvPr/>
            </p:nvSpPr>
            <p:spPr>
              <a:xfrm>
                <a:off x="147171" y="5491369"/>
                <a:ext cx="898957" cy="305968"/>
              </a:xfrm>
              <a:prstGeom prst="rect">
                <a:avLst/>
              </a:prstGeom>
            </p:spPr>
            <p:txBody>
              <a:bodyPr wrap="square" rtlCol="0" anchor="ctr">
                <a:spAutoFit/>
              </a:bodyPr>
              <a:lstStyle/>
              <a:p>
                <a:pPr marL="1588" marR="0" lvl="0" indent="0" algn="ctr" defTabSz="914400" rtl="0" eaLnBrk="0" fontAlgn="base" latinLnBrk="0" hangingPunct="0">
                  <a:lnSpc>
                    <a:spcPct val="106000"/>
                  </a:lnSpc>
                  <a:spcBef>
                    <a:spcPct val="80000"/>
                  </a:spcBef>
                  <a:spcAft>
                    <a:spcPct val="0"/>
                  </a:spcAft>
                  <a:buClr>
                    <a:srgbClr val="000000"/>
                  </a:buClr>
                  <a:buSzTx/>
                  <a:buFontTx/>
                  <a:buNone/>
                  <a:tabLst/>
                  <a:defRPr/>
                </a:pPr>
                <a:endParaRPr kumimoji="0" lang="en-US" sz="2400" b="1" i="0" u="none" strike="noStrike" kern="1200" cap="none" spc="0" normalizeH="0" baseline="0" noProof="0" dirty="0">
                  <a:ln>
                    <a:noFill/>
                  </a:ln>
                  <a:solidFill>
                    <a:srgbClr val="FFFFFF"/>
                  </a:solidFill>
                  <a:effectLst/>
                  <a:uLnTx/>
                  <a:uFillTx/>
                  <a:latin typeface="Lucida Sans" panose="020B0602040502020204" pitchFamily="34" charset="0"/>
                  <a:ea typeface="+mn-ea"/>
                  <a:cs typeface="Lucida Sans" panose="020B0602040502020204" pitchFamily="34" charset="0"/>
                </a:endParaRPr>
              </a:p>
            </p:txBody>
          </p:sp>
        </p:grpSp>
        <p:pic>
          <p:nvPicPr>
            <p:cNvPr id="10" name="Picture 9">
              <a:extLst>
                <a:ext uri="{FF2B5EF4-FFF2-40B4-BE49-F238E27FC236}">
                  <a16:creationId xmlns:a16="http://schemas.microsoft.com/office/drawing/2014/main" id="{7F5E66B6-A3A1-4255-B123-A13A5EE118E5}"/>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61156" t="52702" r="29105" b="37558"/>
            <a:stretch/>
          </p:blipFill>
          <p:spPr>
            <a:xfrm>
              <a:off x="2145181" y="1809475"/>
              <a:ext cx="1069325" cy="1069325"/>
            </a:xfrm>
            <a:custGeom>
              <a:avLst/>
              <a:gdLst>
                <a:gd name="connsiteX0" fmla="*/ 1040130 w 2080260"/>
                <a:gd name="connsiteY0" fmla="*/ 0 h 2080260"/>
                <a:gd name="connsiteX1" fmla="*/ 2080260 w 2080260"/>
                <a:gd name="connsiteY1" fmla="*/ 1040130 h 2080260"/>
                <a:gd name="connsiteX2" fmla="*/ 1040130 w 2080260"/>
                <a:gd name="connsiteY2" fmla="*/ 2080260 h 2080260"/>
                <a:gd name="connsiteX3" fmla="*/ 0 w 2080260"/>
                <a:gd name="connsiteY3" fmla="*/ 1040130 h 2080260"/>
                <a:gd name="connsiteX4" fmla="*/ 1040130 w 2080260"/>
                <a:gd name="connsiteY4" fmla="*/ 0 h 20802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80260" h="2080260">
                  <a:moveTo>
                    <a:pt x="1040130" y="0"/>
                  </a:moveTo>
                  <a:cubicBezTo>
                    <a:pt x="1614578" y="0"/>
                    <a:pt x="2080260" y="465682"/>
                    <a:pt x="2080260" y="1040130"/>
                  </a:cubicBezTo>
                  <a:cubicBezTo>
                    <a:pt x="2080260" y="1614578"/>
                    <a:pt x="1614578" y="2080260"/>
                    <a:pt x="1040130" y="2080260"/>
                  </a:cubicBezTo>
                  <a:cubicBezTo>
                    <a:pt x="465682" y="2080260"/>
                    <a:pt x="0" y="1614578"/>
                    <a:pt x="0" y="1040130"/>
                  </a:cubicBezTo>
                  <a:cubicBezTo>
                    <a:pt x="0" y="465682"/>
                    <a:pt x="465682" y="0"/>
                    <a:pt x="1040130" y="0"/>
                  </a:cubicBezTo>
                  <a:close/>
                </a:path>
              </a:pathLst>
            </a:custGeom>
            <a:ln w="19050">
              <a:solidFill>
                <a:schemeClr val="bg2"/>
              </a:solidFill>
            </a:ln>
          </p:spPr>
        </p:pic>
        <p:grpSp>
          <p:nvGrpSpPr>
            <p:cNvPr id="11" name="Group 10">
              <a:extLst>
                <a:ext uri="{FF2B5EF4-FFF2-40B4-BE49-F238E27FC236}">
                  <a16:creationId xmlns:a16="http://schemas.microsoft.com/office/drawing/2014/main" id="{74B81419-A79D-4C6C-9F80-7F32FAB73412}"/>
                </a:ext>
              </a:extLst>
            </p:cNvPr>
            <p:cNvGrpSpPr/>
            <p:nvPr/>
          </p:nvGrpSpPr>
          <p:grpSpPr>
            <a:xfrm>
              <a:off x="6746379" y="2505733"/>
              <a:ext cx="614885" cy="596413"/>
              <a:chOff x="8586164" y="2326565"/>
              <a:chExt cx="746034" cy="723621"/>
            </a:xfrm>
          </p:grpSpPr>
          <p:sp>
            <p:nvSpPr>
              <p:cNvPr id="15" name="Rectangle 14">
                <a:extLst>
                  <a:ext uri="{FF2B5EF4-FFF2-40B4-BE49-F238E27FC236}">
                    <a16:creationId xmlns:a16="http://schemas.microsoft.com/office/drawing/2014/main" id="{F5B1C73F-C0CB-4976-8DE0-6C694BCED67E}"/>
                  </a:ext>
                </a:extLst>
              </p:cNvPr>
              <p:cNvSpPr/>
              <p:nvPr/>
            </p:nvSpPr>
            <p:spPr bwMode="gray">
              <a:xfrm>
                <a:off x="8586164" y="2516265"/>
                <a:ext cx="457201" cy="463460"/>
              </a:xfrm>
              <a:prstGeom prst="rect">
                <a:avLst/>
              </a:prstGeom>
              <a:noFill/>
              <a:ln w="57150" cap="rnd" algn="ctr">
                <a:solidFill>
                  <a:schemeClr val="bg1">
                    <a:lumMod val="50000"/>
                  </a:schemeClr>
                </a:solidFill>
                <a:miter lim="800000"/>
                <a:headEnd/>
                <a:tailEnd/>
              </a:ln>
            </p:spPr>
            <p:txBody>
              <a:bodyPr lIns="182880" rtlCol="0" anchor="ctr" anchorCtr="1"/>
              <a:lstStyle/>
              <a:p>
                <a:pPr marL="0" marR="0" lvl="0" indent="0" algn="ctr" defTabSz="914400" rtl="0" eaLnBrk="0" fontAlgn="base" latinLnBrk="0" hangingPunct="0">
                  <a:lnSpc>
                    <a:spcPct val="106000"/>
                  </a:lnSpc>
                  <a:spcBef>
                    <a:spcPct val="0"/>
                  </a:spcBef>
                  <a:spcAft>
                    <a:spcPct val="0"/>
                  </a:spcAft>
                  <a:buClrTx/>
                  <a:buSzTx/>
                  <a:buFontTx/>
                  <a:buNone/>
                  <a:tabLst/>
                  <a:defRPr/>
                </a:pPr>
                <a:endParaRPr kumimoji="0" lang="en-US" sz="1800" b="1" i="0" u="none" strike="noStrike" kern="1200" cap="none" spc="0" normalizeH="0" baseline="0" noProof="0" dirty="0">
                  <a:ln>
                    <a:noFill/>
                  </a:ln>
                  <a:solidFill>
                    <a:srgbClr val="FFFFFF"/>
                  </a:solidFill>
                  <a:effectLst/>
                  <a:uLnTx/>
                  <a:uFillTx/>
                  <a:latin typeface="Arial" panose="020B0604020202020204" pitchFamily="34" charset="0"/>
                  <a:ea typeface="+mn-ea"/>
                  <a:cs typeface="+mn-cs"/>
                </a:endParaRPr>
              </a:p>
            </p:txBody>
          </p:sp>
          <p:pic>
            <p:nvPicPr>
              <p:cNvPr id="16" name="Graphic 15" descr="Checkmark">
                <a:extLst>
                  <a:ext uri="{FF2B5EF4-FFF2-40B4-BE49-F238E27FC236}">
                    <a16:creationId xmlns:a16="http://schemas.microsoft.com/office/drawing/2014/main" id="{B44A6C3F-0E4E-4B63-B838-8FB37C285E9F}"/>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 xmlns:asvg="http://schemas.microsoft.com/office/drawing/2016/SVG/main" r:embed="rId4"/>
                  </a:ext>
                </a:extLst>
              </a:blip>
              <a:stretch>
                <a:fillRect/>
              </a:stretch>
            </p:blipFill>
            <p:spPr>
              <a:xfrm>
                <a:off x="8608579" y="2326565"/>
                <a:ext cx="723619" cy="723621"/>
              </a:xfrm>
              <a:prstGeom prst="rect">
                <a:avLst/>
              </a:prstGeom>
            </p:spPr>
          </p:pic>
        </p:grpSp>
        <p:sp>
          <p:nvSpPr>
            <p:cNvPr id="12" name="Rectangle 11">
              <a:extLst>
                <a:ext uri="{FF2B5EF4-FFF2-40B4-BE49-F238E27FC236}">
                  <a16:creationId xmlns:a16="http://schemas.microsoft.com/office/drawing/2014/main" id="{610AB419-0C20-491D-A772-982D4CD0A49F}"/>
                </a:ext>
              </a:extLst>
            </p:cNvPr>
            <p:cNvSpPr/>
            <p:nvPr/>
          </p:nvSpPr>
          <p:spPr>
            <a:xfrm>
              <a:off x="5384181" y="1132600"/>
              <a:ext cx="1975120" cy="461665"/>
            </a:xfrm>
            <a:prstGeom prst="rect">
              <a:avLst/>
            </a:prstGeom>
          </p:spPr>
          <p:txBody>
            <a:bodyPr wrap="square">
              <a:spAutoFit/>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2400" b="1" i="0" u="none" strike="noStrike" kern="0" cap="none" spc="0" normalizeH="0" baseline="0" noProof="0" dirty="0">
                  <a:ln>
                    <a:noFill/>
                  </a:ln>
                  <a:solidFill>
                    <a:srgbClr val="981E32"/>
                  </a:solidFill>
                  <a:effectLst/>
                  <a:uLnTx/>
                  <a:uFillTx/>
                  <a:latin typeface="Lucida Sans" panose="020B0602040502020204" pitchFamily="34" charset="0"/>
                  <a:ea typeface="+mn-ea"/>
                  <a:cs typeface="Lucida Sans" panose="020B0602040502020204" pitchFamily="34" charset="0"/>
                </a:rPr>
                <a:t>Approve</a:t>
              </a:r>
            </a:p>
          </p:txBody>
        </p:sp>
        <p:sp>
          <p:nvSpPr>
            <p:cNvPr id="13" name="Rectangle 12">
              <a:extLst>
                <a:ext uri="{FF2B5EF4-FFF2-40B4-BE49-F238E27FC236}">
                  <a16:creationId xmlns:a16="http://schemas.microsoft.com/office/drawing/2014/main" id="{0C411D3D-C76A-48F6-914E-A8780A311683}"/>
                </a:ext>
              </a:extLst>
            </p:cNvPr>
            <p:cNvSpPr/>
            <p:nvPr/>
          </p:nvSpPr>
          <p:spPr>
            <a:xfrm>
              <a:off x="4474721" y="3201233"/>
              <a:ext cx="4200668" cy="1200329"/>
            </a:xfrm>
            <a:prstGeom prst="rect">
              <a:avLst/>
            </a:prstGeom>
          </p:spPr>
          <p:txBody>
            <a:bodyPr wrap="square">
              <a:spAutoFit/>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2400" b="0" i="0" u="none" strike="noStrike" kern="0" cap="none" spc="0" normalizeH="0" baseline="0" noProof="0" dirty="0">
                  <a:ln>
                    <a:noFill/>
                  </a:ln>
                  <a:solidFill>
                    <a:srgbClr val="000000"/>
                  </a:solidFill>
                  <a:effectLst/>
                  <a:uLnTx/>
                  <a:uFillTx/>
                  <a:latin typeface="Lucida Sans" panose="020B0602040502020204" pitchFamily="34" charset="0"/>
                  <a:ea typeface="+mn-ea"/>
                  <a:cs typeface="Lucida Sans" panose="020B0602040502020204" pitchFamily="34" charset="0"/>
                </a:rPr>
                <a:t>Gift Manager/Grant Manager/Program Manager/Project Manager</a:t>
              </a:r>
            </a:p>
          </p:txBody>
        </p:sp>
        <p:pic>
          <p:nvPicPr>
            <p:cNvPr id="14" name="Picture 13">
              <a:extLst>
                <a:ext uri="{FF2B5EF4-FFF2-40B4-BE49-F238E27FC236}">
                  <a16:creationId xmlns:a16="http://schemas.microsoft.com/office/drawing/2014/main" id="{D0FCA0D9-89F8-45C6-9651-6E54ACD51CD8}"/>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l="59021" t="6509" r="29773" b="82286"/>
            <a:stretch/>
          </p:blipFill>
          <p:spPr>
            <a:xfrm>
              <a:off x="5816539" y="1803819"/>
              <a:ext cx="1069325" cy="1069325"/>
            </a:xfrm>
            <a:custGeom>
              <a:avLst/>
              <a:gdLst>
                <a:gd name="connsiteX0" fmla="*/ 1040130 w 2080260"/>
                <a:gd name="connsiteY0" fmla="*/ 0 h 2080260"/>
                <a:gd name="connsiteX1" fmla="*/ 2080260 w 2080260"/>
                <a:gd name="connsiteY1" fmla="*/ 1040130 h 2080260"/>
                <a:gd name="connsiteX2" fmla="*/ 1040130 w 2080260"/>
                <a:gd name="connsiteY2" fmla="*/ 2080260 h 2080260"/>
                <a:gd name="connsiteX3" fmla="*/ 0 w 2080260"/>
                <a:gd name="connsiteY3" fmla="*/ 1040130 h 2080260"/>
                <a:gd name="connsiteX4" fmla="*/ 1040130 w 2080260"/>
                <a:gd name="connsiteY4" fmla="*/ 0 h 20802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80260" h="2080260">
                  <a:moveTo>
                    <a:pt x="1040130" y="0"/>
                  </a:moveTo>
                  <a:cubicBezTo>
                    <a:pt x="1614578" y="0"/>
                    <a:pt x="2080260" y="465682"/>
                    <a:pt x="2080260" y="1040130"/>
                  </a:cubicBezTo>
                  <a:cubicBezTo>
                    <a:pt x="2080260" y="1614578"/>
                    <a:pt x="1614578" y="2080260"/>
                    <a:pt x="1040130" y="2080260"/>
                  </a:cubicBezTo>
                  <a:cubicBezTo>
                    <a:pt x="465682" y="2080260"/>
                    <a:pt x="0" y="1614578"/>
                    <a:pt x="0" y="1040130"/>
                  </a:cubicBezTo>
                  <a:cubicBezTo>
                    <a:pt x="0" y="465682"/>
                    <a:pt x="465682" y="0"/>
                    <a:pt x="1040130" y="0"/>
                  </a:cubicBezTo>
                  <a:close/>
                </a:path>
              </a:pathLst>
            </a:custGeom>
            <a:ln w="19050">
              <a:solidFill>
                <a:schemeClr val="bg2"/>
              </a:solidFill>
            </a:ln>
          </p:spPr>
        </p:pic>
      </p:grpSp>
      <p:sp>
        <p:nvSpPr>
          <p:cNvPr id="19" name="Rectangle 18">
            <a:extLst>
              <a:ext uri="{FF2B5EF4-FFF2-40B4-BE49-F238E27FC236}">
                <a16:creationId xmlns:a16="http://schemas.microsoft.com/office/drawing/2014/main" id="{729670A0-20DA-4172-B4B4-043877696DCD}"/>
              </a:ext>
            </a:extLst>
          </p:cNvPr>
          <p:cNvSpPr/>
          <p:nvPr userDrawn="1"/>
        </p:nvSpPr>
        <p:spPr>
          <a:xfrm>
            <a:off x="4756251" y="4562842"/>
            <a:ext cx="3677675" cy="476656"/>
          </a:xfrm>
          <a:prstGeom prst="rect">
            <a:avLst/>
          </a:prstGeom>
        </p:spPr>
        <p:txBody>
          <a:bodyPr wrap="square">
            <a:spAutoFit/>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2400" b="0" i="0" u="none" strike="noStrike" kern="0" cap="none" spc="0" normalizeH="0" baseline="0" noProof="0" dirty="0">
                <a:ln>
                  <a:noFill/>
                </a:ln>
                <a:solidFill>
                  <a:srgbClr val="000000"/>
                </a:solidFill>
                <a:effectLst/>
                <a:uLnTx/>
                <a:uFillTx/>
                <a:latin typeface="Lucida Sans" panose="020B0602040502020204" pitchFamily="34" charset="0"/>
                <a:ea typeface="+mn-ea"/>
                <a:cs typeface="Lucida Sans" panose="020B0602040502020204" pitchFamily="34" charset="0"/>
              </a:rPr>
              <a:t>*based on the Worktag</a:t>
            </a:r>
          </a:p>
        </p:txBody>
      </p:sp>
      <p:sp>
        <p:nvSpPr>
          <p:cNvPr id="20" name="Title 1">
            <a:extLst>
              <a:ext uri="{FF2B5EF4-FFF2-40B4-BE49-F238E27FC236}">
                <a16:creationId xmlns:a16="http://schemas.microsoft.com/office/drawing/2014/main" id="{593C069A-D79E-484D-A043-12EC2A9A8F5C}"/>
              </a:ext>
            </a:extLst>
          </p:cNvPr>
          <p:cNvSpPr>
            <a:spLocks noGrp="1"/>
          </p:cNvSpPr>
          <p:nvPr>
            <p:ph type="title" hasCustomPrompt="1"/>
          </p:nvPr>
        </p:nvSpPr>
        <p:spPr>
          <a:xfrm>
            <a:off x="633730" y="111438"/>
            <a:ext cx="8359140" cy="563231"/>
          </a:xfrm>
        </p:spPr>
        <p:txBody>
          <a:bodyPr anchor="ctr"/>
          <a:lstStyle>
            <a:lvl1pPr>
              <a:defRPr sz="3400">
                <a:solidFill>
                  <a:schemeClr val="bg1"/>
                </a:solidFill>
              </a:defRPr>
            </a:lvl1pPr>
          </a:lstStyle>
          <a:p>
            <a:r>
              <a:rPr lang="en-US" dirty="0"/>
              <a:t>Title</a:t>
            </a:r>
          </a:p>
        </p:txBody>
      </p:sp>
      <p:sp>
        <p:nvSpPr>
          <p:cNvPr id="22" name="Text Placeholder 21">
            <a:extLst>
              <a:ext uri="{FF2B5EF4-FFF2-40B4-BE49-F238E27FC236}">
                <a16:creationId xmlns:a16="http://schemas.microsoft.com/office/drawing/2014/main" id="{B18B2566-AC7C-40FF-8FBE-2A2D7F79EF4C}"/>
              </a:ext>
            </a:extLst>
          </p:cNvPr>
          <p:cNvSpPr>
            <a:spLocks noGrp="1"/>
          </p:cNvSpPr>
          <p:nvPr>
            <p:ph type="body" sz="quarter" idx="13"/>
          </p:nvPr>
        </p:nvSpPr>
        <p:spPr>
          <a:xfrm>
            <a:off x="287338" y="1114425"/>
            <a:ext cx="1363662" cy="332142"/>
          </a:xfrm>
        </p:spPr>
        <p:txBody>
          <a:bodyPr/>
          <a:lstStyle>
            <a:lvl1pPr>
              <a:defRPr sz="1000"/>
            </a:lvl1pPr>
          </a:lstStyle>
          <a:p>
            <a:pPr lvl="0"/>
            <a:endParaRPr lang="en-US" dirty="0"/>
          </a:p>
        </p:txBody>
      </p:sp>
    </p:spTree>
    <p:extLst>
      <p:ext uri="{BB962C8B-B14F-4D97-AF65-F5344CB8AC3E}">
        <p14:creationId xmlns:p14="http://schemas.microsoft.com/office/powerpoint/2010/main" val="2230681500"/>
      </p:ext>
    </p:extLst>
  </p:cSld>
  <p:clrMapOvr>
    <a:masterClrMapping/>
  </p:clrMapOvr>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10_Custom Layout">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86639395-7CEC-48AF-A001-C66CE514614A}"/>
              </a:ext>
            </a:extLst>
          </p:cNvPr>
          <p:cNvSpPr>
            <a:spLocks noGrp="1"/>
          </p:cNvSpPr>
          <p:nvPr>
            <p:ph type="dt" sz="half" idx="10"/>
          </p:nvPr>
        </p:nvSpPr>
        <p:spPr/>
        <p:txBody>
          <a:bodyPr/>
          <a:lstStyle/>
          <a:p>
            <a:pPr>
              <a:defRPr/>
            </a:pPr>
            <a:endParaRPr lang="en-US" dirty="0"/>
          </a:p>
        </p:txBody>
      </p:sp>
      <p:sp>
        <p:nvSpPr>
          <p:cNvPr id="4" name="Footer Placeholder 3">
            <a:extLst>
              <a:ext uri="{FF2B5EF4-FFF2-40B4-BE49-F238E27FC236}">
                <a16:creationId xmlns:a16="http://schemas.microsoft.com/office/drawing/2014/main" id="{965A4432-C498-4EE9-8AA2-3F4A0C8841FC}"/>
              </a:ext>
            </a:extLst>
          </p:cNvPr>
          <p:cNvSpPr>
            <a:spLocks noGrp="1"/>
          </p:cNvSpPr>
          <p:nvPr>
            <p:ph type="ftr" sz="quarter" idx="11"/>
          </p:nvPr>
        </p:nvSpPr>
        <p:spPr/>
        <p:txBody>
          <a:bodyPr/>
          <a:lstStyle/>
          <a:p>
            <a:pPr>
              <a:defRPr/>
            </a:pPr>
            <a:endParaRPr lang="en-US" dirty="0"/>
          </a:p>
        </p:txBody>
      </p:sp>
      <p:sp>
        <p:nvSpPr>
          <p:cNvPr id="5" name="Slide Number Placeholder 4">
            <a:extLst>
              <a:ext uri="{FF2B5EF4-FFF2-40B4-BE49-F238E27FC236}">
                <a16:creationId xmlns:a16="http://schemas.microsoft.com/office/drawing/2014/main" id="{1EE2681B-9CB1-4367-9793-B5E204C5FBE0}"/>
              </a:ext>
            </a:extLst>
          </p:cNvPr>
          <p:cNvSpPr>
            <a:spLocks noGrp="1"/>
          </p:cNvSpPr>
          <p:nvPr>
            <p:ph type="sldNum" sz="quarter" idx="12"/>
          </p:nvPr>
        </p:nvSpPr>
        <p:spPr/>
        <p:txBody>
          <a:bodyPr/>
          <a:lstStyle/>
          <a:p>
            <a:pPr>
              <a:defRPr/>
            </a:pPr>
            <a:fld id="{E5555556-BDE3-4646-BF72-FCA2853FC699}" type="slidenum">
              <a:rPr lang="en-US" altLang="en-US" smtClean="0"/>
              <a:pPr>
                <a:defRPr/>
              </a:pPr>
              <a:t>‹#›</a:t>
            </a:fld>
            <a:endParaRPr lang="en-US" altLang="en-US" dirty="0"/>
          </a:p>
        </p:txBody>
      </p:sp>
      <p:pic>
        <p:nvPicPr>
          <p:cNvPr id="6" name="Picture 5">
            <a:extLst>
              <a:ext uri="{FF2B5EF4-FFF2-40B4-BE49-F238E27FC236}">
                <a16:creationId xmlns:a16="http://schemas.microsoft.com/office/drawing/2014/main" id="{9E71A5CE-53FD-45D1-B889-CCBC027CB9B0}"/>
              </a:ext>
            </a:extLst>
          </p:cNvPr>
          <p:cNvPicPr>
            <a:picLocks noChangeAspect="1"/>
          </p:cNvPicPr>
          <p:nvPr userDrawn="1"/>
        </p:nvPicPr>
        <p:blipFill rotWithShape="1">
          <a:blip r:embed="rId2">
            <a:extLst>
              <a:ext uri="{BEBA8EAE-BF5A-486C-A8C5-ECC9F3942E4B}">
                <a14:imgProps xmlns:a14="http://schemas.microsoft.com/office/drawing/2010/main">
                  <a14:imgLayer r:embed="rId3">
                    <a14:imgEffect>
                      <a14:saturation sat="66000"/>
                    </a14:imgEffect>
                  </a14:imgLayer>
                </a14:imgProps>
              </a:ext>
              <a:ext uri="{28A0092B-C50C-407E-A947-70E740481C1C}">
                <a14:useLocalDpi xmlns:a14="http://schemas.microsoft.com/office/drawing/2010/main" val="0"/>
              </a:ext>
            </a:extLst>
          </a:blip>
          <a:srcRect l="8782" t="15665" r="8863" b="15665"/>
          <a:stretch/>
        </p:blipFill>
        <p:spPr>
          <a:xfrm>
            <a:off x="487514" y="744133"/>
            <a:ext cx="7800612" cy="4338670"/>
          </a:xfrm>
          <a:prstGeom prst="rect">
            <a:avLst/>
          </a:prstGeom>
        </p:spPr>
      </p:pic>
      <p:grpSp>
        <p:nvGrpSpPr>
          <p:cNvPr id="7" name="Group 6">
            <a:extLst>
              <a:ext uri="{FF2B5EF4-FFF2-40B4-BE49-F238E27FC236}">
                <a16:creationId xmlns:a16="http://schemas.microsoft.com/office/drawing/2014/main" id="{03592450-2815-49F2-83F8-548D1820DA5B}"/>
              </a:ext>
            </a:extLst>
          </p:cNvPr>
          <p:cNvGrpSpPr/>
          <p:nvPr userDrawn="1"/>
        </p:nvGrpSpPr>
        <p:grpSpPr>
          <a:xfrm>
            <a:off x="1081769" y="979290"/>
            <a:ext cx="6612101" cy="3576390"/>
            <a:chOff x="1081770" y="986785"/>
            <a:chExt cx="6612101" cy="3576390"/>
          </a:xfrm>
        </p:grpSpPr>
        <p:sp>
          <p:nvSpPr>
            <p:cNvPr id="8" name="Rectangle 7">
              <a:extLst>
                <a:ext uri="{FF2B5EF4-FFF2-40B4-BE49-F238E27FC236}">
                  <a16:creationId xmlns:a16="http://schemas.microsoft.com/office/drawing/2014/main" id="{5A90D985-7D17-4061-92C3-9002CB294A94}"/>
                </a:ext>
              </a:extLst>
            </p:cNvPr>
            <p:cNvSpPr/>
            <p:nvPr/>
          </p:nvSpPr>
          <p:spPr>
            <a:xfrm>
              <a:off x="1081770" y="986785"/>
              <a:ext cx="6612101" cy="357639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General_Fill_74">
              <a:extLst>
                <a:ext uri="{FF2B5EF4-FFF2-40B4-BE49-F238E27FC236}">
                  <a16:creationId xmlns:a16="http://schemas.microsoft.com/office/drawing/2014/main" id="{BB8C6388-1B8C-483A-BEF2-B6CACD0A6FB5}"/>
                </a:ext>
              </a:extLst>
            </p:cNvPr>
            <p:cNvSpPr>
              <a:spLocks noChangeAspect="1" noEditPoints="1"/>
            </p:cNvSpPr>
            <p:nvPr/>
          </p:nvSpPr>
          <p:spPr bwMode="auto">
            <a:xfrm>
              <a:off x="1284278" y="3877770"/>
              <a:ext cx="428469" cy="428469"/>
            </a:xfrm>
            <a:custGeom>
              <a:avLst/>
              <a:gdLst>
                <a:gd name="T0" fmla="*/ 256 w 512"/>
                <a:gd name="T1" fmla="*/ 117 h 512"/>
                <a:gd name="T2" fmla="*/ 117 w 512"/>
                <a:gd name="T3" fmla="*/ 256 h 512"/>
                <a:gd name="T4" fmla="*/ 256 w 512"/>
                <a:gd name="T5" fmla="*/ 394 h 512"/>
                <a:gd name="T6" fmla="*/ 394 w 512"/>
                <a:gd name="T7" fmla="*/ 256 h 512"/>
                <a:gd name="T8" fmla="*/ 256 w 512"/>
                <a:gd name="T9" fmla="*/ 117 h 512"/>
                <a:gd name="T10" fmla="*/ 245 w 512"/>
                <a:gd name="T11" fmla="*/ 149 h 512"/>
                <a:gd name="T12" fmla="*/ 256 w 512"/>
                <a:gd name="T13" fmla="*/ 138 h 512"/>
                <a:gd name="T14" fmla="*/ 266 w 512"/>
                <a:gd name="T15" fmla="*/ 149 h 512"/>
                <a:gd name="T16" fmla="*/ 266 w 512"/>
                <a:gd name="T17" fmla="*/ 160 h 512"/>
                <a:gd name="T18" fmla="*/ 256 w 512"/>
                <a:gd name="T19" fmla="*/ 170 h 512"/>
                <a:gd name="T20" fmla="*/ 245 w 512"/>
                <a:gd name="T21" fmla="*/ 160 h 512"/>
                <a:gd name="T22" fmla="*/ 245 w 512"/>
                <a:gd name="T23" fmla="*/ 149 h 512"/>
                <a:gd name="T24" fmla="*/ 160 w 512"/>
                <a:gd name="T25" fmla="*/ 266 h 512"/>
                <a:gd name="T26" fmla="*/ 149 w 512"/>
                <a:gd name="T27" fmla="*/ 266 h 512"/>
                <a:gd name="T28" fmla="*/ 138 w 512"/>
                <a:gd name="T29" fmla="*/ 256 h 512"/>
                <a:gd name="T30" fmla="*/ 149 w 512"/>
                <a:gd name="T31" fmla="*/ 245 h 512"/>
                <a:gd name="T32" fmla="*/ 160 w 512"/>
                <a:gd name="T33" fmla="*/ 245 h 512"/>
                <a:gd name="T34" fmla="*/ 170 w 512"/>
                <a:gd name="T35" fmla="*/ 256 h 512"/>
                <a:gd name="T36" fmla="*/ 160 w 512"/>
                <a:gd name="T37" fmla="*/ 266 h 512"/>
                <a:gd name="T38" fmla="*/ 266 w 512"/>
                <a:gd name="T39" fmla="*/ 362 h 512"/>
                <a:gd name="T40" fmla="*/ 256 w 512"/>
                <a:gd name="T41" fmla="*/ 373 h 512"/>
                <a:gd name="T42" fmla="*/ 245 w 512"/>
                <a:gd name="T43" fmla="*/ 362 h 512"/>
                <a:gd name="T44" fmla="*/ 245 w 512"/>
                <a:gd name="T45" fmla="*/ 352 h 512"/>
                <a:gd name="T46" fmla="*/ 256 w 512"/>
                <a:gd name="T47" fmla="*/ 341 h 512"/>
                <a:gd name="T48" fmla="*/ 266 w 512"/>
                <a:gd name="T49" fmla="*/ 352 h 512"/>
                <a:gd name="T50" fmla="*/ 266 w 512"/>
                <a:gd name="T51" fmla="*/ 362 h 512"/>
                <a:gd name="T52" fmla="*/ 306 w 512"/>
                <a:gd name="T53" fmla="*/ 231 h 512"/>
                <a:gd name="T54" fmla="*/ 263 w 512"/>
                <a:gd name="T55" fmla="*/ 274 h 512"/>
                <a:gd name="T56" fmla="*/ 256 w 512"/>
                <a:gd name="T57" fmla="*/ 277 h 512"/>
                <a:gd name="T58" fmla="*/ 248 w 512"/>
                <a:gd name="T59" fmla="*/ 274 h 512"/>
                <a:gd name="T60" fmla="*/ 173 w 512"/>
                <a:gd name="T61" fmla="*/ 199 h 512"/>
                <a:gd name="T62" fmla="*/ 173 w 512"/>
                <a:gd name="T63" fmla="*/ 184 h 512"/>
                <a:gd name="T64" fmla="*/ 189 w 512"/>
                <a:gd name="T65" fmla="*/ 184 h 512"/>
                <a:gd name="T66" fmla="*/ 256 w 512"/>
                <a:gd name="T67" fmla="*/ 251 h 512"/>
                <a:gd name="T68" fmla="*/ 291 w 512"/>
                <a:gd name="T69" fmla="*/ 216 h 512"/>
                <a:gd name="T70" fmla="*/ 306 w 512"/>
                <a:gd name="T71" fmla="*/ 216 h 512"/>
                <a:gd name="T72" fmla="*/ 306 w 512"/>
                <a:gd name="T73" fmla="*/ 231 h 512"/>
                <a:gd name="T74" fmla="*/ 373 w 512"/>
                <a:gd name="T75" fmla="*/ 256 h 512"/>
                <a:gd name="T76" fmla="*/ 362 w 512"/>
                <a:gd name="T77" fmla="*/ 266 h 512"/>
                <a:gd name="T78" fmla="*/ 352 w 512"/>
                <a:gd name="T79" fmla="*/ 266 h 512"/>
                <a:gd name="T80" fmla="*/ 341 w 512"/>
                <a:gd name="T81" fmla="*/ 256 h 512"/>
                <a:gd name="T82" fmla="*/ 352 w 512"/>
                <a:gd name="T83" fmla="*/ 245 h 512"/>
                <a:gd name="T84" fmla="*/ 362 w 512"/>
                <a:gd name="T85" fmla="*/ 245 h 512"/>
                <a:gd name="T86" fmla="*/ 373 w 512"/>
                <a:gd name="T87" fmla="*/ 256 h 512"/>
                <a:gd name="T88" fmla="*/ 256 w 512"/>
                <a:gd name="T89" fmla="*/ 0 h 512"/>
                <a:gd name="T90" fmla="*/ 0 w 512"/>
                <a:gd name="T91" fmla="*/ 256 h 512"/>
                <a:gd name="T92" fmla="*/ 256 w 512"/>
                <a:gd name="T93" fmla="*/ 512 h 512"/>
                <a:gd name="T94" fmla="*/ 512 w 512"/>
                <a:gd name="T95" fmla="*/ 256 h 512"/>
                <a:gd name="T96" fmla="*/ 256 w 512"/>
                <a:gd name="T97" fmla="*/ 0 h 512"/>
                <a:gd name="T98" fmla="*/ 256 w 512"/>
                <a:gd name="T99" fmla="*/ 416 h 512"/>
                <a:gd name="T100" fmla="*/ 96 w 512"/>
                <a:gd name="T101" fmla="*/ 256 h 512"/>
                <a:gd name="T102" fmla="*/ 256 w 512"/>
                <a:gd name="T103" fmla="*/ 96 h 512"/>
                <a:gd name="T104" fmla="*/ 416 w 512"/>
                <a:gd name="T105" fmla="*/ 256 h 512"/>
                <a:gd name="T106" fmla="*/ 256 w 512"/>
                <a:gd name="T107" fmla="*/ 416 h 5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512" h="512">
                  <a:moveTo>
                    <a:pt x="256" y="117"/>
                  </a:moveTo>
                  <a:cubicBezTo>
                    <a:pt x="179" y="117"/>
                    <a:pt x="117" y="179"/>
                    <a:pt x="117" y="256"/>
                  </a:cubicBezTo>
                  <a:cubicBezTo>
                    <a:pt x="117" y="332"/>
                    <a:pt x="179" y="394"/>
                    <a:pt x="256" y="394"/>
                  </a:cubicBezTo>
                  <a:cubicBezTo>
                    <a:pt x="332" y="394"/>
                    <a:pt x="394" y="332"/>
                    <a:pt x="394" y="256"/>
                  </a:cubicBezTo>
                  <a:cubicBezTo>
                    <a:pt x="394" y="179"/>
                    <a:pt x="332" y="117"/>
                    <a:pt x="256" y="117"/>
                  </a:cubicBezTo>
                  <a:close/>
                  <a:moveTo>
                    <a:pt x="245" y="149"/>
                  </a:moveTo>
                  <a:cubicBezTo>
                    <a:pt x="245" y="143"/>
                    <a:pt x="250" y="138"/>
                    <a:pt x="256" y="138"/>
                  </a:cubicBezTo>
                  <a:cubicBezTo>
                    <a:pt x="262" y="138"/>
                    <a:pt x="266" y="143"/>
                    <a:pt x="266" y="149"/>
                  </a:cubicBezTo>
                  <a:cubicBezTo>
                    <a:pt x="266" y="160"/>
                    <a:pt x="266" y="160"/>
                    <a:pt x="266" y="160"/>
                  </a:cubicBezTo>
                  <a:cubicBezTo>
                    <a:pt x="266" y="166"/>
                    <a:pt x="262" y="170"/>
                    <a:pt x="256" y="170"/>
                  </a:cubicBezTo>
                  <a:cubicBezTo>
                    <a:pt x="250" y="170"/>
                    <a:pt x="245" y="166"/>
                    <a:pt x="245" y="160"/>
                  </a:cubicBezTo>
                  <a:lnTo>
                    <a:pt x="245" y="149"/>
                  </a:lnTo>
                  <a:close/>
                  <a:moveTo>
                    <a:pt x="160" y="266"/>
                  </a:moveTo>
                  <a:cubicBezTo>
                    <a:pt x="149" y="266"/>
                    <a:pt x="149" y="266"/>
                    <a:pt x="149" y="266"/>
                  </a:cubicBezTo>
                  <a:cubicBezTo>
                    <a:pt x="143" y="266"/>
                    <a:pt x="138" y="262"/>
                    <a:pt x="138" y="256"/>
                  </a:cubicBezTo>
                  <a:cubicBezTo>
                    <a:pt x="138" y="250"/>
                    <a:pt x="143" y="245"/>
                    <a:pt x="149" y="245"/>
                  </a:cubicBezTo>
                  <a:cubicBezTo>
                    <a:pt x="160" y="245"/>
                    <a:pt x="160" y="245"/>
                    <a:pt x="160" y="245"/>
                  </a:cubicBezTo>
                  <a:cubicBezTo>
                    <a:pt x="166" y="245"/>
                    <a:pt x="170" y="250"/>
                    <a:pt x="170" y="256"/>
                  </a:cubicBezTo>
                  <a:cubicBezTo>
                    <a:pt x="170" y="262"/>
                    <a:pt x="166" y="266"/>
                    <a:pt x="160" y="266"/>
                  </a:cubicBezTo>
                  <a:close/>
                  <a:moveTo>
                    <a:pt x="266" y="362"/>
                  </a:moveTo>
                  <a:cubicBezTo>
                    <a:pt x="266" y="368"/>
                    <a:pt x="262" y="373"/>
                    <a:pt x="256" y="373"/>
                  </a:cubicBezTo>
                  <a:cubicBezTo>
                    <a:pt x="250" y="373"/>
                    <a:pt x="245" y="368"/>
                    <a:pt x="245" y="362"/>
                  </a:cubicBezTo>
                  <a:cubicBezTo>
                    <a:pt x="245" y="352"/>
                    <a:pt x="245" y="352"/>
                    <a:pt x="245" y="352"/>
                  </a:cubicBezTo>
                  <a:cubicBezTo>
                    <a:pt x="245" y="346"/>
                    <a:pt x="250" y="341"/>
                    <a:pt x="256" y="341"/>
                  </a:cubicBezTo>
                  <a:cubicBezTo>
                    <a:pt x="262" y="341"/>
                    <a:pt x="266" y="346"/>
                    <a:pt x="266" y="352"/>
                  </a:cubicBezTo>
                  <a:lnTo>
                    <a:pt x="266" y="362"/>
                  </a:lnTo>
                  <a:close/>
                  <a:moveTo>
                    <a:pt x="306" y="231"/>
                  </a:moveTo>
                  <a:cubicBezTo>
                    <a:pt x="263" y="274"/>
                    <a:pt x="263" y="274"/>
                    <a:pt x="263" y="274"/>
                  </a:cubicBezTo>
                  <a:cubicBezTo>
                    <a:pt x="261" y="276"/>
                    <a:pt x="258" y="277"/>
                    <a:pt x="256" y="277"/>
                  </a:cubicBezTo>
                  <a:cubicBezTo>
                    <a:pt x="253" y="277"/>
                    <a:pt x="250" y="276"/>
                    <a:pt x="248" y="274"/>
                  </a:cubicBezTo>
                  <a:cubicBezTo>
                    <a:pt x="173" y="199"/>
                    <a:pt x="173" y="199"/>
                    <a:pt x="173" y="199"/>
                  </a:cubicBezTo>
                  <a:cubicBezTo>
                    <a:pt x="169" y="195"/>
                    <a:pt x="169" y="188"/>
                    <a:pt x="173" y="184"/>
                  </a:cubicBezTo>
                  <a:cubicBezTo>
                    <a:pt x="178" y="180"/>
                    <a:pt x="184" y="180"/>
                    <a:pt x="189" y="184"/>
                  </a:cubicBezTo>
                  <a:cubicBezTo>
                    <a:pt x="256" y="251"/>
                    <a:pt x="256" y="251"/>
                    <a:pt x="256" y="251"/>
                  </a:cubicBezTo>
                  <a:cubicBezTo>
                    <a:pt x="291" y="216"/>
                    <a:pt x="291" y="216"/>
                    <a:pt x="291" y="216"/>
                  </a:cubicBezTo>
                  <a:cubicBezTo>
                    <a:pt x="295" y="212"/>
                    <a:pt x="302" y="212"/>
                    <a:pt x="306" y="216"/>
                  </a:cubicBezTo>
                  <a:cubicBezTo>
                    <a:pt x="310" y="220"/>
                    <a:pt x="310" y="227"/>
                    <a:pt x="306" y="231"/>
                  </a:cubicBezTo>
                  <a:close/>
                  <a:moveTo>
                    <a:pt x="373" y="256"/>
                  </a:moveTo>
                  <a:cubicBezTo>
                    <a:pt x="373" y="262"/>
                    <a:pt x="368" y="266"/>
                    <a:pt x="362" y="266"/>
                  </a:cubicBezTo>
                  <a:cubicBezTo>
                    <a:pt x="352" y="266"/>
                    <a:pt x="352" y="266"/>
                    <a:pt x="352" y="266"/>
                  </a:cubicBezTo>
                  <a:cubicBezTo>
                    <a:pt x="346" y="266"/>
                    <a:pt x="341" y="262"/>
                    <a:pt x="341" y="256"/>
                  </a:cubicBezTo>
                  <a:cubicBezTo>
                    <a:pt x="341" y="250"/>
                    <a:pt x="346" y="245"/>
                    <a:pt x="352" y="245"/>
                  </a:cubicBezTo>
                  <a:cubicBezTo>
                    <a:pt x="362" y="245"/>
                    <a:pt x="362" y="245"/>
                    <a:pt x="362" y="245"/>
                  </a:cubicBezTo>
                  <a:cubicBezTo>
                    <a:pt x="368" y="245"/>
                    <a:pt x="373" y="250"/>
                    <a:pt x="373" y="256"/>
                  </a:cubicBezTo>
                  <a:close/>
                  <a:moveTo>
                    <a:pt x="256" y="0"/>
                  </a:moveTo>
                  <a:cubicBezTo>
                    <a:pt x="114" y="0"/>
                    <a:pt x="0" y="114"/>
                    <a:pt x="0" y="256"/>
                  </a:cubicBezTo>
                  <a:cubicBezTo>
                    <a:pt x="0" y="397"/>
                    <a:pt x="114" y="512"/>
                    <a:pt x="256" y="512"/>
                  </a:cubicBezTo>
                  <a:cubicBezTo>
                    <a:pt x="397" y="512"/>
                    <a:pt x="512" y="397"/>
                    <a:pt x="512" y="256"/>
                  </a:cubicBezTo>
                  <a:cubicBezTo>
                    <a:pt x="512" y="114"/>
                    <a:pt x="397" y="0"/>
                    <a:pt x="256" y="0"/>
                  </a:cubicBezTo>
                  <a:close/>
                  <a:moveTo>
                    <a:pt x="256" y="416"/>
                  </a:moveTo>
                  <a:cubicBezTo>
                    <a:pt x="167" y="416"/>
                    <a:pt x="96" y="344"/>
                    <a:pt x="96" y="256"/>
                  </a:cubicBezTo>
                  <a:cubicBezTo>
                    <a:pt x="96" y="167"/>
                    <a:pt x="167" y="96"/>
                    <a:pt x="256" y="96"/>
                  </a:cubicBezTo>
                  <a:cubicBezTo>
                    <a:pt x="344" y="96"/>
                    <a:pt x="416" y="167"/>
                    <a:pt x="416" y="256"/>
                  </a:cubicBezTo>
                  <a:cubicBezTo>
                    <a:pt x="416" y="344"/>
                    <a:pt x="344" y="416"/>
                    <a:pt x="256" y="416"/>
                  </a:cubicBezTo>
                  <a:close/>
                </a:path>
              </a:pathLst>
            </a:custGeom>
            <a:solidFill>
              <a:srgbClr val="5E6A67"/>
            </a:solidFill>
            <a:ln>
              <a:noFill/>
            </a:ln>
          </p:spPr>
          <p:txBody>
            <a:bodyPr vert="horz" wrap="square" lIns="91440" tIns="45720" rIns="91440" bIns="45720" numCol="1" anchor="t" anchorCtr="0" compatLnSpc="1">
              <a:prstTxWarp prst="textNoShape">
                <a:avLst/>
              </a:prstTxWarp>
            </a:bodyPr>
            <a:lstStyle/>
            <a:p>
              <a:endParaRPr lang="en-US" sz="1200" dirty="0"/>
            </a:p>
          </p:txBody>
        </p:sp>
      </p:grpSp>
      <p:sp>
        <p:nvSpPr>
          <p:cNvPr id="13" name="Title 1">
            <a:extLst>
              <a:ext uri="{FF2B5EF4-FFF2-40B4-BE49-F238E27FC236}">
                <a16:creationId xmlns:a16="http://schemas.microsoft.com/office/drawing/2014/main" id="{F8AF52ED-DE1B-4F4A-A700-F7A369F9AF68}"/>
              </a:ext>
            </a:extLst>
          </p:cNvPr>
          <p:cNvSpPr>
            <a:spLocks noGrp="1"/>
          </p:cNvSpPr>
          <p:nvPr>
            <p:ph type="title" hasCustomPrompt="1"/>
          </p:nvPr>
        </p:nvSpPr>
        <p:spPr>
          <a:xfrm>
            <a:off x="633730" y="111438"/>
            <a:ext cx="8359140" cy="563231"/>
          </a:xfrm>
        </p:spPr>
        <p:txBody>
          <a:bodyPr anchor="ctr"/>
          <a:lstStyle>
            <a:lvl1pPr>
              <a:defRPr sz="3400">
                <a:solidFill>
                  <a:schemeClr val="bg1"/>
                </a:solidFill>
              </a:defRPr>
            </a:lvl1pPr>
          </a:lstStyle>
          <a:p>
            <a:r>
              <a:rPr lang="en-US" dirty="0"/>
              <a:t>Title</a:t>
            </a:r>
          </a:p>
        </p:txBody>
      </p:sp>
      <p:sp>
        <p:nvSpPr>
          <p:cNvPr id="14" name="Content Placeholder 2">
            <a:extLst>
              <a:ext uri="{FF2B5EF4-FFF2-40B4-BE49-F238E27FC236}">
                <a16:creationId xmlns:a16="http://schemas.microsoft.com/office/drawing/2014/main" id="{F54CC7A7-3474-4C22-9B62-B8EF03E9813E}"/>
              </a:ext>
            </a:extLst>
          </p:cNvPr>
          <p:cNvSpPr>
            <a:spLocks noGrp="1"/>
          </p:cNvSpPr>
          <p:nvPr>
            <p:ph sz="half" idx="1" hasCustomPrompt="1"/>
          </p:nvPr>
        </p:nvSpPr>
        <p:spPr>
          <a:xfrm>
            <a:off x="1133491" y="1028561"/>
            <a:ext cx="6454977" cy="2334749"/>
          </a:xfrm>
        </p:spPr>
        <p:txBody>
          <a:bodyPr anchorCtr="0"/>
          <a:lstStyle>
            <a:lvl1pPr marL="174625" indent="-174625">
              <a:lnSpc>
                <a:spcPct val="100000"/>
              </a:lnSpc>
              <a:spcBef>
                <a:spcPts val="0"/>
              </a:spcBef>
              <a:spcAft>
                <a:spcPts val="600"/>
              </a:spcAft>
              <a:buSzPct val="125000"/>
              <a:buFont typeface="Arial" pitchFamily="34" charset="0"/>
              <a:buChar char="•"/>
              <a:defRPr lang="en-US" sz="2400" b="0" dirty="0" smtClean="0">
                <a:solidFill>
                  <a:schemeClr val="tx1"/>
                </a:solidFill>
                <a:latin typeface="Lucida Sans" pitchFamily="34" charset="0"/>
                <a:ea typeface="+mn-ea"/>
                <a:cs typeface="+mn-cs"/>
              </a:defRPr>
            </a:lvl1pPr>
            <a:lvl2pPr>
              <a:lnSpc>
                <a:spcPct val="100000"/>
              </a:lnSpc>
              <a:spcBef>
                <a:spcPts val="0"/>
              </a:spcBef>
              <a:spcAft>
                <a:spcPts val="600"/>
              </a:spcAft>
              <a:buSzPct val="125000"/>
              <a:buFont typeface="Arial" pitchFamily="34" charset="0"/>
              <a:buChar char="•"/>
              <a:defRPr lang="en-US" sz="1800" dirty="0" smtClean="0">
                <a:solidFill>
                  <a:schemeClr val="bg2"/>
                </a:solidFill>
                <a:latin typeface="Lucida Sans" pitchFamily="34" charset="0"/>
                <a:ea typeface="+mn-ea"/>
                <a:cs typeface="+mn-cs"/>
              </a:defRPr>
            </a:lvl2pPr>
            <a:lvl3pPr>
              <a:lnSpc>
                <a:spcPct val="100000"/>
              </a:lnSpc>
              <a:spcBef>
                <a:spcPts val="0"/>
              </a:spcBef>
              <a:spcAft>
                <a:spcPts val="600"/>
              </a:spcAft>
              <a:buSzPct val="125000"/>
              <a:buFont typeface="Arial" pitchFamily="34" charset="0"/>
              <a:buChar char="•"/>
              <a:defRPr lang="en-US" sz="1800" dirty="0" smtClean="0">
                <a:solidFill>
                  <a:schemeClr val="bg2"/>
                </a:solidFill>
                <a:latin typeface="Lucida Sans" pitchFamily="34" charset="0"/>
                <a:ea typeface="+mn-ea"/>
                <a:cs typeface="+mn-cs"/>
              </a:defRPr>
            </a:lvl3pPr>
            <a:lvl4pPr>
              <a:lnSpc>
                <a:spcPct val="100000"/>
              </a:lnSpc>
              <a:spcBef>
                <a:spcPts val="0"/>
              </a:spcBef>
              <a:spcAft>
                <a:spcPts val="600"/>
              </a:spcAft>
              <a:buSzPct val="125000"/>
              <a:buFont typeface="Arial" pitchFamily="34" charset="0"/>
              <a:buChar char="•"/>
              <a:defRPr lang="en-US" sz="1600" dirty="0" smtClean="0">
                <a:solidFill>
                  <a:schemeClr val="bg2"/>
                </a:solidFill>
                <a:latin typeface="Lucida Sans" pitchFamily="34" charset="0"/>
                <a:ea typeface="+mn-ea"/>
                <a:cs typeface="+mn-cs"/>
              </a:defRPr>
            </a:lvl4pPr>
            <a:lvl5pPr>
              <a:lnSpc>
                <a:spcPct val="100000"/>
              </a:lnSpc>
              <a:spcBef>
                <a:spcPts val="0"/>
              </a:spcBef>
              <a:spcAft>
                <a:spcPts val="600"/>
              </a:spcAft>
              <a:buSzPct val="125000"/>
              <a:buFont typeface="Arial" pitchFamily="34" charset="0"/>
              <a:buChar char="•"/>
              <a:defRPr lang="en-US" sz="1600" dirty="0">
                <a:solidFill>
                  <a:schemeClr val="bg2"/>
                </a:solidFill>
                <a:latin typeface="Lucida Sans" pitchFamily="34" charset="0"/>
                <a:ea typeface="+mn-ea"/>
                <a:cs typeface="+mn-cs"/>
              </a:defRPr>
            </a:lvl5pPr>
            <a:lvl6pPr>
              <a:defRPr sz="1800"/>
            </a:lvl6pPr>
            <a:lvl7pPr>
              <a:defRPr sz="1800"/>
            </a:lvl7pPr>
            <a:lvl8pPr>
              <a:defRPr sz="1800"/>
            </a:lvl8pPr>
            <a:lvl9pPr>
              <a:defRPr sz="1800"/>
            </a:lvl9pPr>
          </a:lstStyle>
          <a:p>
            <a:pPr lvl="0"/>
            <a:r>
              <a:rPr lang="en-US" dirty="0"/>
              <a:t>Click to edit Master text styles</a:t>
            </a:r>
          </a:p>
        </p:txBody>
      </p:sp>
      <p:sp>
        <p:nvSpPr>
          <p:cNvPr id="15" name="Content Placeholder 2">
            <a:extLst>
              <a:ext uri="{FF2B5EF4-FFF2-40B4-BE49-F238E27FC236}">
                <a16:creationId xmlns:a16="http://schemas.microsoft.com/office/drawing/2014/main" id="{FD286E2F-ABC4-40CB-8B32-779096E89F54}"/>
              </a:ext>
            </a:extLst>
          </p:cNvPr>
          <p:cNvSpPr>
            <a:spLocks noGrp="1"/>
          </p:cNvSpPr>
          <p:nvPr>
            <p:ph sz="half" idx="13"/>
          </p:nvPr>
        </p:nvSpPr>
        <p:spPr>
          <a:xfrm>
            <a:off x="1797327" y="3870275"/>
            <a:ext cx="2590492" cy="461665"/>
          </a:xfrm>
        </p:spPr>
        <p:txBody>
          <a:bodyPr anchorCtr="0"/>
          <a:lstStyle>
            <a:lvl1pPr marL="174625" indent="-174625">
              <a:lnSpc>
                <a:spcPct val="100000"/>
              </a:lnSpc>
              <a:spcBef>
                <a:spcPts val="0"/>
              </a:spcBef>
              <a:spcAft>
                <a:spcPts val="600"/>
              </a:spcAft>
              <a:buSzPct val="125000"/>
              <a:buFont typeface="Arial" pitchFamily="34" charset="0"/>
              <a:buChar char="•"/>
              <a:defRPr lang="en-US" sz="2400" b="0" dirty="0" smtClean="0">
                <a:solidFill>
                  <a:schemeClr val="tx1"/>
                </a:solidFill>
                <a:latin typeface="Lucida Sans" pitchFamily="34" charset="0"/>
                <a:ea typeface="+mn-ea"/>
                <a:cs typeface="+mn-cs"/>
              </a:defRPr>
            </a:lvl1pPr>
            <a:lvl2pPr>
              <a:lnSpc>
                <a:spcPct val="100000"/>
              </a:lnSpc>
              <a:spcBef>
                <a:spcPts val="0"/>
              </a:spcBef>
              <a:spcAft>
                <a:spcPts val="600"/>
              </a:spcAft>
              <a:buSzPct val="125000"/>
              <a:buFont typeface="Arial" pitchFamily="34" charset="0"/>
              <a:buChar char="•"/>
              <a:defRPr lang="en-US" sz="1800" dirty="0" smtClean="0">
                <a:solidFill>
                  <a:schemeClr val="bg2"/>
                </a:solidFill>
                <a:latin typeface="Lucida Sans" pitchFamily="34" charset="0"/>
                <a:ea typeface="+mn-ea"/>
                <a:cs typeface="+mn-cs"/>
              </a:defRPr>
            </a:lvl2pPr>
            <a:lvl3pPr>
              <a:lnSpc>
                <a:spcPct val="100000"/>
              </a:lnSpc>
              <a:spcBef>
                <a:spcPts val="0"/>
              </a:spcBef>
              <a:spcAft>
                <a:spcPts val="600"/>
              </a:spcAft>
              <a:buSzPct val="125000"/>
              <a:buFont typeface="Arial" pitchFamily="34" charset="0"/>
              <a:buChar char="•"/>
              <a:defRPr lang="en-US" sz="1800" dirty="0" smtClean="0">
                <a:solidFill>
                  <a:schemeClr val="bg2"/>
                </a:solidFill>
                <a:latin typeface="Lucida Sans" pitchFamily="34" charset="0"/>
                <a:ea typeface="+mn-ea"/>
                <a:cs typeface="+mn-cs"/>
              </a:defRPr>
            </a:lvl3pPr>
            <a:lvl4pPr>
              <a:lnSpc>
                <a:spcPct val="100000"/>
              </a:lnSpc>
              <a:spcBef>
                <a:spcPts val="0"/>
              </a:spcBef>
              <a:spcAft>
                <a:spcPts val="600"/>
              </a:spcAft>
              <a:buSzPct val="125000"/>
              <a:buFont typeface="Arial" pitchFamily="34" charset="0"/>
              <a:buChar char="•"/>
              <a:defRPr lang="en-US" sz="1600" dirty="0" smtClean="0">
                <a:solidFill>
                  <a:schemeClr val="bg2"/>
                </a:solidFill>
                <a:latin typeface="Lucida Sans" pitchFamily="34" charset="0"/>
                <a:ea typeface="+mn-ea"/>
                <a:cs typeface="+mn-cs"/>
              </a:defRPr>
            </a:lvl4pPr>
            <a:lvl5pPr>
              <a:lnSpc>
                <a:spcPct val="100000"/>
              </a:lnSpc>
              <a:spcBef>
                <a:spcPts val="0"/>
              </a:spcBef>
              <a:spcAft>
                <a:spcPts val="600"/>
              </a:spcAft>
              <a:buSzPct val="125000"/>
              <a:buFont typeface="Arial" pitchFamily="34" charset="0"/>
              <a:buChar char="•"/>
              <a:defRPr lang="en-US" sz="1600" dirty="0">
                <a:solidFill>
                  <a:schemeClr val="bg2"/>
                </a:solidFill>
                <a:latin typeface="Lucida Sans" pitchFamily="34" charset="0"/>
                <a:ea typeface="+mn-ea"/>
                <a:cs typeface="+mn-cs"/>
              </a:defRPr>
            </a:lvl5pPr>
            <a:lvl6pPr>
              <a:defRPr sz="1800"/>
            </a:lvl6pPr>
            <a:lvl7pPr>
              <a:defRPr sz="1800"/>
            </a:lvl7pPr>
            <a:lvl8pPr>
              <a:defRPr sz="1800"/>
            </a:lvl8pPr>
            <a:lvl9pPr>
              <a:defRPr sz="1800"/>
            </a:lvl9pPr>
          </a:lstStyle>
          <a:p>
            <a:pPr lvl="0"/>
            <a:r>
              <a:rPr lang="en-US" dirty="0"/>
              <a:t>Click</a:t>
            </a:r>
          </a:p>
        </p:txBody>
      </p:sp>
    </p:spTree>
    <p:extLst>
      <p:ext uri="{BB962C8B-B14F-4D97-AF65-F5344CB8AC3E}">
        <p14:creationId xmlns:p14="http://schemas.microsoft.com/office/powerpoint/2010/main" val="1343641584"/>
      </p:ext>
    </p:extLst>
  </p:cSld>
  <p:clrMapOvr>
    <a:masterClrMapping/>
  </p:clrMapOvr>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8_Custom Layout">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FEDDECB5-E062-4127-91C5-6C3A2901EF23}"/>
              </a:ext>
            </a:extLst>
          </p:cNvPr>
          <p:cNvSpPr>
            <a:spLocks noGrp="1"/>
          </p:cNvSpPr>
          <p:nvPr>
            <p:ph type="dt" sz="half" idx="10"/>
          </p:nvPr>
        </p:nvSpPr>
        <p:spPr/>
        <p:txBody>
          <a:bodyPr/>
          <a:lstStyle/>
          <a:p>
            <a:pPr>
              <a:defRPr/>
            </a:pPr>
            <a:endParaRPr lang="en-US" dirty="0"/>
          </a:p>
        </p:txBody>
      </p:sp>
      <p:sp>
        <p:nvSpPr>
          <p:cNvPr id="4" name="Footer Placeholder 3">
            <a:extLst>
              <a:ext uri="{FF2B5EF4-FFF2-40B4-BE49-F238E27FC236}">
                <a16:creationId xmlns:a16="http://schemas.microsoft.com/office/drawing/2014/main" id="{743C5DC4-A702-4EA6-9C1A-1BD57D7AE820}"/>
              </a:ext>
            </a:extLst>
          </p:cNvPr>
          <p:cNvSpPr>
            <a:spLocks noGrp="1"/>
          </p:cNvSpPr>
          <p:nvPr>
            <p:ph type="ftr" sz="quarter" idx="11"/>
          </p:nvPr>
        </p:nvSpPr>
        <p:spPr/>
        <p:txBody>
          <a:bodyPr/>
          <a:lstStyle/>
          <a:p>
            <a:pPr>
              <a:defRPr/>
            </a:pPr>
            <a:endParaRPr lang="en-US" dirty="0"/>
          </a:p>
        </p:txBody>
      </p:sp>
      <p:sp>
        <p:nvSpPr>
          <p:cNvPr id="5" name="Slide Number Placeholder 4">
            <a:extLst>
              <a:ext uri="{FF2B5EF4-FFF2-40B4-BE49-F238E27FC236}">
                <a16:creationId xmlns:a16="http://schemas.microsoft.com/office/drawing/2014/main" id="{2913E7D9-468B-4860-A7B7-05A0001B4FE2}"/>
              </a:ext>
            </a:extLst>
          </p:cNvPr>
          <p:cNvSpPr>
            <a:spLocks noGrp="1"/>
          </p:cNvSpPr>
          <p:nvPr>
            <p:ph type="sldNum" sz="quarter" idx="12"/>
          </p:nvPr>
        </p:nvSpPr>
        <p:spPr/>
        <p:txBody>
          <a:bodyPr/>
          <a:lstStyle/>
          <a:p>
            <a:pPr>
              <a:defRPr/>
            </a:pPr>
            <a:fld id="{E5555556-BDE3-4646-BF72-FCA2853FC699}" type="slidenum">
              <a:rPr lang="en-US" altLang="en-US" smtClean="0"/>
              <a:pPr>
                <a:defRPr/>
              </a:pPr>
              <a:t>‹#›</a:t>
            </a:fld>
            <a:endParaRPr lang="en-US" altLang="en-US" dirty="0"/>
          </a:p>
        </p:txBody>
      </p:sp>
      <p:grpSp>
        <p:nvGrpSpPr>
          <p:cNvPr id="6" name="Group 5">
            <a:extLst>
              <a:ext uri="{FF2B5EF4-FFF2-40B4-BE49-F238E27FC236}">
                <a16:creationId xmlns:a16="http://schemas.microsoft.com/office/drawing/2014/main" id="{D764CEE8-2356-402B-82EA-EA3BC19124D1}"/>
              </a:ext>
            </a:extLst>
          </p:cNvPr>
          <p:cNvGrpSpPr/>
          <p:nvPr userDrawn="1"/>
        </p:nvGrpSpPr>
        <p:grpSpPr>
          <a:xfrm>
            <a:off x="468611" y="1107312"/>
            <a:ext cx="8206778" cy="2555586"/>
            <a:chOff x="468611" y="1107312"/>
            <a:chExt cx="8206778" cy="2555586"/>
          </a:xfrm>
        </p:grpSpPr>
        <p:sp>
          <p:nvSpPr>
            <p:cNvPr id="7" name="Rectangle 6">
              <a:extLst>
                <a:ext uri="{FF2B5EF4-FFF2-40B4-BE49-F238E27FC236}">
                  <a16:creationId xmlns:a16="http://schemas.microsoft.com/office/drawing/2014/main" id="{C19AA1B3-A5DF-43A3-8D1D-A047C20EC745}"/>
                </a:ext>
              </a:extLst>
            </p:cNvPr>
            <p:cNvSpPr/>
            <p:nvPr/>
          </p:nvSpPr>
          <p:spPr>
            <a:xfrm>
              <a:off x="920051" y="1107312"/>
              <a:ext cx="3469601" cy="461665"/>
            </a:xfrm>
            <a:prstGeom prst="rect">
              <a:avLst/>
            </a:prstGeom>
          </p:spPr>
          <p:txBody>
            <a:bodyPr wrap="square">
              <a:spAutoFit/>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2400" b="1" i="0" u="none" strike="noStrike" kern="0" cap="none" spc="0" normalizeH="0" baseline="0" noProof="0" dirty="0">
                  <a:ln>
                    <a:noFill/>
                  </a:ln>
                  <a:solidFill>
                    <a:srgbClr val="981E32"/>
                  </a:solidFill>
                  <a:effectLst/>
                  <a:uLnTx/>
                  <a:uFillTx/>
                  <a:latin typeface="Lucida Sans" panose="020B0602040502020204" pitchFamily="34" charset="0"/>
                  <a:ea typeface="+mn-ea"/>
                  <a:cs typeface="Lucida Sans" panose="020B0602040502020204" pitchFamily="34" charset="0"/>
                </a:rPr>
                <a:t>Initiate</a:t>
              </a:r>
            </a:p>
          </p:txBody>
        </p:sp>
        <p:sp>
          <p:nvSpPr>
            <p:cNvPr id="8" name="Rectangle 7">
              <a:extLst>
                <a:ext uri="{FF2B5EF4-FFF2-40B4-BE49-F238E27FC236}">
                  <a16:creationId xmlns:a16="http://schemas.microsoft.com/office/drawing/2014/main" id="{09240A3B-8640-4F51-8DC9-CCD37FDB23ED}"/>
                </a:ext>
              </a:extLst>
            </p:cNvPr>
            <p:cNvSpPr/>
            <p:nvPr/>
          </p:nvSpPr>
          <p:spPr>
            <a:xfrm>
              <a:off x="468611" y="3172496"/>
              <a:ext cx="4200668" cy="461665"/>
            </a:xfrm>
            <a:prstGeom prst="rect">
              <a:avLst/>
            </a:prstGeom>
          </p:spPr>
          <p:txBody>
            <a:bodyPr wrap="square">
              <a:spAutoFit/>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2400" b="0" i="0" u="none" strike="noStrike" kern="0" cap="none" spc="0" normalizeH="0" baseline="0" noProof="0" dirty="0">
                  <a:ln>
                    <a:noFill/>
                  </a:ln>
                  <a:solidFill>
                    <a:srgbClr val="000000"/>
                  </a:solidFill>
                  <a:effectLst/>
                  <a:uLnTx/>
                  <a:uFillTx/>
                  <a:latin typeface="Lucida Sans" panose="020B0602040502020204" pitchFamily="34" charset="0"/>
                  <a:ea typeface="+mn-ea"/>
                  <a:cs typeface="Lucida Sans" panose="020B0602040502020204" pitchFamily="34" charset="0"/>
                </a:rPr>
                <a:t>Grant Manager</a:t>
              </a:r>
            </a:p>
          </p:txBody>
        </p:sp>
        <p:grpSp>
          <p:nvGrpSpPr>
            <p:cNvPr id="9" name="Group 8">
              <a:extLst>
                <a:ext uri="{FF2B5EF4-FFF2-40B4-BE49-F238E27FC236}">
                  <a16:creationId xmlns:a16="http://schemas.microsoft.com/office/drawing/2014/main" id="{ADB8B6FB-765C-4BD4-87DC-2AF649343F82}"/>
                </a:ext>
              </a:extLst>
            </p:cNvPr>
            <p:cNvGrpSpPr/>
            <p:nvPr/>
          </p:nvGrpSpPr>
          <p:grpSpPr>
            <a:xfrm>
              <a:off x="3747542" y="2172993"/>
              <a:ext cx="1129480" cy="461665"/>
              <a:chOff x="-230914" y="5305031"/>
              <a:chExt cx="1455694" cy="567198"/>
            </a:xfrm>
          </p:grpSpPr>
          <p:sp>
            <p:nvSpPr>
              <p:cNvPr id="17" name="Right Arrow 24">
                <a:extLst>
                  <a:ext uri="{FF2B5EF4-FFF2-40B4-BE49-F238E27FC236}">
                    <a16:creationId xmlns:a16="http://schemas.microsoft.com/office/drawing/2014/main" id="{DF58E327-5FB3-4711-857C-A73A27E1F7E3}"/>
                  </a:ext>
                </a:extLst>
              </p:cNvPr>
              <p:cNvSpPr>
                <a:spLocks/>
              </p:cNvSpPr>
              <p:nvPr/>
            </p:nvSpPr>
            <p:spPr bwMode="auto">
              <a:xfrm>
                <a:off x="-230914" y="5305031"/>
                <a:ext cx="1455694" cy="567198"/>
              </a:xfrm>
              <a:prstGeom prst="rightArrow">
                <a:avLst/>
              </a:prstGeom>
              <a:solidFill>
                <a:srgbClr val="5E6A71"/>
              </a:solidFill>
              <a:ln w="12700"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lvl="0" indent="0" algn="ctr" defTabSz="1462088" rtl="0" eaLnBrk="0" fontAlgn="base" latinLnBrk="0" hangingPunct="0">
                  <a:lnSpc>
                    <a:spcPct val="100000"/>
                  </a:lnSpc>
                  <a:spcBef>
                    <a:spcPct val="0"/>
                  </a:spcBef>
                  <a:spcAft>
                    <a:spcPct val="0"/>
                  </a:spcAft>
                  <a:buClrTx/>
                  <a:buSzTx/>
                  <a:buFontTx/>
                  <a:buNone/>
                  <a:tabLst/>
                  <a:defRPr/>
                </a:pPr>
                <a:endParaRPr kumimoji="0" lang="en-US" sz="3800" b="1" i="0" u="none" strike="noStrike" kern="1200" cap="none" spc="0" normalizeH="0" baseline="0" noProof="0" dirty="0">
                  <a:ln>
                    <a:noFill/>
                  </a:ln>
                  <a:solidFill>
                    <a:srgbClr val="000000"/>
                  </a:solidFill>
                  <a:effectLst/>
                  <a:uLnTx/>
                  <a:uFillTx/>
                  <a:latin typeface="Arial" panose="020B0604020202020204" pitchFamily="34" charset="0"/>
                  <a:ea typeface="+mn-ea"/>
                  <a:cs typeface="+mn-cs"/>
                </a:endParaRPr>
              </a:p>
            </p:txBody>
          </p:sp>
          <p:sp>
            <p:nvSpPr>
              <p:cNvPr id="18" name="TextBox 17">
                <a:extLst>
                  <a:ext uri="{FF2B5EF4-FFF2-40B4-BE49-F238E27FC236}">
                    <a16:creationId xmlns:a16="http://schemas.microsoft.com/office/drawing/2014/main" id="{4389A485-1067-4B20-935B-255B6ABC3D04}"/>
                  </a:ext>
                </a:extLst>
              </p:cNvPr>
              <p:cNvSpPr txBox="1"/>
              <p:nvPr/>
            </p:nvSpPr>
            <p:spPr>
              <a:xfrm>
                <a:off x="147171" y="5491369"/>
                <a:ext cx="898957" cy="305968"/>
              </a:xfrm>
              <a:prstGeom prst="rect">
                <a:avLst/>
              </a:prstGeom>
            </p:spPr>
            <p:txBody>
              <a:bodyPr wrap="square" rtlCol="0" anchor="ctr">
                <a:spAutoFit/>
              </a:bodyPr>
              <a:lstStyle/>
              <a:p>
                <a:pPr marL="1588" marR="0" lvl="0" indent="0" algn="ctr" defTabSz="914400" rtl="0" eaLnBrk="0" fontAlgn="base" latinLnBrk="0" hangingPunct="0">
                  <a:lnSpc>
                    <a:spcPct val="106000"/>
                  </a:lnSpc>
                  <a:spcBef>
                    <a:spcPct val="80000"/>
                  </a:spcBef>
                  <a:spcAft>
                    <a:spcPct val="0"/>
                  </a:spcAft>
                  <a:buClr>
                    <a:srgbClr val="000000"/>
                  </a:buClr>
                  <a:buSzTx/>
                  <a:buFontTx/>
                  <a:buNone/>
                  <a:tabLst/>
                  <a:defRPr/>
                </a:pPr>
                <a:endParaRPr kumimoji="0" lang="en-US" sz="2400" b="1" i="0" u="none" strike="noStrike" kern="1200" cap="none" spc="0" normalizeH="0" baseline="0" noProof="0" dirty="0">
                  <a:ln>
                    <a:noFill/>
                  </a:ln>
                  <a:solidFill>
                    <a:srgbClr val="FFFFFF"/>
                  </a:solidFill>
                  <a:effectLst/>
                  <a:uLnTx/>
                  <a:uFillTx/>
                  <a:latin typeface="Lucida Sans" panose="020B0602040502020204" pitchFamily="34" charset="0"/>
                  <a:ea typeface="+mn-ea"/>
                  <a:cs typeface="Lucida Sans" panose="020B0602040502020204" pitchFamily="34" charset="0"/>
                </a:endParaRPr>
              </a:p>
            </p:txBody>
          </p:sp>
        </p:grpSp>
        <p:pic>
          <p:nvPicPr>
            <p:cNvPr id="10" name="Picture 9">
              <a:extLst>
                <a:ext uri="{FF2B5EF4-FFF2-40B4-BE49-F238E27FC236}">
                  <a16:creationId xmlns:a16="http://schemas.microsoft.com/office/drawing/2014/main" id="{67DB007E-5062-40D3-9A28-CCC0E6FBB618}"/>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61156" t="52702" r="29105" b="37558"/>
            <a:stretch/>
          </p:blipFill>
          <p:spPr>
            <a:xfrm>
              <a:off x="2145181" y="1784187"/>
              <a:ext cx="1069325" cy="1069325"/>
            </a:xfrm>
            <a:custGeom>
              <a:avLst/>
              <a:gdLst>
                <a:gd name="connsiteX0" fmla="*/ 1040130 w 2080260"/>
                <a:gd name="connsiteY0" fmla="*/ 0 h 2080260"/>
                <a:gd name="connsiteX1" fmla="*/ 2080260 w 2080260"/>
                <a:gd name="connsiteY1" fmla="*/ 1040130 h 2080260"/>
                <a:gd name="connsiteX2" fmla="*/ 1040130 w 2080260"/>
                <a:gd name="connsiteY2" fmla="*/ 2080260 h 2080260"/>
                <a:gd name="connsiteX3" fmla="*/ 0 w 2080260"/>
                <a:gd name="connsiteY3" fmla="*/ 1040130 h 2080260"/>
                <a:gd name="connsiteX4" fmla="*/ 1040130 w 2080260"/>
                <a:gd name="connsiteY4" fmla="*/ 0 h 20802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80260" h="2080260">
                  <a:moveTo>
                    <a:pt x="1040130" y="0"/>
                  </a:moveTo>
                  <a:cubicBezTo>
                    <a:pt x="1614578" y="0"/>
                    <a:pt x="2080260" y="465682"/>
                    <a:pt x="2080260" y="1040130"/>
                  </a:cubicBezTo>
                  <a:cubicBezTo>
                    <a:pt x="2080260" y="1614578"/>
                    <a:pt x="1614578" y="2080260"/>
                    <a:pt x="1040130" y="2080260"/>
                  </a:cubicBezTo>
                  <a:cubicBezTo>
                    <a:pt x="465682" y="2080260"/>
                    <a:pt x="0" y="1614578"/>
                    <a:pt x="0" y="1040130"/>
                  </a:cubicBezTo>
                  <a:cubicBezTo>
                    <a:pt x="0" y="465682"/>
                    <a:pt x="465682" y="0"/>
                    <a:pt x="1040130" y="0"/>
                  </a:cubicBezTo>
                  <a:close/>
                </a:path>
              </a:pathLst>
            </a:custGeom>
            <a:ln w="19050">
              <a:solidFill>
                <a:schemeClr val="bg2"/>
              </a:solidFill>
            </a:ln>
          </p:spPr>
        </p:pic>
        <p:grpSp>
          <p:nvGrpSpPr>
            <p:cNvPr id="11" name="Group 10">
              <a:extLst>
                <a:ext uri="{FF2B5EF4-FFF2-40B4-BE49-F238E27FC236}">
                  <a16:creationId xmlns:a16="http://schemas.microsoft.com/office/drawing/2014/main" id="{9F1D0A82-3BEF-4CD9-B968-FB094652315D}"/>
                </a:ext>
              </a:extLst>
            </p:cNvPr>
            <p:cNvGrpSpPr/>
            <p:nvPr/>
          </p:nvGrpSpPr>
          <p:grpSpPr>
            <a:xfrm>
              <a:off x="6706334" y="2493899"/>
              <a:ext cx="596410" cy="596413"/>
              <a:chOff x="8537572" y="2312207"/>
              <a:chExt cx="723618" cy="723621"/>
            </a:xfrm>
          </p:grpSpPr>
          <p:sp>
            <p:nvSpPr>
              <p:cNvPr id="15" name="Rectangle 14">
                <a:extLst>
                  <a:ext uri="{FF2B5EF4-FFF2-40B4-BE49-F238E27FC236}">
                    <a16:creationId xmlns:a16="http://schemas.microsoft.com/office/drawing/2014/main" id="{0F6880BF-C03B-4031-BBD8-A6F4A24A5F1B}"/>
                  </a:ext>
                </a:extLst>
              </p:cNvPr>
              <p:cNvSpPr/>
              <p:nvPr/>
            </p:nvSpPr>
            <p:spPr bwMode="gray">
              <a:xfrm>
                <a:off x="8586164" y="2516265"/>
                <a:ext cx="457201" cy="463460"/>
              </a:xfrm>
              <a:prstGeom prst="rect">
                <a:avLst/>
              </a:prstGeom>
              <a:noFill/>
              <a:ln w="57150" cap="rnd" algn="ctr">
                <a:solidFill>
                  <a:schemeClr val="bg1">
                    <a:lumMod val="50000"/>
                  </a:schemeClr>
                </a:solidFill>
                <a:miter lim="800000"/>
                <a:headEnd/>
                <a:tailEnd/>
              </a:ln>
            </p:spPr>
            <p:txBody>
              <a:bodyPr lIns="182880" rtlCol="0" anchor="ctr" anchorCtr="1"/>
              <a:lstStyle/>
              <a:p>
                <a:pPr marL="0" marR="0" lvl="0" indent="0" algn="ctr" defTabSz="914400" rtl="0" eaLnBrk="0" fontAlgn="base" latinLnBrk="0" hangingPunct="0">
                  <a:lnSpc>
                    <a:spcPct val="106000"/>
                  </a:lnSpc>
                  <a:spcBef>
                    <a:spcPct val="0"/>
                  </a:spcBef>
                  <a:spcAft>
                    <a:spcPct val="0"/>
                  </a:spcAft>
                  <a:buClrTx/>
                  <a:buSzTx/>
                  <a:buFontTx/>
                  <a:buNone/>
                  <a:tabLst/>
                  <a:defRPr/>
                </a:pPr>
                <a:endParaRPr kumimoji="0" lang="en-US" sz="1800" b="1" i="0" u="none" strike="noStrike" kern="1200" cap="none" spc="0" normalizeH="0" baseline="0" noProof="0" dirty="0">
                  <a:ln>
                    <a:noFill/>
                  </a:ln>
                  <a:solidFill>
                    <a:srgbClr val="FFFFFF"/>
                  </a:solidFill>
                  <a:effectLst/>
                  <a:uLnTx/>
                  <a:uFillTx/>
                  <a:latin typeface="Arial" panose="020B0604020202020204" pitchFamily="34" charset="0"/>
                  <a:ea typeface="+mn-ea"/>
                  <a:cs typeface="+mn-cs"/>
                </a:endParaRPr>
              </a:p>
            </p:txBody>
          </p:sp>
          <p:pic>
            <p:nvPicPr>
              <p:cNvPr id="16" name="Graphic 15" descr="Checkmark">
                <a:extLst>
                  <a:ext uri="{FF2B5EF4-FFF2-40B4-BE49-F238E27FC236}">
                    <a16:creationId xmlns:a16="http://schemas.microsoft.com/office/drawing/2014/main" id="{F0385B14-32E1-4C75-B032-22605CAF55A8}"/>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 xmlns:asvg="http://schemas.microsoft.com/office/drawing/2016/SVG/main" r:embed="rId4"/>
                  </a:ext>
                </a:extLst>
              </a:blip>
              <a:stretch>
                <a:fillRect/>
              </a:stretch>
            </p:blipFill>
            <p:spPr>
              <a:xfrm>
                <a:off x="8537572" y="2312207"/>
                <a:ext cx="723618" cy="723621"/>
              </a:xfrm>
              <a:prstGeom prst="rect">
                <a:avLst/>
              </a:prstGeom>
            </p:spPr>
          </p:pic>
        </p:grpSp>
        <p:sp>
          <p:nvSpPr>
            <p:cNvPr id="12" name="Rectangle 11">
              <a:extLst>
                <a:ext uri="{FF2B5EF4-FFF2-40B4-BE49-F238E27FC236}">
                  <a16:creationId xmlns:a16="http://schemas.microsoft.com/office/drawing/2014/main" id="{B8FFF62E-D5D8-4468-B3D5-EA2E0B549115}"/>
                </a:ext>
              </a:extLst>
            </p:cNvPr>
            <p:cNvSpPr/>
            <p:nvPr/>
          </p:nvSpPr>
          <p:spPr>
            <a:xfrm>
              <a:off x="5384181" y="1107312"/>
              <a:ext cx="1975120" cy="461665"/>
            </a:xfrm>
            <a:prstGeom prst="rect">
              <a:avLst/>
            </a:prstGeom>
          </p:spPr>
          <p:txBody>
            <a:bodyPr wrap="square">
              <a:spAutoFit/>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2400" b="1" i="0" u="none" strike="noStrike" kern="0" cap="none" spc="0" normalizeH="0" baseline="0" noProof="0" dirty="0">
                  <a:ln>
                    <a:noFill/>
                  </a:ln>
                  <a:solidFill>
                    <a:srgbClr val="981E32"/>
                  </a:solidFill>
                  <a:effectLst/>
                  <a:uLnTx/>
                  <a:uFillTx/>
                  <a:latin typeface="Lucida Sans" panose="020B0602040502020204" pitchFamily="34" charset="0"/>
                  <a:ea typeface="+mn-ea"/>
                  <a:cs typeface="Lucida Sans" panose="020B0602040502020204" pitchFamily="34" charset="0"/>
                </a:rPr>
                <a:t>Approve</a:t>
              </a:r>
            </a:p>
          </p:txBody>
        </p:sp>
        <p:sp>
          <p:nvSpPr>
            <p:cNvPr id="13" name="Rectangle 12">
              <a:extLst>
                <a:ext uri="{FF2B5EF4-FFF2-40B4-BE49-F238E27FC236}">
                  <a16:creationId xmlns:a16="http://schemas.microsoft.com/office/drawing/2014/main" id="{2C16BA1E-1EE5-49A7-9741-C3C92923A4A3}"/>
                </a:ext>
              </a:extLst>
            </p:cNvPr>
            <p:cNvSpPr/>
            <p:nvPr/>
          </p:nvSpPr>
          <p:spPr>
            <a:xfrm>
              <a:off x="4474721" y="3201233"/>
              <a:ext cx="4200668" cy="461665"/>
            </a:xfrm>
            <a:prstGeom prst="rect">
              <a:avLst/>
            </a:prstGeom>
          </p:spPr>
          <p:txBody>
            <a:bodyPr wrap="square">
              <a:spAutoFit/>
            </a:bodyPr>
            <a:lstStyle/>
            <a:p>
              <a:pPr lvl="0" algn="ctr">
                <a:defRPr/>
              </a:pPr>
              <a:r>
                <a:rPr lang="en-US" sz="2400" kern="0" dirty="0">
                  <a:solidFill>
                    <a:srgbClr val="000000"/>
                  </a:solidFill>
                  <a:latin typeface="Lucida Sans" panose="020B0602040502020204" pitchFamily="34" charset="0"/>
                  <a:cs typeface="Lucida Sans" panose="020B0602040502020204" pitchFamily="34" charset="0"/>
                </a:rPr>
                <a:t>Cost Center Manager</a:t>
              </a:r>
              <a:endParaRPr kumimoji="0" lang="en-US" sz="2400" b="0" i="0" u="none" strike="noStrike" kern="0" cap="none" spc="0" normalizeH="0" baseline="0" noProof="0" dirty="0">
                <a:ln>
                  <a:noFill/>
                </a:ln>
                <a:solidFill>
                  <a:srgbClr val="000000"/>
                </a:solidFill>
                <a:effectLst/>
                <a:uLnTx/>
                <a:uFillTx/>
                <a:latin typeface="Lucida Sans" panose="020B0602040502020204" pitchFamily="34" charset="0"/>
                <a:ea typeface="+mn-ea"/>
                <a:cs typeface="Lucida Sans" panose="020B0602040502020204" pitchFamily="34" charset="0"/>
              </a:endParaRPr>
            </a:p>
          </p:txBody>
        </p:sp>
        <p:pic>
          <p:nvPicPr>
            <p:cNvPr id="14" name="Picture 13">
              <a:extLst>
                <a:ext uri="{FF2B5EF4-FFF2-40B4-BE49-F238E27FC236}">
                  <a16:creationId xmlns:a16="http://schemas.microsoft.com/office/drawing/2014/main" id="{CEA42F02-8C24-487F-AD0B-87D14D93ABDC}"/>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l="59021" t="6509" r="29773" b="82286"/>
            <a:stretch/>
          </p:blipFill>
          <p:spPr>
            <a:xfrm>
              <a:off x="5816539" y="1775082"/>
              <a:ext cx="1069325" cy="1069325"/>
            </a:xfrm>
            <a:custGeom>
              <a:avLst/>
              <a:gdLst>
                <a:gd name="connsiteX0" fmla="*/ 1040130 w 2080260"/>
                <a:gd name="connsiteY0" fmla="*/ 0 h 2080260"/>
                <a:gd name="connsiteX1" fmla="*/ 2080260 w 2080260"/>
                <a:gd name="connsiteY1" fmla="*/ 1040130 h 2080260"/>
                <a:gd name="connsiteX2" fmla="*/ 1040130 w 2080260"/>
                <a:gd name="connsiteY2" fmla="*/ 2080260 h 2080260"/>
                <a:gd name="connsiteX3" fmla="*/ 0 w 2080260"/>
                <a:gd name="connsiteY3" fmla="*/ 1040130 h 2080260"/>
                <a:gd name="connsiteX4" fmla="*/ 1040130 w 2080260"/>
                <a:gd name="connsiteY4" fmla="*/ 0 h 20802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80260" h="2080260">
                  <a:moveTo>
                    <a:pt x="1040130" y="0"/>
                  </a:moveTo>
                  <a:cubicBezTo>
                    <a:pt x="1614578" y="0"/>
                    <a:pt x="2080260" y="465682"/>
                    <a:pt x="2080260" y="1040130"/>
                  </a:cubicBezTo>
                  <a:cubicBezTo>
                    <a:pt x="2080260" y="1614578"/>
                    <a:pt x="1614578" y="2080260"/>
                    <a:pt x="1040130" y="2080260"/>
                  </a:cubicBezTo>
                  <a:cubicBezTo>
                    <a:pt x="465682" y="2080260"/>
                    <a:pt x="0" y="1614578"/>
                    <a:pt x="0" y="1040130"/>
                  </a:cubicBezTo>
                  <a:cubicBezTo>
                    <a:pt x="0" y="465682"/>
                    <a:pt x="465682" y="0"/>
                    <a:pt x="1040130" y="0"/>
                  </a:cubicBezTo>
                  <a:close/>
                </a:path>
              </a:pathLst>
            </a:custGeom>
            <a:ln w="19050">
              <a:solidFill>
                <a:schemeClr val="bg2"/>
              </a:solidFill>
            </a:ln>
          </p:spPr>
        </p:pic>
      </p:grpSp>
      <p:sp>
        <p:nvSpPr>
          <p:cNvPr id="19" name="Rectangle 18">
            <a:extLst>
              <a:ext uri="{FF2B5EF4-FFF2-40B4-BE49-F238E27FC236}">
                <a16:creationId xmlns:a16="http://schemas.microsoft.com/office/drawing/2014/main" id="{64AC4885-1DC8-44E5-A080-F5E7A13FA1A9}"/>
              </a:ext>
            </a:extLst>
          </p:cNvPr>
          <p:cNvSpPr/>
          <p:nvPr userDrawn="1"/>
        </p:nvSpPr>
        <p:spPr>
          <a:xfrm>
            <a:off x="4867496" y="4381094"/>
            <a:ext cx="3677675" cy="476656"/>
          </a:xfrm>
          <a:prstGeom prst="rect">
            <a:avLst/>
          </a:prstGeom>
        </p:spPr>
        <p:txBody>
          <a:bodyPr wrap="square">
            <a:spAutoFit/>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2400" b="0" i="0" u="none" strike="noStrike" kern="0" cap="none" spc="0" normalizeH="0" baseline="0" noProof="0" dirty="0">
                <a:ln>
                  <a:noFill/>
                </a:ln>
                <a:solidFill>
                  <a:srgbClr val="000000"/>
                </a:solidFill>
                <a:effectLst/>
                <a:uLnTx/>
                <a:uFillTx/>
                <a:latin typeface="Lucida Sans" panose="020B0602040502020204" pitchFamily="34" charset="0"/>
                <a:ea typeface="+mn-ea"/>
                <a:cs typeface="Lucida Sans" panose="020B0602040502020204" pitchFamily="34" charset="0"/>
              </a:rPr>
              <a:t>*based on the Worktag</a:t>
            </a:r>
          </a:p>
        </p:txBody>
      </p:sp>
      <p:sp>
        <p:nvSpPr>
          <p:cNvPr id="20" name="Title 1">
            <a:extLst>
              <a:ext uri="{FF2B5EF4-FFF2-40B4-BE49-F238E27FC236}">
                <a16:creationId xmlns:a16="http://schemas.microsoft.com/office/drawing/2014/main" id="{6D99CEF4-4669-4F60-ADD5-55AB832349F4}"/>
              </a:ext>
            </a:extLst>
          </p:cNvPr>
          <p:cNvSpPr>
            <a:spLocks noGrp="1"/>
          </p:cNvSpPr>
          <p:nvPr>
            <p:ph type="title" hasCustomPrompt="1"/>
          </p:nvPr>
        </p:nvSpPr>
        <p:spPr>
          <a:xfrm>
            <a:off x="633730" y="111438"/>
            <a:ext cx="8359140" cy="563231"/>
          </a:xfrm>
        </p:spPr>
        <p:txBody>
          <a:bodyPr anchor="ctr"/>
          <a:lstStyle>
            <a:lvl1pPr>
              <a:defRPr sz="3400">
                <a:solidFill>
                  <a:schemeClr val="bg1"/>
                </a:solidFill>
              </a:defRPr>
            </a:lvl1pPr>
          </a:lstStyle>
          <a:p>
            <a:r>
              <a:rPr lang="en-US" dirty="0"/>
              <a:t>Title</a:t>
            </a:r>
          </a:p>
        </p:txBody>
      </p:sp>
      <p:sp>
        <p:nvSpPr>
          <p:cNvPr id="22" name="Text Placeholder 21">
            <a:extLst>
              <a:ext uri="{FF2B5EF4-FFF2-40B4-BE49-F238E27FC236}">
                <a16:creationId xmlns:a16="http://schemas.microsoft.com/office/drawing/2014/main" id="{EA27A91A-0687-4C0A-8B41-7B8C3774DBFA}"/>
              </a:ext>
            </a:extLst>
          </p:cNvPr>
          <p:cNvSpPr>
            <a:spLocks noGrp="1"/>
          </p:cNvSpPr>
          <p:nvPr>
            <p:ph type="body" sz="quarter" idx="13"/>
          </p:nvPr>
        </p:nvSpPr>
        <p:spPr>
          <a:xfrm>
            <a:off x="468313" y="1108075"/>
            <a:ext cx="1316037" cy="332142"/>
          </a:xfrm>
        </p:spPr>
        <p:txBody>
          <a:bodyPr/>
          <a:lstStyle>
            <a:lvl1pPr>
              <a:defRPr sz="1000"/>
            </a:lvl1pPr>
          </a:lstStyle>
          <a:p>
            <a:pPr lvl="0"/>
            <a:endParaRPr lang="en-US" dirty="0"/>
          </a:p>
        </p:txBody>
      </p:sp>
    </p:spTree>
    <p:extLst>
      <p:ext uri="{BB962C8B-B14F-4D97-AF65-F5344CB8AC3E}">
        <p14:creationId xmlns:p14="http://schemas.microsoft.com/office/powerpoint/2010/main" val="1191384872"/>
      </p:ext>
    </p:extLst>
  </p:cSld>
  <p:clrMapOvr>
    <a:masterClrMapping/>
  </p:clrMapOvr>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7_Custom Layout">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9F8C2276-A711-4314-9231-5F564B682128}"/>
              </a:ext>
            </a:extLst>
          </p:cNvPr>
          <p:cNvSpPr>
            <a:spLocks noGrp="1"/>
          </p:cNvSpPr>
          <p:nvPr>
            <p:ph type="dt" sz="half" idx="10"/>
          </p:nvPr>
        </p:nvSpPr>
        <p:spPr/>
        <p:txBody>
          <a:bodyPr/>
          <a:lstStyle/>
          <a:p>
            <a:pPr>
              <a:defRPr/>
            </a:pPr>
            <a:endParaRPr lang="en-US" dirty="0"/>
          </a:p>
        </p:txBody>
      </p:sp>
      <p:sp>
        <p:nvSpPr>
          <p:cNvPr id="4" name="Footer Placeholder 3">
            <a:extLst>
              <a:ext uri="{FF2B5EF4-FFF2-40B4-BE49-F238E27FC236}">
                <a16:creationId xmlns:a16="http://schemas.microsoft.com/office/drawing/2014/main" id="{BA436632-68E4-400A-93AA-1C2ABA1130A1}"/>
              </a:ext>
            </a:extLst>
          </p:cNvPr>
          <p:cNvSpPr>
            <a:spLocks noGrp="1"/>
          </p:cNvSpPr>
          <p:nvPr>
            <p:ph type="ftr" sz="quarter" idx="11"/>
          </p:nvPr>
        </p:nvSpPr>
        <p:spPr/>
        <p:txBody>
          <a:bodyPr/>
          <a:lstStyle/>
          <a:p>
            <a:pPr>
              <a:defRPr/>
            </a:pPr>
            <a:endParaRPr lang="en-US" dirty="0"/>
          </a:p>
        </p:txBody>
      </p:sp>
      <p:sp>
        <p:nvSpPr>
          <p:cNvPr id="5" name="Slide Number Placeholder 4">
            <a:extLst>
              <a:ext uri="{FF2B5EF4-FFF2-40B4-BE49-F238E27FC236}">
                <a16:creationId xmlns:a16="http://schemas.microsoft.com/office/drawing/2014/main" id="{9E6E3ED2-37DD-464A-99D7-7BE3D48B87AE}"/>
              </a:ext>
            </a:extLst>
          </p:cNvPr>
          <p:cNvSpPr>
            <a:spLocks noGrp="1"/>
          </p:cNvSpPr>
          <p:nvPr>
            <p:ph type="sldNum" sz="quarter" idx="12"/>
          </p:nvPr>
        </p:nvSpPr>
        <p:spPr/>
        <p:txBody>
          <a:bodyPr/>
          <a:lstStyle/>
          <a:p>
            <a:pPr>
              <a:defRPr/>
            </a:pPr>
            <a:fld id="{E5555556-BDE3-4646-BF72-FCA2853FC699}" type="slidenum">
              <a:rPr lang="en-US" altLang="en-US" smtClean="0"/>
              <a:pPr>
                <a:defRPr/>
              </a:pPr>
              <a:t>‹#›</a:t>
            </a:fld>
            <a:endParaRPr lang="en-US" altLang="en-US" dirty="0"/>
          </a:p>
        </p:txBody>
      </p:sp>
      <p:sp>
        <p:nvSpPr>
          <p:cNvPr id="6" name="Rectangle 5">
            <a:extLst>
              <a:ext uri="{FF2B5EF4-FFF2-40B4-BE49-F238E27FC236}">
                <a16:creationId xmlns:a16="http://schemas.microsoft.com/office/drawing/2014/main" id="{1F6762D9-38CA-4E5B-A0ED-00339A56F6B0}"/>
              </a:ext>
            </a:extLst>
          </p:cNvPr>
          <p:cNvSpPr/>
          <p:nvPr userDrawn="1"/>
        </p:nvSpPr>
        <p:spPr>
          <a:xfrm>
            <a:off x="304800" y="1155357"/>
            <a:ext cx="8534399" cy="446809"/>
          </a:xfrm>
          <a:prstGeom prst="rect">
            <a:avLst/>
          </a:prstGeom>
          <a:solidFill>
            <a:schemeClr val="bg2"/>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a:latin typeface="Lucida Sans" panose="020B0602030504020204" pitchFamily="34" charset="0"/>
              </a:rPr>
              <a:t>Approve*</a:t>
            </a:r>
            <a:endParaRPr lang="en-US" sz="2400" dirty="0"/>
          </a:p>
        </p:txBody>
      </p:sp>
      <p:sp>
        <p:nvSpPr>
          <p:cNvPr id="7" name="Rectangle 6">
            <a:extLst>
              <a:ext uri="{FF2B5EF4-FFF2-40B4-BE49-F238E27FC236}">
                <a16:creationId xmlns:a16="http://schemas.microsoft.com/office/drawing/2014/main" id="{BF645154-6B5B-422D-A196-03428BAB0759}"/>
              </a:ext>
            </a:extLst>
          </p:cNvPr>
          <p:cNvSpPr/>
          <p:nvPr userDrawn="1"/>
        </p:nvSpPr>
        <p:spPr>
          <a:xfrm>
            <a:off x="317346" y="2314300"/>
            <a:ext cx="1963881" cy="1370002"/>
          </a:xfrm>
          <a:prstGeom prst="rect">
            <a:avLst/>
          </a:prstGeom>
          <a:solidFill>
            <a:schemeClr val="bg1">
              <a:lumMod val="95000"/>
            </a:schemeClr>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indent="-173038" algn="ctr">
              <a:spcAft>
                <a:spcPts val="0"/>
              </a:spcAft>
              <a:buClr>
                <a:schemeClr val="tx2"/>
              </a:buClr>
            </a:pPr>
            <a:r>
              <a:rPr lang="en-US" sz="2400" dirty="0">
                <a:solidFill>
                  <a:srgbClr val="000000"/>
                </a:solidFill>
                <a:latin typeface="Lucida Sans" panose="020B0602040502020204" pitchFamily="34" charset="0"/>
              </a:rPr>
              <a:t>Expense Report</a:t>
            </a:r>
          </a:p>
        </p:txBody>
      </p:sp>
      <p:sp>
        <p:nvSpPr>
          <p:cNvPr id="8" name="Rectangle 7">
            <a:extLst>
              <a:ext uri="{FF2B5EF4-FFF2-40B4-BE49-F238E27FC236}">
                <a16:creationId xmlns:a16="http://schemas.microsoft.com/office/drawing/2014/main" id="{F84235AD-CA82-4446-9E52-CAE4B839EA19}"/>
              </a:ext>
            </a:extLst>
          </p:cNvPr>
          <p:cNvSpPr/>
          <p:nvPr userDrawn="1"/>
        </p:nvSpPr>
        <p:spPr>
          <a:xfrm>
            <a:off x="2502554" y="2314300"/>
            <a:ext cx="1963881" cy="1370002"/>
          </a:xfrm>
          <a:prstGeom prst="rect">
            <a:avLst/>
          </a:prstGeom>
          <a:solidFill>
            <a:schemeClr val="bg1">
              <a:lumMod val="95000"/>
            </a:schemeClr>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4162" lvl="1">
              <a:spcAft>
                <a:spcPts val="0"/>
              </a:spcAft>
              <a:buClr>
                <a:schemeClr val="tx2"/>
              </a:buClr>
            </a:pPr>
            <a:r>
              <a:rPr lang="en-US" sz="2400" dirty="0">
                <a:solidFill>
                  <a:srgbClr val="000000"/>
                </a:solidFill>
                <a:latin typeface="Lucida Sans" panose="020B0602040502020204" pitchFamily="34" charset="0"/>
              </a:rPr>
              <a:t>Supplier Invoices</a:t>
            </a:r>
          </a:p>
        </p:txBody>
      </p:sp>
      <p:sp>
        <p:nvSpPr>
          <p:cNvPr id="9" name="Rectangle 8">
            <a:extLst>
              <a:ext uri="{FF2B5EF4-FFF2-40B4-BE49-F238E27FC236}">
                <a16:creationId xmlns:a16="http://schemas.microsoft.com/office/drawing/2014/main" id="{D26409C1-EB32-42FC-A1C0-9CC5493ECAF4}"/>
              </a:ext>
            </a:extLst>
          </p:cNvPr>
          <p:cNvSpPr/>
          <p:nvPr userDrawn="1"/>
        </p:nvSpPr>
        <p:spPr>
          <a:xfrm>
            <a:off x="4687762" y="2314300"/>
            <a:ext cx="1963881" cy="1370002"/>
          </a:xfrm>
          <a:prstGeom prst="rect">
            <a:avLst/>
          </a:prstGeom>
          <a:solidFill>
            <a:schemeClr val="bg1">
              <a:lumMod val="95000"/>
            </a:schemeClr>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a:solidFill>
                  <a:srgbClr val="000000"/>
                </a:solidFill>
                <a:latin typeface="Lucida Sans" panose="020B0602040502020204" pitchFamily="34" charset="0"/>
              </a:rPr>
              <a:t>Verify P-card Transaction</a:t>
            </a:r>
            <a:endParaRPr lang="en-US" sz="2400" dirty="0"/>
          </a:p>
        </p:txBody>
      </p:sp>
      <p:sp>
        <p:nvSpPr>
          <p:cNvPr id="10" name="Rectangle 9">
            <a:extLst>
              <a:ext uri="{FF2B5EF4-FFF2-40B4-BE49-F238E27FC236}">
                <a16:creationId xmlns:a16="http://schemas.microsoft.com/office/drawing/2014/main" id="{9FA870B8-57FB-4CA2-A205-2FC9327615A7}"/>
              </a:ext>
            </a:extLst>
          </p:cNvPr>
          <p:cNvSpPr/>
          <p:nvPr userDrawn="1"/>
        </p:nvSpPr>
        <p:spPr>
          <a:xfrm>
            <a:off x="6872971" y="2314300"/>
            <a:ext cx="1963881" cy="1370002"/>
          </a:xfrm>
          <a:prstGeom prst="rect">
            <a:avLst/>
          </a:prstGeom>
          <a:solidFill>
            <a:schemeClr val="bg1">
              <a:lumMod val="95000"/>
            </a:schemeClr>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a:solidFill>
                  <a:srgbClr val="000000"/>
                </a:solidFill>
                <a:latin typeface="Lucida Sans" panose="020B0602040502020204" pitchFamily="34" charset="0"/>
              </a:rPr>
              <a:t>Payroll Costing Allocation</a:t>
            </a:r>
            <a:endParaRPr lang="en-US" sz="2400" dirty="0"/>
          </a:p>
        </p:txBody>
      </p:sp>
      <p:grpSp>
        <p:nvGrpSpPr>
          <p:cNvPr id="11" name="Group 10">
            <a:extLst>
              <a:ext uri="{FF2B5EF4-FFF2-40B4-BE49-F238E27FC236}">
                <a16:creationId xmlns:a16="http://schemas.microsoft.com/office/drawing/2014/main" id="{C43DE7DD-FE12-4561-92DC-9175EC066A60}"/>
              </a:ext>
            </a:extLst>
          </p:cNvPr>
          <p:cNvGrpSpPr/>
          <p:nvPr userDrawn="1"/>
        </p:nvGrpSpPr>
        <p:grpSpPr>
          <a:xfrm>
            <a:off x="1024966" y="1882398"/>
            <a:ext cx="548640" cy="548640"/>
            <a:chOff x="1069570" y="1806260"/>
            <a:chExt cx="548640" cy="548640"/>
          </a:xfrm>
          <a:solidFill>
            <a:schemeClr val="bg2"/>
          </a:solidFill>
        </p:grpSpPr>
        <p:sp>
          <p:nvSpPr>
            <p:cNvPr id="12" name="Oval 11">
              <a:extLst>
                <a:ext uri="{FF2B5EF4-FFF2-40B4-BE49-F238E27FC236}">
                  <a16:creationId xmlns:a16="http://schemas.microsoft.com/office/drawing/2014/main" id="{7B1F5BF6-B009-4DD0-805C-991428DC329C}"/>
                </a:ext>
              </a:extLst>
            </p:cNvPr>
            <p:cNvSpPr/>
            <p:nvPr/>
          </p:nvSpPr>
          <p:spPr>
            <a:xfrm>
              <a:off x="1069570" y="1806260"/>
              <a:ext cx="548640" cy="548640"/>
            </a:xfrm>
            <a:prstGeom prst="ellipse">
              <a:avLst/>
            </a:prstGeom>
            <a:grp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L-Shape 12">
              <a:extLst>
                <a:ext uri="{FF2B5EF4-FFF2-40B4-BE49-F238E27FC236}">
                  <a16:creationId xmlns:a16="http://schemas.microsoft.com/office/drawing/2014/main" id="{CB22C257-7CC5-4626-8580-AC669ECDB190}"/>
                </a:ext>
              </a:extLst>
            </p:cNvPr>
            <p:cNvSpPr/>
            <p:nvPr/>
          </p:nvSpPr>
          <p:spPr>
            <a:xfrm rot="18688848">
              <a:off x="1190710" y="1941167"/>
              <a:ext cx="306361" cy="198936"/>
            </a:xfrm>
            <a:prstGeom prst="corner">
              <a:avLst>
                <a:gd name="adj1" fmla="val 15438"/>
                <a:gd name="adj2" fmla="val 14968"/>
              </a:avLst>
            </a:prstGeom>
            <a:solidFill>
              <a:schemeClr val="bg1"/>
            </a:solidFill>
            <a:ln>
              <a:solidFill>
                <a:schemeClr val="bg1"/>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dirty="0"/>
            </a:p>
          </p:txBody>
        </p:sp>
      </p:grpSp>
      <p:grpSp>
        <p:nvGrpSpPr>
          <p:cNvPr id="14" name="Group 13">
            <a:extLst>
              <a:ext uri="{FF2B5EF4-FFF2-40B4-BE49-F238E27FC236}">
                <a16:creationId xmlns:a16="http://schemas.microsoft.com/office/drawing/2014/main" id="{2E55E0F3-4A99-415D-A71A-6733DE0B8DA4}"/>
              </a:ext>
            </a:extLst>
          </p:cNvPr>
          <p:cNvGrpSpPr/>
          <p:nvPr userDrawn="1"/>
        </p:nvGrpSpPr>
        <p:grpSpPr>
          <a:xfrm>
            <a:off x="3210174" y="1882398"/>
            <a:ext cx="548640" cy="548640"/>
            <a:chOff x="1069570" y="1806260"/>
            <a:chExt cx="548640" cy="548640"/>
          </a:xfrm>
          <a:solidFill>
            <a:schemeClr val="bg2"/>
          </a:solidFill>
        </p:grpSpPr>
        <p:sp>
          <p:nvSpPr>
            <p:cNvPr id="15" name="Oval 14">
              <a:extLst>
                <a:ext uri="{FF2B5EF4-FFF2-40B4-BE49-F238E27FC236}">
                  <a16:creationId xmlns:a16="http://schemas.microsoft.com/office/drawing/2014/main" id="{34D69855-3F4F-4D2F-8CD0-AB7A4F8412CE}"/>
                </a:ext>
              </a:extLst>
            </p:cNvPr>
            <p:cNvSpPr/>
            <p:nvPr/>
          </p:nvSpPr>
          <p:spPr>
            <a:xfrm>
              <a:off x="1069570" y="1806260"/>
              <a:ext cx="548640" cy="548640"/>
            </a:xfrm>
            <a:prstGeom prst="ellipse">
              <a:avLst/>
            </a:prstGeom>
            <a:grp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L-Shape 15">
              <a:extLst>
                <a:ext uri="{FF2B5EF4-FFF2-40B4-BE49-F238E27FC236}">
                  <a16:creationId xmlns:a16="http://schemas.microsoft.com/office/drawing/2014/main" id="{E27190D3-B883-47F1-83EE-DE2A255608B1}"/>
                </a:ext>
              </a:extLst>
            </p:cNvPr>
            <p:cNvSpPr/>
            <p:nvPr/>
          </p:nvSpPr>
          <p:spPr>
            <a:xfrm rot="18688848">
              <a:off x="1190710" y="1941167"/>
              <a:ext cx="306361" cy="198936"/>
            </a:xfrm>
            <a:prstGeom prst="corner">
              <a:avLst>
                <a:gd name="adj1" fmla="val 15438"/>
                <a:gd name="adj2" fmla="val 14968"/>
              </a:avLst>
            </a:prstGeom>
            <a:solidFill>
              <a:schemeClr val="bg1"/>
            </a:solidFill>
            <a:ln>
              <a:solidFill>
                <a:schemeClr val="bg1"/>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dirty="0"/>
            </a:p>
          </p:txBody>
        </p:sp>
      </p:grpSp>
      <p:grpSp>
        <p:nvGrpSpPr>
          <p:cNvPr id="17" name="Group 16">
            <a:extLst>
              <a:ext uri="{FF2B5EF4-FFF2-40B4-BE49-F238E27FC236}">
                <a16:creationId xmlns:a16="http://schemas.microsoft.com/office/drawing/2014/main" id="{879C1B91-8708-4C90-A916-19941909643E}"/>
              </a:ext>
            </a:extLst>
          </p:cNvPr>
          <p:cNvGrpSpPr/>
          <p:nvPr userDrawn="1"/>
        </p:nvGrpSpPr>
        <p:grpSpPr>
          <a:xfrm>
            <a:off x="5395382" y="1882398"/>
            <a:ext cx="548640" cy="548640"/>
            <a:chOff x="1069570" y="1806260"/>
            <a:chExt cx="548640" cy="548640"/>
          </a:xfrm>
          <a:solidFill>
            <a:schemeClr val="bg2"/>
          </a:solidFill>
        </p:grpSpPr>
        <p:sp>
          <p:nvSpPr>
            <p:cNvPr id="18" name="Oval 17">
              <a:extLst>
                <a:ext uri="{FF2B5EF4-FFF2-40B4-BE49-F238E27FC236}">
                  <a16:creationId xmlns:a16="http://schemas.microsoft.com/office/drawing/2014/main" id="{8DA4EB89-DEA4-4FCD-8BA6-EA1D81D7BD47}"/>
                </a:ext>
              </a:extLst>
            </p:cNvPr>
            <p:cNvSpPr/>
            <p:nvPr/>
          </p:nvSpPr>
          <p:spPr>
            <a:xfrm>
              <a:off x="1069570" y="1806260"/>
              <a:ext cx="548640" cy="548640"/>
            </a:xfrm>
            <a:prstGeom prst="ellipse">
              <a:avLst/>
            </a:prstGeom>
            <a:grp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9" name="L-Shape 18">
              <a:extLst>
                <a:ext uri="{FF2B5EF4-FFF2-40B4-BE49-F238E27FC236}">
                  <a16:creationId xmlns:a16="http://schemas.microsoft.com/office/drawing/2014/main" id="{A32365D3-E244-40AC-A983-B23121D1ED6C}"/>
                </a:ext>
              </a:extLst>
            </p:cNvPr>
            <p:cNvSpPr/>
            <p:nvPr/>
          </p:nvSpPr>
          <p:spPr>
            <a:xfrm rot="18688848">
              <a:off x="1190710" y="1941167"/>
              <a:ext cx="306361" cy="198936"/>
            </a:xfrm>
            <a:prstGeom prst="corner">
              <a:avLst>
                <a:gd name="adj1" fmla="val 15438"/>
                <a:gd name="adj2" fmla="val 14968"/>
              </a:avLst>
            </a:prstGeom>
            <a:solidFill>
              <a:schemeClr val="bg1"/>
            </a:solidFill>
            <a:ln>
              <a:solidFill>
                <a:schemeClr val="bg1"/>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dirty="0"/>
            </a:p>
          </p:txBody>
        </p:sp>
      </p:grpSp>
      <p:grpSp>
        <p:nvGrpSpPr>
          <p:cNvPr id="20" name="Group 19">
            <a:extLst>
              <a:ext uri="{FF2B5EF4-FFF2-40B4-BE49-F238E27FC236}">
                <a16:creationId xmlns:a16="http://schemas.microsoft.com/office/drawing/2014/main" id="{2C6C6290-71D3-490F-ADD3-2BFF91D9FB2E}"/>
              </a:ext>
            </a:extLst>
          </p:cNvPr>
          <p:cNvGrpSpPr/>
          <p:nvPr userDrawn="1"/>
        </p:nvGrpSpPr>
        <p:grpSpPr>
          <a:xfrm>
            <a:off x="7580591" y="1882398"/>
            <a:ext cx="548640" cy="548640"/>
            <a:chOff x="1069570" y="1806260"/>
            <a:chExt cx="548640" cy="548640"/>
          </a:xfrm>
          <a:solidFill>
            <a:schemeClr val="bg2"/>
          </a:solidFill>
        </p:grpSpPr>
        <p:sp>
          <p:nvSpPr>
            <p:cNvPr id="21" name="Oval 20">
              <a:extLst>
                <a:ext uri="{FF2B5EF4-FFF2-40B4-BE49-F238E27FC236}">
                  <a16:creationId xmlns:a16="http://schemas.microsoft.com/office/drawing/2014/main" id="{7D3D917A-F13C-4A4C-9087-6C2FF355C11F}"/>
                </a:ext>
              </a:extLst>
            </p:cNvPr>
            <p:cNvSpPr/>
            <p:nvPr/>
          </p:nvSpPr>
          <p:spPr>
            <a:xfrm>
              <a:off x="1069570" y="1806260"/>
              <a:ext cx="548640" cy="548640"/>
            </a:xfrm>
            <a:prstGeom prst="ellipse">
              <a:avLst/>
            </a:prstGeom>
            <a:grp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2" name="L-Shape 21">
              <a:extLst>
                <a:ext uri="{FF2B5EF4-FFF2-40B4-BE49-F238E27FC236}">
                  <a16:creationId xmlns:a16="http://schemas.microsoft.com/office/drawing/2014/main" id="{58D6E0A5-A42B-4215-8AC0-726CCDDAD2C3}"/>
                </a:ext>
              </a:extLst>
            </p:cNvPr>
            <p:cNvSpPr/>
            <p:nvPr/>
          </p:nvSpPr>
          <p:spPr>
            <a:xfrm rot="18688848">
              <a:off x="1190710" y="1941167"/>
              <a:ext cx="306361" cy="198936"/>
            </a:xfrm>
            <a:prstGeom prst="corner">
              <a:avLst>
                <a:gd name="adj1" fmla="val 15438"/>
                <a:gd name="adj2" fmla="val 14968"/>
              </a:avLst>
            </a:prstGeom>
            <a:solidFill>
              <a:schemeClr val="bg1"/>
            </a:solidFill>
            <a:ln>
              <a:solidFill>
                <a:schemeClr val="bg1"/>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dirty="0"/>
            </a:p>
          </p:txBody>
        </p:sp>
      </p:grpSp>
      <p:sp>
        <p:nvSpPr>
          <p:cNvPr id="23" name="TextBox 22">
            <a:extLst>
              <a:ext uri="{FF2B5EF4-FFF2-40B4-BE49-F238E27FC236}">
                <a16:creationId xmlns:a16="http://schemas.microsoft.com/office/drawing/2014/main" id="{4E2E0990-F0BA-42A6-8D34-EC473507978B}"/>
              </a:ext>
            </a:extLst>
          </p:cNvPr>
          <p:cNvSpPr txBox="1"/>
          <p:nvPr userDrawn="1"/>
        </p:nvSpPr>
        <p:spPr>
          <a:xfrm>
            <a:off x="142668" y="4570397"/>
            <a:ext cx="6880909" cy="461665"/>
          </a:xfrm>
          <a:prstGeom prst="rect">
            <a:avLst/>
          </a:prstGeom>
        </p:spPr>
        <p:txBody>
          <a:bodyPr wrap="square" rtlCol="0">
            <a:spAutoFit/>
          </a:bodyPr>
          <a:lstStyle/>
          <a:p>
            <a:pPr algn="ctr"/>
            <a:r>
              <a:rPr lang="en-US" sz="2400" dirty="0">
                <a:latin typeface="Lucida Sans" panose="020B0602040502020204" pitchFamily="34" charset="0"/>
                <a:cs typeface="Lucida Sans" panose="020B0602040502020204" pitchFamily="34" charset="0"/>
              </a:rPr>
              <a:t>*Including expenses reported as Cost Share.</a:t>
            </a:r>
          </a:p>
        </p:txBody>
      </p:sp>
      <p:sp>
        <p:nvSpPr>
          <p:cNvPr id="24" name="Title 1">
            <a:extLst>
              <a:ext uri="{FF2B5EF4-FFF2-40B4-BE49-F238E27FC236}">
                <a16:creationId xmlns:a16="http://schemas.microsoft.com/office/drawing/2014/main" id="{0F5AF9E8-82A7-435E-BE0C-15BB30E753F7}"/>
              </a:ext>
            </a:extLst>
          </p:cNvPr>
          <p:cNvSpPr>
            <a:spLocks noGrp="1"/>
          </p:cNvSpPr>
          <p:nvPr>
            <p:ph type="title" hasCustomPrompt="1"/>
          </p:nvPr>
        </p:nvSpPr>
        <p:spPr>
          <a:xfrm>
            <a:off x="633730" y="111438"/>
            <a:ext cx="8359140" cy="563231"/>
          </a:xfrm>
        </p:spPr>
        <p:txBody>
          <a:bodyPr anchor="ctr"/>
          <a:lstStyle>
            <a:lvl1pPr>
              <a:defRPr sz="3400">
                <a:solidFill>
                  <a:schemeClr val="bg1"/>
                </a:solidFill>
              </a:defRPr>
            </a:lvl1pPr>
          </a:lstStyle>
          <a:p>
            <a:r>
              <a:rPr lang="en-US" dirty="0"/>
              <a:t>Title</a:t>
            </a:r>
          </a:p>
        </p:txBody>
      </p:sp>
      <p:sp>
        <p:nvSpPr>
          <p:cNvPr id="26" name="Text Placeholder 25">
            <a:extLst>
              <a:ext uri="{FF2B5EF4-FFF2-40B4-BE49-F238E27FC236}">
                <a16:creationId xmlns:a16="http://schemas.microsoft.com/office/drawing/2014/main" id="{2E871CC5-050D-40EB-A76E-BA9F7DABDCA9}"/>
              </a:ext>
            </a:extLst>
          </p:cNvPr>
          <p:cNvSpPr>
            <a:spLocks noGrp="1"/>
          </p:cNvSpPr>
          <p:nvPr>
            <p:ph type="body" sz="quarter" idx="13"/>
          </p:nvPr>
        </p:nvSpPr>
        <p:spPr>
          <a:xfrm>
            <a:off x="674688" y="806450"/>
            <a:ext cx="3200400" cy="332142"/>
          </a:xfrm>
        </p:spPr>
        <p:txBody>
          <a:bodyPr/>
          <a:lstStyle>
            <a:lvl1pPr>
              <a:buNone/>
              <a:defRPr sz="1000"/>
            </a:lvl1pPr>
          </a:lstStyle>
          <a:p>
            <a:pPr lvl="0"/>
            <a:endParaRPr lang="en-US" dirty="0"/>
          </a:p>
        </p:txBody>
      </p:sp>
    </p:spTree>
    <p:extLst>
      <p:ext uri="{BB962C8B-B14F-4D97-AF65-F5344CB8AC3E}">
        <p14:creationId xmlns:p14="http://schemas.microsoft.com/office/powerpoint/2010/main" val="1268806937"/>
      </p:ext>
    </p:extLst>
  </p:cSld>
  <p:clrMapOvr>
    <a:masterClrMapping/>
  </p:clrMapOvr>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6_Custom Layout">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AE57CB64-196F-4E87-9722-C89861317F70}"/>
              </a:ext>
            </a:extLst>
          </p:cNvPr>
          <p:cNvSpPr>
            <a:spLocks noGrp="1"/>
          </p:cNvSpPr>
          <p:nvPr>
            <p:ph type="dt" sz="half" idx="10"/>
          </p:nvPr>
        </p:nvSpPr>
        <p:spPr/>
        <p:txBody>
          <a:bodyPr/>
          <a:lstStyle/>
          <a:p>
            <a:pPr>
              <a:defRPr/>
            </a:pPr>
            <a:endParaRPr lang="en-US" dirty="0"/>
          </a:p>
        </p:txBody>
      </p:sp>
      <p:sp>
        <p:nvSpPr>
          <p:cNvPr id="4" name="Footer Placeholder 3">
            <a:extLst>
              <a:ext uri="{FF2B5EF4-FFF2-40B4-BE49-F238E27FC236}">
                <a16:creationId xmlns:a16="http://schemas.microsoft.com/office/drawing/2014/main" id="{EF302A67-EA8C-4ED0-A8F9-5DEFFB3B90A6}"/>
              </a:ext>
            </a:extLst>
          </p:cNvPr>
          <p:cNvSpPr>
            <a:spLocks noGrp="1"/>
          </p:cNvSpPr>
          <p:nvPr>
            <p:ph type="ftr" sz="quarter" idx="11"/>
          </p:nvPr>
        </p:nvSpPr>
        <p:spPr/>
        <p:txBody>
          <a:bodyPr/>
          <a:lstStyle/>
          <a:p>
            <a:pPr>
              <a:defRPr/>
            </a:pPr>
            <a:endParaRPr lang="en-US" dirty="0"/>
          </a:p>
        </p:txBody>
      </p:sp>
      <p:sp>
        <p:nvSpPr>
          <p:cNvPr id="5" name="Slide Number Placeholder 4">
            <a:extLst>
              <a:ext uri="{FF2B5EF4-FFF2-40B4-BE49-F238E27FC236}">
                <a16:creationId xmlns:a16="http://schemas.microsoft.com/office/drawing/2014/main" id="{0BFD8078-C680-465F-945F-0FCB5D6FD0BE}"/>
              </a:ext>
            </a:extLst>
          </p:cNvPr>
          <p:cNvSpPr>
            <a:spLocks noGrp="1"/>
          </p:cNvSpPr>
          <p:nvPr>
            <p:ph type="sldNum" sz="quarter" idx="12"/>
          </p:nvPr>
        </p:nvSpPr>
        <p:spPr/>
        <p:txBody>
          <a:bodyPr/>
          <a:lstStyle/>
          <a:p>
            <a:pPr>
              <a:defRPr/>
            </a:pPr>
            <a:fld id="{E5555556-BDE3-4646-BF72-FCA2853FC699}" type="slidenum">
              <a:rPr lang="en-US" altLang="en-US" smtClean="0"/>
              <a:pPr>
                <a:defRPr/>
              </a:pPr>
              <a:t>‹#›</a:t>
            </a:fld>
            <a:endParaRPr lang="en-US" altLang="en-US" dirty="0"/>
          </a:p>
        </p:txBody>
      </p:sp>
      <p:pic>
        <p:nvPicPr>
          <p:cNvPr id="6" name="Picture 5">
            <a:extLst>
              <a:ext uri="{FF2B5EF4-FFF2-40B4-BE49-F238E27FC236}">
                <a16:creationId xmlns:a16="http://schemas.microsoft.com/office/drawing/2014/main" id="{99A36AAC-58D7-463A-A69F-D58B781C09AE}"/>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11963" t="5950" r="76544" b="82556"/>
          <a:stretch/>
        </p:blipFill>
        <p:spPr>
          <a:xfrm>
            <a:off x="437188" y="1130658"/>
            <a:ext cx="2080260" cy="2080260"/>
          </a:xfrm>
          <a:custGeom>
            <a:avLst/>
            <a:gdLst>
              <a:gd name="connsiteX0" fmla="*/ 1040130 w 2080260"/>
              <a:gd name="connsiteY0" fmla="*/ 0 h 2080260"/>
              <a:gd name="connsiteX1" fmla="*/ 2080260 w 2080260"/>
              <a:gd name="connsiteY1" fmla="*/ 1040130 h 2080260"/>
              <a:gd name="connsiteX2" fmla="*/ 1040130 w 2080260"/>
              <a:gd name="connsiteY2" fmla="*/ 2080260 h 2080260"/>
              <a:gd name="connsiteX3" fmla="*/ 0 w 2080260"/>
              <a:gd name="connsiteY3" fmla="*/ 1040130 h 2080260"/>
              <a:gd name="connsiteX4" fmla="*/ 1040130 w 2080260"/>
              <a:gd name="connsiteY4" fmla="*/ 0 h 20802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80260" h="2080260">
                <a:moveTo>
                  <a:pt x="1040130" y="0"/>
                </a:moveTo>
                <a:cubicBezTo>
                  <a:pt x="1614578" y="0"/>
                  <a:pt x="2080260" y="465682"/>
                  <a:pt x="2080260" y="1040130"/>
                </a:cubicBezTo>
                <a:cubicBezTo>
                  <a:pt x="2080260" y="1614578"/>
                  <a:pt x="1614578" y="2080260"/>
                  <a:pt x="1040130" y="2080260"/>
                </a:cubicBezTo>
                <a:cubicBezTo>
                  <a:pt x="465682" y="2080260"/>
                  <a:pt x="0" y="1614578"/>
                  <a:pt x="0" y="1040130"/>
                </a:cubicBezTo>
                <a:cubicBezTo>
                  <a:pt x="0" y="465682"/>
                  <a:pt x="465682" y="0"/>
                  <a:pt x="1040130" y="0"/>
                </a:cubicBezTo>
                <a:close/>
              </a:path>
            </a:pathLst>
          </a:custGeom>
          <a:solidFill>
            <a:schemeClr val="tx2"/>
          </a:solidFill>
          <a:ln w="28575">
            <a:solidFill>
              <a:schemeClr val="bg2"/>
            </a:solidFill>
          </a:ln>
        </p:spPr>
      </p:pic>
      <p:cxnSp>
        <p:nvCxnSpPr>
          <p:cNvPr id="7" name="Straight Connector 6">
            <a:extLst>
              <a:ext uri="{FF2B5EF4-FFF2-40B4-BE49-F238E27FC236}">
                <a16:creationId xmlns:a16="http://schemas.microsoft.com/office/drawing/2014/main" id="{C9303977-6D3B-4C83-842E-C08769CC5D4E}"/>
              </a:ext>
            </a:extLst>
          </p:cNvPr>
          <p:cNvCxnSpPr/>
          <p:nvPr userDrawn="1"/>
        </p:nvCxnSpPr>
        <p:spPr>
          <a:xfrm>
            <a:off x="2517448" y="2800350"/>
            <a:ext cx="6256901" cy="0"/>
          </a:xfrm>
          <a:prstGeom prst="line">
            <a:avLst/>
          </a:prstGeom>
          <a:ln w="38100">
            <a:solidFill>
              <a:schemeClr val="bg2"/>
            </a:solidFill>
            <a:headEnd type="oval" w="med" len="med"/>
            <a:tailEnd type="oval" w="med" len="med"/>
          </a:ln>
        </p:spPr>
        <p:style>
          <a:lnRef idx="1">
            <a:schemeClr val="accent1"/>
          </a:lnRef>
          <a:fillRef idx="0">
            <a:schemeClr val="accent1"/>
          </a:fillRef>
          <a:effectRef idx="0">
            <a:schemeClr val="accent1"/>
          </a:effectRef>
          <a:fontRef idx="minor">
            <a:schemeClr val="tx1"/>
          </a:fontRef>
        </p:style>
      </p:cxnSp>
      <p:sp>
        <p:nvSpPr>
          <p:cNvPr id="11" name="Text Placeholder 10">
            <a:extLst>
              <a:ext uri="{FF2B5EF4-FFF2-40B4-BE49-F238E27FC236}">
                <a16:creationId xmlns:a16="http://schemas.microsoft.com/office/drawing/2014/main" id="{CCED3BA9-3370-4A66-B502-ACA2B5DB0707}"/>
              </a:ext>
            </a:extLst>
          </p:cNvPr>
          <p:cNvSpPr>
            <a:spLocks noGrp="1"/>
          </p:cNvSpPr>
          <p:nvPr>
            <p:ph type="body" sz="quarter" idx="13"/>
          </p:nvPr>
        </p:nvSpPr>
        <p:spPr>
          <a:xfrm>
            <a:off x="2711450" y="1820863"/>
            <a:ext cx="5835650" cy="374461"/>
          </a:xfrm>
        </p:spPr>
        <p:txBody>
          <a:bodyPr/>
          <a:lstStyle>
            <a:lvl1pPr>
              <a:defRPr sz="2400"/>
            </a:lvl1pPr>
          </a:lstStyle>
          <a:p>
            <a:pPr lvl="0"/>
            <a:r>
              <a:rPr lang="en-US" dirty="0"/>
              <a:t>Click</a:t>
            </a:r>
          </a:p>
        </p:txBody>
      </p:sp>
      <p:sp>
        <p:nvSpPr>
          <p:cNvPr id="12" name="Text Placeholder 10">
            <a:extLst>
              <a:ext uri="{FF2B5EF4-FFF2-40B4-BE49-F238E27FC236}">
                <a16:creationId xmlns:a16="http://schemas.microsoft.com/office/drawing/2014/main" id="{75D5420C-F903-4E12-AA3D-C4077955BA81}"/>
              </a:ext>
            </a:extLst>
          </p:cNvPr>
          <p:cNvSpPr>
            <a:spLocks noGrp="1"/>
          </p:cNvSpPr>
          <p:nvPr>
            <p:ph type="body" sz="quarter" idx="14"/>
          </p:nvPr>
        </p:nvSpPr>
        <p:spPr>
          <a:xfrm>
            <a:off x="2686050" y="3154287"/>
            <a:ext cx="5835650" cy="374461"/>
          </a:xfrm>
        </p:spPr>
        <p:txBody>
          <a:bodyPr/>
          <a:lstStyle>
            <a:lvl1pPr>
              <a:defRPr sz="2400"/>
            </a:lvl1pPr>
          </a:lstStyle>
          <a:p>
            <a:pPr lvl="0"/>
            <a:r>
              <a:rPr lang="en-US" dirty="0"/>
              <a:t>Click</a:t>
            </a:r>
          </a:p>
        </p:txBody>
      </p:sp>
      <p:sp>
        <p:nvSpPr>
          <p:cNvPr id="13" name="Title 1">
            <a:extLst>
              <a:ext uri="{FF2B5EF4-FFF2-40B4-BE49-F238E27FC236}">
                <a16:creationId xmlns:a16="http://schemas.microsoft.com/office/drawing/2014/main" id="{692A23B0-7C04-4874-BD38-AA969BE0AE95}"/>
              </a:ext>
            </a:extLst>
          </p:cNvPr>
          <p:cNvSpPr>
            <a:spLocks noGrp="1"/>
          </p:cNvSpPr>
          <p:nvPr>
            <p:ph type="title" hasCustomPrompt="1"/>
          </p:nvPr>
        </p:nvSpPr>
        <p:spPr>
          <a:xfrm>
            <a:off x="633730" y="111438"/>
            <a:ext cx="8359140" cy="563231"/>
          </a:xfrm>
        </p:spPr>
        <p:txBody>
          <a:bodyPr anchor="ctr"/>
          <a:lstStyle>
            <a:lvl1pPr>
              <a:defRPr sz="3400">
                <a:solidFill>
                  <a:schemeClr val="bg1"/>
                </a:solidFill>
              </a:defRPr>
            </a:lvl1pPr>
          </a:lstStyle>
          <a:p>
            <a:r>
              <a:rPr lang="en-US" dirty="0"/>
              <a:t>Title</a:t>
            </a:r>
          </a:p>
        </p:txBody>
      </p:sp>
    </p:spTree>
    <p:extLst>
      <p:ext uri="{BB962C8B-B14F-4D97-AF65-F5344CB8AC3E}">
        <p14:creationId xmlns:p14="http://schemas.microsoft.com/office/powerpoint/2010/main" val="3578636946"/>
      </p:ext>
    </p:extLst>
  </p:cSld>
  <p:clrMapOvr>
    <a:masterClrMapping/>
  </p:clrMapOvr>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5_Custom Layout">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1A146F6E-F489-499E-B1CB-2CA8901645D7}"/>
              </a:ext>
            </a:extLst>
          </p:cNvPr>
          <p:cNvSpPr>
            <a:spLocks noGrp="1"/>
          </p:cNvSpPr>
          <p:nvPr>
            <p:ph type="dt" sz="half" idx="10"/>
          </p:nvPr>
        </p:nvSpPr>
        <p:spPr/>
        <p:txBody>
          <a:bodyPr/>
          <a:lstStyle/>
          <a:p>
            <a:pPr>
              <a:defRPr/>
            </a:pPr>
            <a:endParaRPr lang="en-US" dirty="0"/>
          </a:p>
        </p:txBody>
      </p:sp>
      <p:sp>
        <p:nvSpPr>
          <p:cNvPr id="4" name="Footer Placeholder 3">
            <a:extLst>
              <a:ext uri="{FF2B5EF4-FFF2-40B4-BE49-F238E27FC236}">
                <a16:creationId xmlns:a16="http://schemas.microsoft.com/office/drawing/2014/main" id="{7C978B67-C31D-454E-843F-F8B23C4AE729}"/>
              </a:ext>
            </a:extLst>
          </p:cNvPr>
          <p:cNvSpPr>
            <a:spLocks noGrp="1"/>
          </p:cNvSpPr>
          <p:nvPr>
            <p:ph type="ftr" sz="quarter" idx="11"/>
          </p:nvPr>
        </p:nvSpPr>
        <p:spPr/>
        <p:txBody>
          <a:bodyPr/>
          <a:lstStyle/>
          <a:p>
            <a:pPr>
              <a:defRPr/>
            </a:pPr>
            <a:endParaRPr lang="en-US" dirty="0"/>
          </a:p>
        </p:txBody>
      </p:sp>
      <p:sp>
        <p:nvSpPr>
          <p:cNvPr id="5" name="Slide Number Placeholder 4">
            <a:extLst>
              <a:ext uri="{FF2B5EF4-FFF2-40B4-BE49-F238E27FC236}">
                <a16:creationId xmlns:a16="http://schemas.microsoft.com/office/drawing/2014/main" id="{85C95E60-CDAF-4FF3-A821-778D409D1E78}"/>
              </a:ext>
            </a:extLst>
          </p:cNvPr>
          <p:cNvSpPr>
            <a:spLocks noGrp="1"/>
          </p:cNvSpPr>
          <p:nvPr>
            <p:ph type="sldNum" sz="quarter" idx="12"/>
          </p:nvPr>
        </p:nvSpPr>
        <p:spPr/>
        <p:txBody>
          <a:bodyPr/>
          <a:lstStyle/>
          <a:p>
            <a:pPr>
              <a:defRPr/>
            </a:pPr>
            <a:fld id="{E5555556-BDE3-4646-BF72-FCA2853FC699}" type="slidenum">
              <a:rPr lang="en-US" altLang="en-US" smtClean="0"/>
              <a:pPr>
                <a:defRPr/>
              </a:pPr>
              <a:t>‹#›</a:t>
            </a:fld>
            <a:endParaRPr lang="en-US" altLang="en-US" dirty="0"/>
          </a:p>
        </p:txBody>
      </p:sp>
      <p:sp>
        <p:nvSpPr>
          <p:cNvPr id="6" name="Right Arrow 48">
            <a:extLst>
              <a:ext uri="{FF2B5EF4-FFF2-40B4-BE49-F238E27FC236}">
                <a16:creationId xmlns:a16="http://schemas.microsoft.com/office/drawing/2014/main" id="{D310B12F-F734-4C18-8EED-E3FC87D7E9F4}"/>
              </a:ext>
            </a:extLst>
          </p:cNvPr>
          <p:cNvSpPr/>
          <p:nvPr userDrawn="1"/>
        </p:nvSpPr>
        <p:spPr>
          <a:xfrm>
            <a:off x="1578452" y="1071962"/>
            <a:ext cx="5820470" cy="1320165"/>
          </a:xfrm>
          <a:prstGeom prst="rightArrow">
            <a:avLst>
              <a:gd name="adj1" fmla="val 66450"/>
              <a:gd name="adj2" fmla="val 50000"/>
            </a:avLst>
          </a:prstGeom>
          <a:solidFill>
            <a:schemeClr val="bg2"/>
          </a:solidFill>
          <a:ln w="12700">
            <a:noFill/>
          </a:ln>
        </p:spPr>
        <p:style>
          <a:lnRef idx="2">
            <a:schemeClr val="accent1">
              <a:shade val="50000"/>
            </a:schemeClr>
          </a:lnRef>
          <a:fillRef idx="1">
            <a:schemeClr val="accent1"/>
          </a:fillRef>
          <a:effectRef idx="0">
            <a:schemeClr val="accent1"/>
          </a:effectRef>
          <a:fontRef idx="minor">
            <a:schemeClr val="lt1"/>
          </a:fontRef>
        </p:style>
        <p:txBody>
          <a:bodyPr lIns="68580" tIns="68580" rIns="68580" bIns="68580" rtlCol="0" anchor="ctr">
            <a:noAutofit/>
          </a:bodyPr>
          <a:lstStyle/>
          <a:p>
            <a:pPr algn="ctr"/>
            <a:endParaRPr lang="en-US" sz="1050" dirty="0">
              <a:solidFill>
                <a:schemeClr val="bg2"/>
              </a:solidFill>
            </a:endParaRPr>
          </a:p>
        </p:txBody>
      </p:sp>
      <p:sp>
        <p:nvSpPr>
          <p:cNvPr id="7" name="Right Arrow 49">
            <a:extLst>
              <a:ext uri="{FF2B5EF4-FFF2-40B4-BE49-F238E27FC236}">
                <a16:creationId xmlns:a16="http://schemas.microsoft.com/office/drawing/2014/main" id="{CB59EAAA-8FAB-405F-89F7-6B59B8750707}"/>
              </a:ext>
            </a:extLst>
          </p:cNvPr>
          <p:cNvSpPr/>
          <p:nvPr userDrawn="1"/>
        </p:nvSpPr>
        <p:spPr>
          <a:xfrm>
            <a:off x="1586051" y="2222344"/>
            <a:ext cx="5577347" cy="1320165"/>
          </a:xfrm>
          <a:prstGeom prst="rightArrow">
            <a:avLst>
              <a:gd name="adj1" fmla="val 66450"/>
              <a:gd name="adj2" fmla="val 50000"/>
            </a:avLst>
          </a:prstGeom>
          <a:solidFill>
            <a:schemeClr val="bg2"/>
          </a:solidFill>
          <a:ln w="12700">
            <a:noFill/>
          </a:ln>
        </p:spPr>
        <p:style>
          <a:lnRef idx="2">
            <a:schemeClr val="accent1">
              <a:shade val="50000"/>
            </a:schemeClr>
          </a:lnRef>
          <a:fillRef idx="1">
            <a:schemeClr val="accent1"/>
          </a:fillRef>
          <a:effectRef idx="0">
            <a:schemeClr val="accent1"/>
          </a:effectRef>
          <a:fontRef idx="minor">
            <a:schemeClr val="lt1"/>
          </a:fontRef>
        </p:style>
        <p:txBody>
          <a:bodyPr lIns="68580" tIns="68580" rIns="68580" bIns="68580" rtlCol="0" anchor="ctr">
            <a:noAutofit/>
          </a:bodyPr>
          <a:lstStyle/>
          <a:p>
            <a:pPr algn="ctr"/>
            <a:endParaRPr lang="en-US" sz="1050" dirty="0">
              <a:solidFill>
                <a:schemeClr val="bg2"/>
              </a:solidFill>
            </a:endParaRPr>
          </a:p>
        </p:txBody>
      </p:sp>
      <p:sp>
        <p:nvSpPr>
          <p:cNvPr id="8" name="Right Arrow 50">
            <a:extLst>
              <a:ext uri="{FF2B5EF4-FFF2-40B4-BE49-F238E27FC236}">
                <a16:creationId xmlns:a16="http://schemas.microsoft.com/office/drawing/2014/main" id="{CF3D28AA-CA58-47FB-9688-AC88F3F24B58}"/>
              </a:ext>
            </a:extLst>
          </p:cNvPr>
          <p:cNvSpPr/>
          <p:nvPr userDrawn="1"/>
        </p:nvSpPr>
        <p:spPr>
          <a:xfrm>
            <a:off x="1569087" y="3359629"/>
            <a:ext cx="5944134" cy="1320165"/>
          </a:xfrm>
          <a:prstGeom prst="rightArrow">
            <a:avLst>
              <a:gd name="adj1" fmla="val 66450"/>
              <a:gd name="adj2" fmla="val 50000"/>
            </a:avLst>
          </a:prstGeom>
          <a:solidFill>
            <a:schemeClr val="bg2"/>
          </a:solidFill>
          <a:ln w="12700">
            <a:noFill/>
          </a:ln>
        </p:spPr>
        <p:style>
          <a:lnRef idx="2">
            <a:schemeClr val="accent1">
              <a:shade val="50000"/>
            </a:schemeClr>
          </a:lnRef>
          <a:fillRef idx="1">
            <a:schemeClr val="accent1"/>
          </a:fillRef>
          <a:effectRef idx="0">
            <a:schemeClr val="accent1"/>
          </a:effectRef>
          <a:fontRef idx="minor">
            <a:schemeClr val="lt1"/>
          </a:fontRef>
        </p:style>
        <p:txBody>
          <a:bodyPr lIns="68580" tIns="68580" rIns="68580" bIns="68580" rtlCol="0" anchor="ctr">
            <a:noAutofit/>
          </a:bodyPr>
          <a:lstStyle/>
          <a:p>
            <a:pPr algn="ctr"/>
            <a:endParaRPr lang="en-US" sz="1050" dirty="0">
              <a:solidFill>
                <a:schemeClr val="bg2"/>
              </a:solidFill>
            </a:endParaRPr>
          </a:p>
        </p:txBody>
      </p:sp>
      <p:sp>
        <p:nvSpPr>
          <p:cNvPr id="9" name="Flowchart: Data 9">
            <a:extLst>
              <a:ext uri="{FF2B5EF4-FFF2-40B4-BE49-F238E27FC236}">
                <a16:creationId xmlns:a16="http://schemas.microsoft.com/office/drawing/2014/main" id="{01E991F6-D6B7-4833-8773-86F757CBB1D8}"/>
              </a:ext>
            </a:extLst>
          </p:cNvPr>
          <p:cNvSpPr/>
          <p:nvPr userDrawn="1"/>
        </p:nvSpPr>
        <p:spPr>
          <a:xfrm>
            <a:off x="1742385" y="1144590"/>
            <a:ext cx="1491615" cy="3535204"/>
          </a:xfrm>
          <a:custGeom>
            <a:avLst/>
            <a:gdLst>
              <a:gd name="connsiteX0" fmla="*/ 0 w 10000"/>
              <a:gd name="connsiteY0" fmla="*/ 10000 h 10000"/>
              <a:gd name="connsiteX1" fmla="*/ 2000 w 10000"/>
              <a:gd name="connsiteY1" fmla="*/ 0 h 10000"/>
              <a:gd name="connsiteX2" fmla="*/ 10000 w 10000"/>
              <a:gd name="connsiteY2" fmla="*/ 0 h 10000"/>
              <a:gd name="connsiteX3" fmla="*/ 8000 w 10000"/>
              <a:gd name="connsiteY3" fmla="*/ 10000 h 10000"/>
              <a:gd name="connsiteX4" fmla="*/ 0 w 10000"/>
              <a:gd name="connsiteY4" fmla="*/ 10000 h 10000"/>
              <a:gd name="connsiteX0" fmla="*/ 0 w 13050"/>
              <a:gd name="connsiteY0" fmla="*/ 10000 h 10000"/>
              <a:gd name="connsiteX1" fmla="*/ 2000 w 13050"/>
              <a:gd name="connsiteY1" fmla="*/ 0 h 10000"/>
              <a:gd name="connsiteX2" fmla="*/ 13050 w 13050"/>
              <a:gd name="connsiteY2" fmla="*/ 0 h 10000"/>
              <a:gd name="connsiteX3" fmla="*/ 8000 w 13050"/>
              <a:gd name="connsiteY3" fmla="*/ 10000 h 10000"/>
              <a:gd name="connsiteX4" fmla="*/ 0 w 13050"/>
              <a:gd name="connsiteY4" fmla="*/ 10000 h 10000"/>
              <a:gd name="connsiteX0" fmla="*/ 0 w 13050"/>
              <a:gd name="connsiteY0" fmla="*/ 10000 h 10000"/>
              <a:gd name="connsiteX1" fmla="*/ 5300 w 13050"/>
              <a:gd name="connsiteY1" fmla="*/ 0 h 10000"/>
              <a:gd name="connsiteX2" fmla="*/ 13050 w 13050"/>
              <a:gd name="connsiteY2" fmla="*/ 0 h 10000"/>
              <a:gd name="connsiteX3" fmla="*/ 8000 w 13050"/>
              <a:gd name="connsiteY3" fmla="*/ 10000 h 10000"/>
              <a:gd name="connsiteX4" fmla="*/ 0 w 13050"/>
              <a:gd name="connsiteY4" fmla="*/ 10000 h 10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050" h="10000">
                <a:moveTo>
                  <a:pt x="0" y="10000"/>
                </a:moveTo>
                <a:lnTo>
                  <a:pt x="5300" y="0"/>
                </a:lnTo>
                <a:lnTo>
                  <a:pt x="13050" y="0"/>
                </a:lnTo>
                <a:lnTo>
                  <a:pt x="8000" y="10000"/>
                </a:lnTo>
                <a:lnTo>
                  <a:pt x="0" y="10000"/>
                </a:lnTo>
                <a:close/>
              </a:path>
            </a:pathLst>
          </a:custGeom>
          <a:solidFill>
            <a:schemeClr val="bg1">
              <a:alpha val="74902"/>
            </a:scheme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lIns="68580" tIns="68580" rIns="68580" bIns="68580" rtlCol="0" anchor="ctr">
            <a:noAutofit/>
          </a:bodyPr>
          <a:lstStyle/>
          <a:p>
            <a:pPr algn="ctr"/>
            <a:endParaRPr lang="en-US" sz="1050" dirty="0">
              <a:solidFill>
                <a:schemeClr val="tx2"/>
              </a:solidFill>
            </a:endParaRPr>
          </a:p>
        </p:txBody>
      </p:sp>
      <p:sp>
        <p:nvSpPr>
          <p:cNvPr id="10" name="TextBox 9">
            <a:extLst>
              <a:ext uri="{FF2B5EF4-FFF2-40B4-BE49-F238E27FC236}">
                <a16:creationId xmlns:a16="http://schemas.microsoft.com/office/drawing/2014/main" id="{719C7A05-79A7-4E66-805D-675F069E6DAE}"/>
              </a:ext>
            </a:extLst>
          </p:cNvPr>
          <p:cNvSpPr txBox="1"/>
          <p:nvPr userDrawn="1"/>
        </p:nvSpPr>
        <p:spPr>
          <a:xfrm>
            <a:off x="2395727" y="1270380"/>
            <a:ext cx="567380" cy="923330"/>
          </a:xfrm>
          <a:prstGeom prst="rect">
            <a:avLst/>
          </a:prstGeom>
          <a:noFill/>
        </p:spPr>
        <p:txBody>
          <a:bodyPr wrap="square" lIns="0" tIns="0" rIns="0" bIns="0" rtlCol="0">
            <a:spAutoFit/>
          </a:bodyPr>
          <a:lstStyle/>
          <a:p>
            <a:pPr algn="ctr"/>
            <a:r>
              <a:rPr lang="en-US" sz="6000" dirty="0">
                <a:solidFill>
                  <a:schemeClr val="bg2"/>
                </a:solidFill>
              </a:rPr>
              <a:t>1</a:t>
            </a:r>
          </a:p>
        </p:txBody>
      </p:sp>
      <p:sp>
        <p:nvSpPr>
          <p:cNvPr id="11" name="TextBox 10">
            <a:extLst>
              <a:ext uri="{FF2B5EF4-FFF2-40B4-BE49-F238E27FC236}">
                <a16:creationId xmlns:a16="http://schemas.microsoft.com/office/drawing/2014/main" id="{FE21BB67-57AC-40D9-9207-B117AB72DB6E}"/>
              </a:ext>
            </a:extLst>
          </p:cNvPr>
          <p:cNvSpPr txBox="1"/>
          <p:nvPr userDrawn="1"/>
        </p:nvSpPr>
        <p:spPr>
          <a:xfrm>
            <a:off x="2039838" y="3526150"/>
            <a:ext cx="567380" cy="923330"/>
          </a:xfrm>
          <a:prstGeom prst="rect">
            <a:avLst/>
          </a:prstGeom>
          <a:noFill/>
        </p:spPr>
        <p:txBody>
          <a:bodyPr wrap="square" lIns="0" tIns="0" rIns="0" bIns="0" rtlCol="0">
            <a:spAutoFit/>
          </a:bodyPr>
          <a:lstStyle/>
          <a:p>
            <a:pPr algn="ctr"/>
            <a:r>
              <a:rPr lang="en-US" sz="6000" dirty="0">
                <a:solidFill>
                  <a:schemeClr val="bg2"/>
                </a:solidFill>
              </a:rPr>
              <a:t>3</a:t>
            </a:r>
          </a:p>
        </p:txBody>
      </p:sp>
      <p:sp>
        <p:nvSpPr>
          <p:cNvPr id="12" name="Rectangle 11">
            <a:extLst>
              <a:ext uri="{FF2B5EF4-FFF2-40B4-BE49-F238E27FC236}">
                <a16:creationId xmlns:a16="http://schemas.microsoft.com/office/drawing/2014/main" id="{79B93139-04E7-458F-B6B9-79D8AD54134B}"/>
              </a:ext>
            </a:extLst>
          </p:cNvPr>
          <p:cNvSpPr/>
          <p:nvPr userDrawn="1"/>
        </p:nvSpPr>
        <p:spPr>
          <a:xfrm>
            <a:off x="3508169" y="1359793"/>
            <a:ext cx="3094546" cy="738664"/>
          </a:xfrm>
          <a:prstGeom prst="rect">
            <a:avLst/>
          </a:prstGeom>
        </p:spPr>
        <p:txBody>
          <a:bodyPr wrap="square" lIns="0" tIns="0" rIns="0" bIns="0">
            <a:spAutoFit/>
          </a:bodyPr>
          <a:lstStyle/>
          <a:p>
            <a:r>
              <a:rPr lang="en-US" sz="2400" b="1" dirty="0">
                <a:solidFill>
                  <a:schemeClr val="bg1"/>
                </a:solidFill>
                <a:latin typeface="Lucida Sans" panose="020B0602040502020204" pitchFamily="34" charset="0"/>
                <a:cs typeface="Lucida Sans" panose="020B0602040502020204" pitchFamily="34" charset="0"/>
              </a:rPr>
              <a:t>Award, Award Line and Grant</a:t>
            </a:r>
          </a:p>
        </p:txBody>
      </p:sp>
      <p:sp>
        <p:nvSpPr>
          <p:cNvPr id="13" name="Rectangle 12">
            <a:extLst>
              <a:ext uri="{FF2B5EF4-FFF2-40B4-BE49-F238E27FC236}">
                <a16:creationId xmlns:a16="http://schemas.microsoft.com/office/drawing/2014/main" id="{C84364E1-D803-4C19-8BBA-F111F00D68EE}"/>
              </a:ext>
            </a:extLst>
          </p:cNvPr>
          <p:cNvSpPr/>
          <p:nvPr userDrawn="1"/>
        </p:nvSpPr>
        <p:spPr>
          <a:xfrm>
            <a:off x="3044261" y="3659481"/>
            <a:ext cx="3308290" cy="738664"/>
          </a:xfrm>
          <a:prstGeom prst="rect">
            <a:avLst/>
          </a:prstGeom>
        </p:spPr>
        <p:txBody>
          <a:bodyPr wrap="square" lIns="0" tIns="0" rIns="0" bIns="0">
            <a:spAutoFit/>
          </a:bodyPr>
          <a:lstStyle/>
          <a:p>
            <a:r>
              <a:rPr lang="en-US" sz="2400" b="1" dirty="0">
                <a:solidFill>
                  <a:schemeClr val="bg1"/>
                </a:solidFill>
                <a:latin typeface="Lucida Sans" panose="020B0602040502020204" pitchFamily="34" charset="0"/>
                <a:cs typeface="Lucida Sans" panose="020B0602040502020204" pitchFamily="34" charset="0"/>
              </a:rPr>
              <a:t>Grant Manager: Key Responsibilities</a:t>
            </a:r>
          </a:p>
        </p:txBody>
      </p:sp>
      <p:sp>
        <p:nvSpPr>
          <p:cNvPr id="14" name="TextBox 13">
            <a:extLst>
              <a:ext uri="{FF2B5EF4-FFF2-40B4-BE49-F238E27FC236}">
                <a16:creationId xmlns:a16="http://schemas.microsoft.com/office/drawing/2014/main" id="{C8801E39-8EB3-49D7-94C0-BE5B8E7F96FE}"/>
              </a:ext>
            </a:extLst>
          </p:cNvPr>
          <p:cNvSpPr txBox="1"/>
          <p:nvPr userDrawn="1"/>
        </p:nvSpPr>
        <p:spPr>
          <a:xfrm>
            <a:off x="2233517" y="2420762"/>
            <a:ext cx="567380" cy="923330"/>
          </a:xfrm>
          <a:prstGeom prst="rect">
            <a:avLst/>
          </a:prstGeom>
          <a:noFill/>
        </p:spPr>
        <p:txBody>
          <a:bodyPr wrap="square" lIns="0" tIns="0" rIns="0" bIns="0" rtlCol="0">
            <a:spAutoFit/>
          </a:bodyPr>
          <a:lstStyle/>
          <a:p>
            <a:pPr algn="ctr"/>
            <a:r>
              <a:rPr lang="en-US" sz="6000" dirty="0">
                <a:solidFill>
                  <a:schemeClr val="bg2"/>
                </a:solidFill>
              </a:rPr>
              <a:t>2</a:t>
            </a:r>
          </a:p>
        </p:txBody>
      </p:sp>
      <p:sp>
        <p:nvSpPr>
          <p:cNvPr id="15" name="Rectangle 14">
            <a:extLst>
              <a:ext uri="{FF2B5EF4-FFF2-40B4-BE49-F238E27FC236}">
                <a16:creationId xmlns:a16="http://schemas.microsoft.com/office/drawing/2014/main" id="{01639700-301D-4DAE-8954-22F65878B879}"/>
              </a:ext>
            </a:extLst>
          </p:cNvPr>
          <p:cNvSpPr/>
          <p:nvPr userDrawn="1"/>
        </p:nvSpPr>
        <p:spPr>
          <a:xfrm>
            <a:off x="3234000" y="2513869"/>
            <a:ext cx="3532233" cy="738664"/>
          </a:xfrm>
          <a:prstGeom prst="rect">
            <a:avLst/>
          </a:prstGeom>
        </p:spPr>
        <p:txBody>
          <a:bodyPr wrap="square" lIns="0" tIns="0" rIns="0" bIns="0">
            <a:spAutoFit/>
          </a:bodyPr>
          <a:lstStyle/>
          <a:p>
            <a:r>
              <a:rPr lang="en-US" sz="2400" b="1" dirty="0">
                <a:solidFill>
                  <a:schemeClr val="bg1"/>
                </a:solidFill>
                <a:latin typeface="Lucida Sans" panose="020B0602040502020204" pitchFamily="34" charset="0"/>
                <a:cs typeface="Lucida Sans" panose="020B0602040502020204" pitchFamily="34" charset="0"/>
              </a:rPr>
              <a:t>Award Amendment - Budget</a:t>
            </a:r>
          </a:p>
        </p:txBody>
      </p:sp>
      <p:sp>
        <p:nvSpPr>
          <p:cNvPr id="16" name="Content Placeholder 2">
            <a:extLst>
              <a:ext uri="{FF2B5EF4-FFF2-40B4-BE49-F238E27FC236}">
                <a16:creationId xmlns:a16="http://schemas.microsoft.com/office/drawing/2014/main" id="{C2552137-338C-4AD1-9413-DC1D56810157}"/>
              </a:ext>
            </a:extLst>
          </p:cNvPr>
          <p:cNvSpPr>
            <a:spLocks noGrp="1"/>
          </p:cNvSpPr>
          <p:nvPr>
            <p:ph idx="1" hasCustomPrompt="1"/>
          </p:nvPr>
        </p:nvSpPr>
        <p:spPr>
          <a:xfrm>
            <a:off x="383286" y="823483"/>
            <a:ext cx="8377428" cy="283827"/>
          </a:xfrm>
        </p:spPr>
        <p:txBody>
          <a:bodyPr anchorCtr="0"/>
          <a:lstStyle>
            <a:lvl1pPr marL="344488" indent="-179388">
              <a:lnSpc>
                <a:spcPts val="2200"/>
              </a:lnSpc>
              <a:spcBef>
                <a:spcPts val="600"/>
              </a:spcBef>
              <a:buSzPct val="100000"/>
              <a:buFont typeface="Arial" pitchFamily="34" charset="0"/>
              <a:buChar char="•"/>
              <a:defRPr sz="2400" b="0">
                <a:solidFill>
                  <a:schemeClr val="tx1"/>
                </a:solidFill>
              </a:defRPr>
            </a:lvl1pPr>
            <a:lvl2pPr marL="509588" indent="-165100">
              <a:spcBef>
                <a:spcPts val="400"/>
              </a:spcBef>
              <a:buSzPct val="75000"/>
              <a:buFont typeface="Lucida Sans" panose="020B0602030504020204" pitchFamily="34" charset="0"/>
              <a:buChar char="–"/>
              <a:defRPr sz="1800"/>
            </a:lvl2pPr>
            <a:lvl3pPr marL="795337" indent="-219456">
              <a:spcBef>
                <a:spcPts val="400"/>
              </a:spcBef>
              <a:buSzPct val="100000"/>
              <a:buFont typeface="Arial" panose="020B0604020202020204" pitchFamily="34" charset="0"/>
              <a:buChar char="•"/>
              <a:defRPr sz="1600"/>
            </a:lvl3pPr>
            <a:lvl4pPr marL="914400" indent="-165100">
              <a:spcBef>
                <a:spcPts val="400"/>
              </a:spcBef>
              <a:buSzPct val="100000"/>
              <a:buFont typeface="Lucida Sans" panose="020B0602030504020204" pitchFamily="34" charset="0"/>
              <a:buChar char="–"/>
              <a:defRPr sz="1400"/>
            </a:lvl4pPr>
            <a:lvl5pPr marL="1079500" indent="-165100">
              <a:spcBef>
                <a:spcPts val="400"/>
              </a:spcBef>
              <a:buSzPct val="100000"/>
              <a:buFont typeface="Arial" pitchFamily="34" charset="0"/>
              <a:buChar char="•"/>
              <a:defRPr sz="1400"/>
            </a:lvl5pPr>
          </a:lstStyle>
          <a:p>
            <a:pPr lvl="0"/>
            <a:r>
              <a:rPr lang="en-US" dirty="0"/>
              <a:t>Click to edit Master text styles</a:t>
            </a:r>
          </a:p>
          <a:p>
            <a:pPr lvl="0"/>
            <a:endParaRPr lang="en-US" dirty="0"/>
          </a:p>
          <a:p>
            <a:pPr lvl="0"/>
            <a:endParaRPr lang="en-US" dirty="0"/>
          </a:p>
        </p:txBody>
      </p:sp>
      <p:sp>
        <p:nvSpPr>
          <p:cNvPr id="17" name="Title 1">
            <a:extLst>
              <a:ext uri="{FF2B5EF4-FFF2-40B4-BE49-F238E27FC236}">
                <a16:creationId xmlns:a16="http://schemas.microsoft.com/office/drawing/2014/main" id="{651F96CA-75CF-4D53-A492-212A74E81A32}"/>
              </a:ext>
            </a:extLst>
          </p:cNvPr>
          <p:cNvSpPr>
            <a:spLocks noGrp="1"/>
          </p:cNvSpPr>
          <p:nvPr>
            <p:ph type="title" hasCustomPrompt="1"/>
          </p:nvPr>
        </p:nvSpPr>
        <p:spPr>
          <a:xfrm>
            <a:off x="633730" y="111438"/>
            <a:ext cx="8359140" cy="563231"/>
          </a:xfrm>
        </p:spPr>
        <p:txBody>
          <a:bodyPr anchor="ctr"/>
          <a:lstStyle>
            <a:lvl1pPr>
              <a:defRPr sz="3400">
                <a:solidFill>
                  <a:schemeClr val="bg1"/>
                </a:solidFill>
              </a:defRPr>
            </a:lvl1pPr>
          </a:lstStyle>
          <a:p>
            <a:r>
              <a:rPr lang="en-US" dirty="0"/>
              <a:t>Title</a:t>
            </a:r>
          </a:p>
        </p:txBody>
      </p:sp>
    </p:spTree>
    <p:extLst>
      <p:ext uri="{BB962C8B-B14F-4D97-AF65-F5344CB8AC3E}">
        <p14:creationId xmlns:p14="http://schemas.microsoft.com/office/powerpoint/2010/main" val="699579538"/>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1"/>
                                        </p:tgtEl>
                                        <p:attrNameLst>
                                          <p:attrName>style.visibility</p:attrName>
                                        </p:attrNameLst>
                                      </p:cBhvr>
                                      <p:to>
                                        <p:strVal val="visible"/>
                                      </p:to>
                                    </p:set>
                                    <p:animEffect transition="in" filter="fade">
                                      <p:cBhvr>
                                        <p:cTn id="10" dur="500"/>
                                        <p:tgtEl>
                                          <p:spTgt spid="11"/>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13"/>
                                        </p:tgtEl>
                                        <p:attrNameLst>
                                          <p:attrName>style.visibility</p:attrName>
                                        </p:attrNameLst>
                                      </p:cBhvr>
                                      <p:to>
                                        <p:strVal val="visible"/>
                                      </p:to>
                                    </p:set>
                                    <p:animEffect transition="in" filter="fade">
                                      <p:cBhvr>
                                        <p:cTn id="13"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11" grpId="0"/>
      <p:bldP spid="13" grpId="0"/>
    </p:bldLst>
  </p:timing>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4_Custom Layout">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58609BB8-6997-4447-93E8-24C1C1C27229}"/>
              </a:ext>
            </a:extLst>
          </p:cNvPr>
          <p:cNvSpPr>
            <a:spLocks noGrp="1"/>
          </p:cNvSpPr>
          <p:nvPr>
            <p:ph type="dt" sz="half" idx="10"/>
          </p:nvPr>
        </p:nvSpPr>
        <p:spPr/>
        <p:txBody>
          <a:bodyPr/>
          <a:lstStyle/>
          <a:p>
            <a:pPr>
              <a:defRPr/>
            </a:pPr>
            <a:endParaRPr lang="en-US" dirty="0"/>
          </a:p>
        </p:txBody>
      </p:sp>
      <p:sp>
        <p:nvSpPr>
          <p:cNvPr id="4" name="Footer Placeholder 3">
            <a:extLst>
              <a:ext uri="{FF2B5EF4-FFF2-40B4-BE49-F238E27FC236}">
                <a16:creationId xmlns:a16="http://schemas.microsoft.com/office/drawing/2014/main" id="{D04AB7F5-DC88-425E-AD0A-AE0A24131B32}"/>
              </a:ext>
            </a:extLst>
          </p:cNvPr>
          <p:cNvSpPr>
            <a:spLocks noGrp="1"/>
          </p:cNvSpPr>
          <p:nvPr>
            <p:ph type="ftr" sz="quarter" idx="11"/>
          </p:nvPr>
        </p:nvSpPr>
        <p:spPr/>
        <p:txBody>
          <a:bodyPr/>
          <a:lstStyle/>
          <a:p>
            <a:pPr>
              <a:defRPr/>
            </a:pPr>
            <a:endParaRPr lang="en-US" dirty="0"/>
          </a:p>
        </p:txBody>
      </p:sp>
      <p:sp>
        <p:nvSpPr>
          <p:cNvPr id="5" name="Slide Number Placeholder 4">
            <a:extLst>
              <a:ext uri="{FF2B5EF4-FFF2-40B4-BE49-F238E27FC236}">
                <a16:creationId xmlns:a16="http://schemas.microsoft.com/office/drawing/2014/main" id="{623A136F-88F0-4E24-BA17-878E365C294F}"/>
              </a:ext>
            </a:extLst>
          </p:cNvPr>
          <p:cNvSpPr>
            <a:spLocks noGrp="1"/>
          </p:cNvSpPr>
          <p:nvPr>
            <p:ph type="sldNum" sz="quarter" idx="12"/>
          </p:nvPr>
        </p:nvSpPr>
        <p:spPr/>
        <p:txBody>
          <a:bodyPr/>
          <a:lstStyle/>
          <a:p>
            <a:pPr>
              <a:defRPr/>
            </a:pPr>
            <a:fld id="{E5555556-BDE3-4646-BF72-FCA2853FC699}" type="slidenum">
              <a:rPr lang="en-US" altLang="en-US" smtClean="0"/>
              <a:pPr>
                <a:defRPr/>
              </a:pPr>
              <a:t>‹#›</a:t>
            </a:fld>
            <a:endParaRPr lang="en-US" altLang="en-US" dirty="0"/>
          </a:p>
        </p:txBody>
      </p:sp>
      <p:pic>
        <p:nvPicPr>
          <p:cNvPr id="6" name="Picture 5">
            <a:extLst>
              <a:ext uri="{FF2B5EF4-FFF2-40B4-BE49-F238E27FC236}">
                <a16:creationId xmlns:a16="http://schemas.microsoft.com/office/drawing/2014/main" id="{323BE0F1-8D97-4012-A1AC-CDFE68D51C9C}"/>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61156" t="52702" r="29105" b="37558"/>
          <a:stretch/>
        </p:blipFill>
        <p:spPr>
          <a:xfrm>
            <a:off x="3531870" y="1171694"/>
            <a:ext cx="2080260" cy="2080260"/>
          </a:xfrm>
          <a:custGeom>
            <a:avLst/>
            <a:gdLst>
              <a:gd name="connsiteX0" fmla="*/ 1040130 w 2080260"/>
              <a:gd name="connsiteY0" fmla="*/ 0 h 2080260"/>
              <a:gd name="connsiteX1" fmla="*/ 2080260 w 2080260"/>
              <a:gd name="connsiteY1" fmla="*/ 1040130 h 2080260"/>
              <a:gd name="connsiteX2" fmla="*/ 1040130 w 2080260"/>
              <a:gd name="connsiteY2" fmla="*/ 2080260 h 2080260"/>
              <a:gd name="connsiteX3" fmla="*/ 0 w 2080260"/>
              <a:gd name="connsiteY3" fmla="*/ 1040130 h 2080260"/>
              <a:gd name="connsiteX4" fmla="*/ 1040130 w 2080260"/>
              <a:gd name="connsiteY4" fmla="*/ 0 h 20802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80260" h="2080260">
                <a:moveTo>
                  <a:pt x="1040130" y="0"/>
                </a:moveTo>
                <a:cubicBezTo>
                  <a:pt x="1614578" y="0"/>
                  <a:pt x="2080260" y="465682"/>
                  <a:pt x="2080260" y="1040130"/>
                </a:cubicBezTo>
                <a:cubicBezTo>
                  <a:pt x="2080260" y="1614578"/>
                  <a:pt x="1614578" y="2080260"/>
                  <a:pt x="1040130" y="2080260"/>
                </a:cubicBezTo>
                <a:cubicBezTo>
                  <a:pt x="465682" y="2080260"/>
                  <a:pt x="0" y="1614578"/>
                  <a:pt x="0" y="1040130"/>
                </a:cubicBezTo>
                <a:cubicBezTo>
                  <a:pt x="0" y="465682"/>
                  <a:pt x="465682" y="0"/>
                  <a:pt x="1040130" y="0"/>
                </a:cubicBezTo>
                <a:close/>
              </a:path>
            </a:pathLst>
          </a:custGeom>
          <a:solidFill>
            <a:schemeClr val="bg2"/>
          </a:solidFill>
          <a:ln w="28575">
            <a:solidFill>
              <a:schemeClr val="bg2"/>
            </a:solidFill>
          </a:ln>
        </p:spPr>
      </p:pic>
      <p:sp>
        <p:nvSpPr>
          <p:cNvPr id="7" name="Content Placeholder 2">
            <a:extLst>
              <a:ext uri="{FF2B5EF4-FFF2-40B4-BE49-F238E27FC236}">
                <a16:creationId xmlns:a16="http://schemas.microsoft.com/office/drawing/2014/main" id="{EB93EE1C-9DE7-449E-A784-417E6F932444}"/>
              </a:ext>
            </a:extLst>
          </p:cNvPr>
          <p:cNvSpPr>
            <a:spLocks noGrp="1"/>
          </p:cNvSpPr>
          <p:nvPr>
            <p:ph idx="1" hasCustomPrompt="1"/>
          </p:nvPr>
        </p:nvSpPr>
        <p:spPr>
          <a:xfrm>
            <a:off x="383286" y="3462457"/>
            <a:ext cx="8377428" cy="1092607"/>
          </a:xfrm>
        </p:spPr>
        <p:txBody>
          <a:bodyPr anchorCtr="0"/>
          <a:lstStyle>
            <a:lvl1pPr marL="344488" indent="-179388">
              <a:lnSpc>
                <a:spcPts val="2200"/>
              </a:lnSpc>
              <a:spcBef>
                <a:spcPts val="600"/>
              </a:spcBef>
              <a:buSzPct val="100000"/>
              <a:buFont typeface="Arial" pitchFamily="34" charset="0"/>
              <a:buChar char="•"/>
              <a:defRPr sz="2400" b="0">
                <a:solidFill>
                  <a:schemeClr val="tx1"/>
                </a:solidFill>
              </a:defRPr>
            </a:lvl1pPr>
            <a:lvl2pPr marL="509588" indent="-165100">
              <a:spcBef>
                <a:spcPts val="400"/>
              </a:spcBef>
              <a:buSzPct val="75000"/>
              <a:buFont typeface="Lucida Sans" panose="020B0602030504020204" pitchFamily="34" charset="0"/>
              <a:buChar char="–"/>
              <a:defRPr sz="1800"/>
            </a:lvl2pPr>
            <a:lvl3pPr marL="795337" indent="-219456">
              <a:spcBef>
                <a:spcPts val="400"/>
              </a:spcBef>
              <a:buSzPct val="100000"/>
              <a:buFont typeface="Arial" panose="020B0604020202020204" pitchFamily="34" charset="0"/>
              <a:buChar char="•"/>
              <a:defRPr sz="1600"/>
            </a:lvl3pPr>
            <a:lvl4pPr marL="914400" indent="-165100">
              <a:spcBef>
                <a:spcPts val="400"/>
              </a:spcBef>
              <a:buSzPct val="100000"/>
              <a:buFont typeface="Lucida Sans" panose="020B0602030504020204" pitchFamily="34" charset="0"/>
              <a:buChar char="–"/>
              <a:defRPr sz="1400"/>
            </a:lvl4pPr>
            <a:lvl5pPr marL="1079500" indent="-165100">
              <a:spcBef>
                <a:spcPts val="400"/>
              </a:spcBef>
              <a:buSzPct val="100000"/>
              <a:buFont typeface="Arial" pitchFamily="34" charset="0"/>
              <a:buChar char="•"/>
              <a:defRPr sz="1400"/>
            </a:lvl5pPr>
          </a:lstStyle>
          <a:p>
            <a:pPr lvl="0"/>
            <a:r>
              <a:rPr lang="en-US" dirty="0"/>
              <a:t>Click to edit Master text styles</a:t>
            </a:r>
          </a:p>
          <a:p>
            <a:pPr lvl="0"/>
            <a:endParaRPr lang="en-US" dirty="0"/>
          </a:p>
          <a:p>
            <a:pPr lvl="0"/>
            <a:endParaRPr lang="en-US" dirty="0"/>
          </a:p>
        </p:txBody>
      </p:sp>
      <p:sp>
        <p:nvSpPr>
          <p:cNvPr id="8" name="Title 1">
            <a:extLst>
              <a:ext uri="{FF2B5EF4-FFF2-40B4-BE49-F238E27FC236}">
                <a16:creationId xmlns:a16="http://schemas.microsoft.com/office/drawing/2014/main" id="{1EA7972D-0D8D-43DD-A89C-23D6637EA2AA}"/>
              </a:ext>
            </a:extLst>
          </p:cNvPr>
          <p:cNvSpPr>
            <a:spLocks noGrp="1"/>
          </p:cNvSpPr>
          <p:nvPr>
            <p:ph type="title" hasCustomPrompt="1"/>
          </p:nvPr>
        </p:nvSpPr>
        <p:spPr>
          <a:xfrm>
            <a:off x="633730" y="111438"/>
            <a:ext cx="8359140" cy="563231"/>
          </a:xfrm>
        </p:spPr>
        <p:txBody>
          <a:bodyPr anchor="ctr"/>
          <a:lstStyle>
            <a:lvl1pPr>
              <a:defRPr sz="3400">
                <a:solidFill>
                  <a:schemeClr val="bg1"/>
                </a:solidFill>
              </a:defRPr>
            </a:lvl1pPr>
          </a:lstStyle>
          <a:p>
            <a:r>
              <a:rPr lang="en-US" dirty="0"/>
              <a:t>Title</a:t>
            </a:r>
          </a:p>
        </p:txBody>
      </p:sp>
    </p:spTree>
    <p:extLst>
      <p:ext uri="{BB962C8B-B14F-4D97-AF65-F5344CB8AC3E}">
        <p14:creationId xmlns:p14="http://schemas.microsoft.com/office/powerpoint/2010/main" val="1404220190"/>
      </p:ext>
    </p:extLst>
  </p:cSld>
  <p:clrMapOvr>
    <a:masterClrMapping/>
  </p:clrMapOvr>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3_Custom Layout">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8D53F2BB-313A-4F5C-AEA6-18FE817841AE}"/>
              </a:ext>
            </a:extLst>
          </p:cNvPr>
          <p:cNvSpPr>
            <a:spLocks noGrp="1"/>
          </p:cNvSpPr>
          <p:nvPr>
            <p:ph type="dt" sz="half" idx="10"/>
          </p:nvPr>
        </p:nvSpPr>
        <p:spPr/>
        <p:txBody>
          <a:bodyPr/>
          <a:lstStyle/>
          <a:p>
            <a:pPr>
              <a:defRPr/>
            </a:pPr>
            <a:endParaRPr lang="en-US" dirty="0"/>
          </a:p>
        </p:txBody>
      </p:sp>
      <p:sp>
        <p:nvSpPr>
          <p:cNvPr id="4" name="Footer Placeholder 3">
            <a:extLst>
              <a:ext uri="{FF2B5EF4-FFF2-40B4-BE49-F238E27FC236}">
                <a16:creationId xmlns:a16="http://schemas.microsoft.com/office/drawing/2014/main" id="{21BB8260-6E45-412F-84E5-8DDE1CBBDDCD}"/>
              </a:ext>
            </a:extLst>
          </p:cNvPr>
          <p:cNvSpPr>
            <a:spLocks noGrp="1"/>
          </p:cNvSpPr>
          <p:nvPr>
            <p:ph type="ftr" sz="quarter" idx="11"/>
          </p:nvPr>
        </p:nvSpPr>
        <p:spPr/>
        <p:txBody>
          <a:bodyPr/>
          <a:lstStyle/>
          <a:p>
            <a:pPr>
              <a:defRPr/>
            </a:pPr>
            <a:endParaRPr lang="en-US" dirty="0"/>
          </a:p>
        </p:txBody>
      </p:sp>
      <p:sp>
        <p:nvSpPr>
          <p:cNvPr id="5" name="Slide Number Placeholder 4">
            <a:extLst>
              <a:ext uri="{FF2B5EF4-FFF2-40B4-BE49-F238E27FC236}">
                <a16:creationId xmlns:a16="http://schemas.microsoft.com/office/drawing/2014/main" id="{869639EE-7D41-4C55-92A5-B93E37FF2EB1}"/>
              </a:ext>
            </a:extLst>
          </p:cNvPr>
          <p:cNvSpPr>
            <a:spLocks noGrp="1"/>
          </p:cNvSpPr>
          <p:nvPr>
            <p:ph type="sldNum" sz="quarter" idx="12"/>
          </p:nvPr>
        </p:nvSpPr>
        <p:spPr/>
        <p:txBody>
          <a:bodyPr/>
          <a:lstStyle/>
          <a:p>
            <a:pPr>
              <a:defRPr/>
            </a:pPr>
            <a:fld id="{E5555556-BDE3-4646-BF72-FCA2853FC699}" type="slidenum">
              <a:rPr lang="en-US" altLang="en-US" smtClean="0"/>
              <a:pPr>
                <a:defRPr/>
              </a:pPr>
              <a:t>‹#›</a:t>
            </a:fld>
            <a:endParaRPr lang="en-US" altLang="en-US" dirty="0"/>
          </a:p>
        </p:txBody>
      </p:sp>
      <p:sp>
        <p:nvSpPr>
          <p:cNvPr id="6" name="Right Arrow 48">
            <a:extLst>
              <a:ext uri="{FF2B5EF4-FFF2-40B4-BE49-F238E27FC236}">
                <a16:creationId xmlns:a16="http://schemas.microsoft.com/office/drawing/2014/main" id="{B86130D8-4F78-4BC7-ADA8-F8931DD99041}"/>
              </a:ext>
            </a:extLst>
          </p:cNvPr>
          <p:cNvSpPr/>
          <p:nvPr userDrawn="1"/>
        </p:nvSpPr>
        <p:spPr>
          <a:xfrm>
            <a:off x="1620982" y="1036017"/>
            <a:ext cx="5820470" cy="1320165"/>
          </a:xfrm>
          <a:prstGeom prst="rightArrow">
            <a:avLst>
              <a:gd name="adj1" fmla="val 66450"/>
              <a:gd name="adj2" fmla="val 50000"/>
            </a:avLst>
          </a:prstGeom>
          <a:solidFill>
            <a:schemeClr val="bg2"/>
          </a:solidFill>
          <a:ln w="12700">
            <a:noFill/>
          </a:ln>
        </p:spPr>
        <p:style>
          <a:lnRef idx="2">
            <a:schemeClr val="accent1">
              <a:shade val="50000"/>
            </a:schemeClr>
          </a:lnRef>
          <a:fillRef idx="1">
            <a:schemeClr val="accent1"/>
          </a:fillRef>
          <a:effectRef idx="0">
            <a:schemeClr val="accent1"/>
          </a:effectRef>
          <a:fontRef idx="minor">
            <a:schemeClr val="lt1"/>
          </a:fontRef>
        </p:style>
        <p:txBody>
          <a:bodyPr lIns="68580" tIns="68580" rIns="68580" bIns="68580" rtlCol="0" anchor="ctr">
            <a:noAutofit/>
          </a:bodyPr>
          <a:lstStyle/>
          <a:p>
            <a:pPr algn="ctr"/>
            <a:endParaRPr lang="en-US" sz="1050" dirty="0">
              <a:solidFill>
                <a:schemeClr val="tx2"/>
              </a:solidFill>
            </a:endParaRPr>
          </a:p>
        </p:txBody>
      </p:sp>
      <p:sp>
        <p:nvSpPr>
          <p:cNvPr id="7" name="Right Arrow 49">
            <a:extLst>
              <a:ext uri="{FF2B5EF4-FFF2-40B4-BE49-F238E27FC236}">
                <a16:creationId xmlns:a16="http://schemas.microsoft.com/office/drawing/2014/main" id="{2D417ABA-2A19-4986-85CF-5D1B05899F8A}"/>
              </a:ext>
            </a:extLst>
          </p:cNvPr>
          <p:cNvSpPr/>
          <p:nvPr userDrawn="1"/>
        </p:nvSpPr>
        <p:spPr>
          <a:xfrm>
            <a:off x="1628581" y="2190447"/>
            <a:ext cx="5577347" cy="1320165"/>
          </a:xfrm>
          <a:prstGeom prst="rightArrow">
            <a:avLst>
              <a:gd name="adj1" fmla="val 66450"/>
              <a:gd name="adj2" fmla="val 50000"/>
            </a:avLst>
          </a:prstGeom>
          <a:solidFill>
            <a:schemeClr val="bg2"/>
          </a:solidFill>
          <a:ln w="12700">
            <a:noFill/>
          </a:ln>
        </p:spPr>
        <p:style>
          <a:lnRef idx="2">
            <a:schemeClr val="accent1">
              <a:shade val="50000"/>
            </a:schemeClr>
          </a:lnRef>
          <a:fillRef idx="1">
            <a:schemeClr val="accent1"/>
          </a:fillRef>
          <a:effectRef idx="0">
            <a:schemeClr val="accent1"/>
          </a:effectRef>
          <a:fontRef idx="minor">
            <a:schemeClr val="lt1"/>
          </a:fontRef>
        </p:style>
        <p:txBody>
          <a:bodyPr lIns="68580" tIns="68580" rIns="68580" bIns="68580" rtlCol="0" anchor="ctr">
            <a:noAutofit/>
          </a:bodyPr>
          <a:lstStyle/>
          <a:p>
            <a:pPr algn="ctr"/>
            <a:endParaRPr lang="en-US" sz="1050" dirty="0">
              <a:solidFill>
                <a:schemeClr val="tx2"/>
              </a:solidFill>
            </a:endParaRPr>
          </a:p>
        </p:txBody>
      </p:sp>
      <p:sp>
        <p:nvSpPr>
          <p:cNvPr id="8" name="Flowchart: Data 9">
            <a:extLst>
              <a:ext uri="{FF2B5EF4-FFF2-40B4-BE49-F238E27FC236}">
                <a16:creationId xmlns:a16="http://schemas.microsoft.com/office/drawing/2014/main" id="{2702B99C-9838-41E5-AA27-7935F6C8ADAD}"/>
              </a:ext>
            </a:extLst>
          </p:cNvPr>
          <p:cNvSpPr/>
          <p:nvPr userDrawn="1"/>
        </p:nvSpPr>
        <p:spPr>
          <a:xfrm>
            <a:off x="1784915" y="1108645"/>
            <a:ext cx="1491615" cy="3535204"/>
          </a:xfrm>
          <a:custGeom>
            <a:avLst/>
            <a:gdLst>
              <a:gd name="connsiteX0" fmla="*/ 0 w 10000"/>
              <a:gd name="connsiteY0" fmla="*/ 10000 h 10000"/>
              <a:gd name="connsiteX1" fmla="*/ 2000 w 10000"/>
              <a:gd name="connsiteY1" fmla="*/ 0 h 10000"/>
              <a:gd name="connsiteX2" fmla="*/ 10000 w 10000"/>
              <a:gd name="connsiteY2" fmla="*/ 0 h 10000"/>
              <a:gd name="connsiteX3" fmla="*/ 8000 w 10000"/>
              <a:gd name="connsiteY3" fmla="*/ 10000 h 10000"/>
              <a:gd name="connsiteX4" fmla="*/ 0 w 10000"/>
              <a:gd name="connsiteY4" fmla="*/ 10000 h 10000"/>
              <a:gd name="connsiteX0" fmla="*/ 0 w 13050"/>
              <a:gd name="connsiteY0" fmla="*/ 10000 h 10000"/>
              <a:gd name="connsiteX1" fmla="*/ 2000 w 13050"/>
              <a:gd name="connsiteY1" fmla="*/ 0 h 10000"/>
              <a:gd name="connsiteX2" fmla="*/ 13050 w 13050"/>
              <a:gd name="connsiteY2" fmla="*/ 0 h 10000"/>
              <a:gd name="connsiteX3" fmla="*/ 8000 w 13050"/>
              <a:gd name="connsiteY3" fmla="*/ 10000 h 10000"/>
              <a:gd name="connsiteX4" fmla="*/ 0 w 13050"/>
              <a:gd name="connsiteY4" fmla="*/ 10000 h 10000"/>
              <a:gd name="connsiteX0" fmla="*/ 0 w 13050"/>
              <a:gd name="connsiteY0" fmla="*/ 10000 h 10000"/>
              <a:gd name="connsiteX1" fmla="*/ 5300 w 13050"/>
              <a:gd name="connsiteY1" fmla="*/ 0 h 10000"/>
              <a:gd name="connsiteX2" fmla="*/ 13050 w 13050"/>
              <a:gd name="connsiteY2" fmla="*/ 0 h 10000"/>
              <a:gd name="connsiteX3" fmla="*/ 8000 w 13050"/>
              <a:gd name="connsiteY3" fmla="*/ 10000 h 10000"/>
              <a:gd name="connsiteX4" fmla="*/ 0 w 13050"/>
              <a:gd name="connsiteY4" fmla="*/ 10000 h 10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050" h="10000">
                <a:moveTo>
                  <a:pt x="0" y="10000"/>
                </a:moveTo>
                <a:lnTo>
                  <a:pt x="5300" y="0"/>
                </a:lnTo>
                <a:lnTo>
                  <a:pt x="13050" y="0"/>
                </a:lnTo>
                <a:lnTo>
                  <a:pt x="8000" y="10000"/>
                </a:lnTo>
                <a:lnTo>
                  <a:pt x="0" y="10000"/>
                </a:lnTo>
                <a:close/>
              </a:path>
            </a:pathLst>
          </a:custGeom>
          <a:solidFill>
            <a:schemeClr val="bg1">
              <a:alpha val="74902"/>
            </a:scheme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lIns="68580" tIns="68580" rIns="68580" bIns="68580" rtlCol="0" anchor="ctr">
            <a:noAutofit/>
          </a:bodyPr>
          <a:lstStyle/>
          <a:p>
            <a:pPr algn="ctr"/>
            <a:endParaRPr lang="en-US" sz="1050" dirty="0">
              <a:solidFill>
                <a:schemeClr val="tx2"/>
              </a:solidFill>
            </a:endParaRPr>
          </a:p>
        </p:txBody>
      </p:sp>
      <p:sp>
        <p:nvSpPr>
          <p:cNvPr id="9" name="TextBox 8">
            <a:extLst>
              <a:ext uri="{FF2B5EF4-FFF2-40B4-BE49-F238E27FC236}">
                <a16:creationId xmlns:a16="http://schemas.microsoft.com/office/drawing/2014/main" id="{6501C6F4-C45B-43DE-97E2-DB178CA4F53A}"/>
              </a:ext>
            </a:extLst>
          </p:cNvPr>
          <p:cNvSpPr txBox="1"/>
          <p:nvPr userDrawn="1"/>
        </p:nvSpPr>
        <p:spPr>
          <a:xfrm>
            <a:off x="2438257" y="1234435"/>
            <a:ext cx="567380" cy="923330"/>
          </a:xfrm>
          <a:prstGeom prst="rect">
            <a:avLst/>
          </a:prstGeom>
          <a:noFill/>
        </p:spPr>
        <p:txBody>
          <a:bodyPr wrap="square" lIns="0" tIns="0" rIns="0" bIns="0" rtlCol="0">
            <a:spAutoFit/>
          </a:bodyPr>
          <a:lstStyle/>
          <a:p>
            <a:pPr algn="ctr"/>
            <a:r>
              <a:rPr lang="en-US" sz="6000" dirty="0">
                <a:solidFill>
                  <a:schemeClr val="bg2"/>
                </a:solidFill>
              </a:rPr>
              <a:t>1</a:t>
            </a:r>
          </a:p>
        </p:txBody>
      </p:sp>
      <p:sp>
        <p:nvSpPr>
          <p:cNvPr id="10" name="TextBox 9">
            <a:extLst>
              <a:ext uri="{FF2B5EF4-FFF2-40B4-BE49-F238E27FC236}">
                <a16:creationId xmlns:a16="http://schemas.microsoft.com/office/drawing/2014/main" id="{18538BF7-08BD-4E93-9001-FE5EBB20D469}"/>
              </a:ext>
            </a:extLst>
          </p:cNvPr>
          <p:cNvSpPr txBox="1"/>
          <p:nvPr userDrawn="1"/>
        </p:nvSpPr>
        <p:spPr>
          <a:xfrm>
            <a:off x="2276047" y="2388865"/>
            <a:ext cx="567380" cy="923330"/>
          </a:xfrm>
          <a:prstGeom prst="rect">
            <a:avLst/>
          </a:prstGeom>
          <a:noFill/>
        </p:spPr>
        <p:txBody>
          <a:bodyPr wrap="square" lIns="0" tIns="0" rIns="0" bIns="0" rtlCol="0">
            <a:spAutoFit/>
          </a:bodyPr>
          <a:lstStyle/>
          <a:p>
            <a:pPr algn="ctr"/>
            <a:r>
              <a:rPr lang="en-US" sz="6000" dirty="0">
                <a:solidFill>
                  <a:schemeClr val="bg2"/>
                </a:solidFill>
              </a:rPr>
              <a:t>2</a:t>
            </a:r>
          </a:p>
        </p:txBody>
      </p:sp>
      <p:sp>
        <p:nvSpPr>
          <p:cNvPr id="11" name="Rectangle 10">
            <a:extLst>
              <a:ext uri="{FF2B5EF4-FFF2-40B4-BE49-F238E27FC236}">
                <a16:creationId xmlns:a16="http://schemas.microsoft.com/office/drawing/2014/main" id="{23770E20-D8D5-4F83-ABB5-3E71DF4E8B32}"/>
              </a:ext>
            </a:extLst>
          </p:cNvPr>
          <p:cNvSpPr/>
          <p:nvPr userDrawn="1"/>
        </p:nvSpPr>
        <p:spPr>
          <a:xfrm>
            <a:off x="3550699" y="1323848"/>
            <a:ext cx="3094546" cy="738664"/>
          </a:xfrm>
          <a:prstGeom prst="rect">
            <a:avLst/>
          </a:prstGeom>
        </p:spPr>
        <p:txBody>
          <a:bodyPr wrap="square" lIns="0" tIns="0" rIns="0" bIns="0">
            <a:spAutoFit/>
          </a:bodyPr>
          <a:lstStyle/>
          <a:p>
            <a:r>
              <a:rPr lang="en-US" sz="2400" b="1" dirty="0">
                <a:solidFill>
                  <a:schemeClr val="bg1"/>
                </a:solidFill>
                <a:latin typeface="Lucida Sans" panose="020B0602040502020204" pitchFamily="34" charset="0"/>
                <a:cs typeface="Lucida Sans" panose="020B0602040502020204" pitchFamily="34" charset="0"/>
              </a:rPr>
              <a:t>Award, Award Line, and Grant</a:t>
            </a:r>
          </a:p>
        </p:txBody>
      </p:sp>
      <p:sp>
        <p:nvSpPr>
          <p:cNvPr id="12" name="Rectangle 11">
            <a:extLst>
              <a:ext uri="{FF2B5EF4-FFF2-40B4-BE49-F238E27FC236}">
                <a16:creationId xmlns:a16="http://schemas.microsoft.com/office/drawing/2014/main" id="{7078E149-EE7F-447E-A1F2-651C909BF43F}"/>
              </a:ext>
            </a:extLst>
          </p:cNvPr>
          <p:cNvSpPr/>
          <p:nvPr userDrawn="1"/>
        </p:nvSpPr>
        <p:spPr>
          <a:xfrm>
            <a:off x="3198471" y="2665863"/>
            <a:ext cx="3532233" cy="369332"/>
          </a:xfrm>
          <a:prstGeom prst="rect">
            <a:avLst/>
          </a:prstGeom>
        </p:spPr>
        <p:txBody>
          <a:bodyPr wrap="square" lIns="0" tIns="0" rIns="0" bIns="0">
            <a:spAutoFit/>
          </a:bodyPr>
          <a:lstStyle/>
          <a:p>
            <a:r>
              <a:rPr lang="en-US" sz="2400" b="1" dirty="0">
                <a:solidFill>
                  <a:schemeClr val="bg1"/>
                </a:solidFill>
                <a:latin typeface="Lucida Sans" panose="020B0602040502020204" pitchFamily="34" charset="0"/>
                <a:cs typeface="Lucida Sans" panose="020B0602040502020204" pitchFamily="34" charset="0"/>
              </a:rPr>
              <a:t>Award Amendments</a:t>
            </a:r>
          </a:p>
        </p:txBody>
      </p:sp>
      <p:sp>
        <p:nvSpPr>
          <p:cNvPr id="13" name="Title 1">
            <a:extLst>
              <a:ext uri="{FF2B5EF4-FFF2-40B4-BE49-F238E27FC236}">
                <a16:creationId xmlns:a16="http://schemas.microsoft.com/office/drawing/2014/main" id="{9B2D51A7-EC5A-437C-BEFE-7EBFC0374BA3}"/>
              </a:ext>
            </a:extLst>
          </p:cNvPr>
          <p:cNvSpPr>
            <a:spLocks noGrp="1"/>
          </p:cNvSpPr>
          <p:nvPr>
            <p:ph type="title" hasCustomPrompt="1"/>
          </p:nvPr>
        </p:nvSpPr>
        <p:spPr>
          <a:xfrm>
            <a:off x="633730" y="111438"/>
            <a:ext cx="8359140" cy="563231"/>
          </a:xfrm>
        </p:spPr>
        <p:txBody>
          <a:bodyPr anchor="ctr"/>
          <a:lstStyle>
            <a:lvl1pPr>
              <a:defRPr sz="3400">
                <a:solidFill>
                  <a:schemeClr val="bg1"/>
                </a:solidFill>
              </a:defRPr>
            </a:lvl1pPr>
          </a:lstStyle>
          <a:p>
            <a:r>
              <a:rPr lang="en-US" dirty="0"/>
              <a:t>Title</a:t>
            </a:r>
          </a:p>
        </p:txBody>
      </p:sp>
      <p:sp>
        <p:nvSpPr>
          <p:cNvPr id="15" name="Text Placeholder 14">
            <a:extLst>
              <a:ext uri="{FF2B5EF4-FFF2-40B4-BE49-F238E27FC236}">
                <a16:creationId xmlns:a16="http://schemas.microsoft.com/office/drawing/2014/main" id="{7C8B8482-5229-4F68-A84D-52E45B6E164A}"/>
              </a:ext>
            </a:extLst>
          </p:cNvPr>
          <p:cNvSpPr>
            <a:spLocks noGrp="1"/>
          </p:cNvSpPr>
          <p:nvPr>
            <p:ph type="body" sz="quarter" idx="13"/>
          </p:nvPr>
        </p:nvSpPr>
        <p:spPr>
          <a:xfrm>
            <a:off x="225425" y="1036638"/>
            <a:ext cx="1252538" cy="374461"/>
          </a:xfrm>
        </p:spPr>
        <p:txBody>
          <a:bodyPr/>
          <a:lstStyle/>
          <a:p>
            <a:pPr lvl="0"/>
            <a:r>
              <a:rPr lang="en-US" dirty="0"/>
              <a:t>Click</a:t>
            </a:r>
          </a:p>
        </p:txBody>
      </p:sp>
    </p:spTree>
    <p:extLst>
      <p:ext uri="{BB962C8B-B14F-4D97-AF65-F5344CB8AC3E}">
        <p14:creationId xmlns:p14="http://schemas.microsoft.com/office/powerpoint/2010/main" val="3500678555"/>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0"/>
                                        </p:tgtEl>
                                        <p:attrNameLst>
                                          <p:attrName>style.visibility</p:attrName>
                                        </p:attrNameLst>
                                      </p:cBhvr>
                                      <p:to>
                                        <p:strVal val="visible"/>
                                      </p:to>
                                    </p:set>
                                    <p:animEffect transition="in" filter="fade">
                                      <p:cBhvr>
                                        <p:cTn id="10" dur="500"/>
                                        <p:tgtEl>
                                          <p:spTgt spid="10"/>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12"/>
                                        </p:tgtEl>
                                        <p:attrNameLst>
                                          <p:attrName>style.visibility</p:attrName>
                                        </p:attrNameLst>
                                      </p:cBhvr>
                                      <p:to>
                                        <p:strVal val="visible"/>
                                      </p:to>
                                    </p:set>
                                    <p:animEffect transition="in" filter="fade">
                                      <p:cBhvr>
                                        <p:cTn id="13"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10" grpId="0"/>
      <p:bldP spid="12" grpId="0"/>
    </p:bld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4_Picture Frame Slide Divider">
    <p:spTree>
      <p:nvGrpSpPr>
        <p:cNvPr id="1" name=""/>
        <p:cNvGrpSpPr/>
        <p:nvPr/>
      </p:nvGrpSpPr>
      <p:grpSpPr>
        <a:xfrm>
          <a:off x="0" y="0"/>
          <a:ext cx="0" cy="0"/>
          <a:chOff x="0" y="0"/>
          <a:chExt cx="0" cy="0"/>
        </a:xfrm>
      </p:grpSpPr>
      <p:sp>
        <p:nvSpPr>
          <p:cNvPr id="7" name="Rectangle 4">
            <a:extLst>
              <a:ext uri="{FF2B5EF4-FFF2-40B4-BE49-F238E27FC236}">
                <a16:creationId xmlns:a16="http://schemas.microsoft.com/office/drawing/2014/main" id="{85781473-C2AF-42D9-959D-831206CAA391}"/>
              </a:ext>
            </a:extLst>
          </p:cNvPr>
          <p:cNvSpPr>
            <a:spLocks noGrp="1" noChangeArrowheads="1"/>
          </p:cNvSpPr>
          <p:nvPr>
            <p:ph type="ctrTitle" hasCustomPrompt="1"/>
          </p:nvPr>
        </p:nvSpPr>
        <p:spPr bwMode="invGray">
          <a:xfrm>
            <a:off x="252414" y="2370868"/>
            <a:ext cx="4764859" cy="1034129"/>
          </a:xfrm>
        </p:spPr>
        <p:txBody>
          <a:bodyPr lIns="0" rIns="0" anchorCtr="0"/>
          <a:lstStyle>
            <a:lvl1pPr marL="0" indent="0" algn="r">
              <a:defRPr sz="3400">
                <a:solidFill>
                  <a:srgbClr val="981E32"/>
                </a:solidFill>
                <a:effectLst/>
              </a:defRPr>
            </a:lvl1pPr>
          </a:lstStyle>
          <a:p>
            <a:r>
              <a:rPr lang="en-US" dirty="0"/>
              <a:t>Click to enter the topic name</a:t>
            </a:r>
          </a:p>
        </p:txBody>
      </p:sp>
      <p:sp>
        <p:nvSpPr>
          <p:cNvPr id="9" name="Freeform 6">
            <a:extLst>
              <a:ext uri="{FF2B5EF4-FFF2-40B4-BE49-F238E27FC236}">
                <a16:creationId xmlns:a16="http://schemas.microsoft.com/office/drawing/2014/main" id="{732C67F3-5CA6-486A-90F4-5AA00FA4AF6E}"/>
              </a:ext>
            </a:extLst>
          </p:cNvPr>
          <p:cNvSpPr>
            <a:spLocks/>
          </p:cNvSpPr>
          <p:nvPr userDrawn="1"/>
        </p:nvSpPr>
        <p:spPr bwMode="gray">
          <a:xfrm>
            <a:off x="4941099" y="989661"/>
            <a:ext cx="167216" cy="3797300"/>
          </a:xfrm>
          <a:custGeom>
            <a:avLst/>
            <a:gdLst>
              <a:gd name="T0" fmla="*/ 0 w 94692"/>
              <a:gd name="T1" fmla="*/ 0 h 3865545"/>
              <a:gd name="T2" fmla="*/ 0 w 94692"/>
              <a:gd name="T3" fmla="*/ 0 h 3865545"/>
              <a:gd name="T4" fmla="*/ 124765 w 94692"/>
              <a:gd name="T5" fmla="*/ 0 h 3865545"/>
              <a:gd name="T6" fmla="*/ 124765 w 94692"/>
              <a:gd name="T7" fmla="*/ 3797010 h 3865545"/>
              <a:gd name="T8" fmla="*/ 0 w 94692"/>
              <a:gd name="T9" fmla="*/ 3797010 h 3865545"/>
              <a:gd name="T10" fmla="*/ 0 w 94692"/>
              <a:gd name="T11" fmla="*/ 3797010 h 3865545"/>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94692" h="3865545">
                <a:moveTo>
                  <a:pt x="0" y="0"/>
                </a:moveTo>
                <a:lnTo>
                  <a:pt x="0" y="0"/>
                </a:lnTo>
                <a:lnTo>
                  <a:pt x="94692" y="0"/>
                </a:lnTo>
                <a:lnTo>
                  <a:pt x="94692" y="3865545"/>
                </a:lnTo>
                <a:lnTo>
                  <a:pt x="0" y="3865545"/>
                </a:lnTo>
              </a:path>
            </a:pathLst>
          </a:custGeom>
          <a:noFill/>
          <a:ln w="25400" cap="flat" cmpd="sng" algn="ctr">
            <a:solidFill>
              <a:schemeClr val="bg2"/>
            </a:solidFill>
            <a:prstDash val="solid"/>
            <a:miter lim="800000"/>
            <a:headEnd/>
            <a:tailEnd/>
          </a:ln>
          <a:extLst>
            <a:ext uri="{909E8E84-426E-40DD-AFC4-6F175D3DCCD1}">
              <a14:hiddenFill xmlns:a14="http://schemas.microsoft.com/office/drawing/2010/main">
                <a:solidFill>
                  <a:srgbClr val="FFFFFF"/>
                </a:solidFill>
              </a14:hiddenFill>
            </a:ext>
          </a:extLst>
        </p:spPr>
        <p:txBody>
          <a:bodyPr anchor="ctr"/>
          <a:lstStyle/>
          <a:p>
            <a:pPr algn="ctr" defTabSz="457200" fontAlgn="base">
              <a:lnSpc>
                <a:spcPct val="90000"/>
              </a:lnSpc>
              <a:spcBef>
                <a:spcPct val="0"/>
              </a:spcBef>
              <a:spcAft>
                <a:spcPct val="0"/>
              </a:spcAft>
            </a:pPr>
            <a:endParaRPr lang="en-US" dirty="0">
              <a:solidFill>
                <a:srgbClr val="070605"/>
              </a:solidFill>
            </a:endParaRPr>
          </a:p>
        </p:txBody>
      </p:sp>
      <p:pic>
        <p:nvPicPr>
          <p:cNvPr id="5" name="Content Placeholder 8">
            <a:extLst>
              <a:ext uri="{FF2B5EF4-FFF2-40B4-BE49-F238E27FC236}">
                <a16:creationId xmlns:a16="http://schemas.microsoft.com/office/drawing/2014/main" id="{8502AE71-612B-40DF-86A1-CE4DC348A3C4}"/>
              </a:ext>
            </a:extLst>
          </p:cNvPr>
          <p:cNvPicPr>
            <a:picLocks noChangeAspect="1"/>
          </p:cNvPicPr>
          <p:nvPr userDrawn="1"/>
        </p:nvPicPr>
        <p:blipFill>
          <a:blip r:embed="rId2" cstate="print">
            <a:extLst>
              <a:ext uri="{BEBA8EAE-BF5A-486C-A8C5-ECC9F3942E4B}">
                <a14:imgProps xmlns:a14="http://schemas.microsoft.com/office/drawing/2010/main">
                  <a14:imgLayer r:embed="rId3">
                    <a14:imgEffect>
                      <a14:saturation sat="66000"/>
                    </a14:imgEffect>
                  </a14:imgLayer>
                </a14:imgProps>
              </a:ext>
              <a:ext uri="{28A0092B-C50C-407E-A947-70E740481C1C}">
                <a14:useLocalDpi xmlns:a14="http://schemas.microsoft.com/office/drawing/2010/main" val="0"/>
              </a:ext>
            </a:extLst>
          </a:blip>
          <a:stretch>
            <a:fillRect/>
          </a:stretch>
        </p:blipFill>
        <p:spPr bwMode="black">
          <a:xfrm>
            <a:off x="5119198" y="1277808"/>
            <a:ext cx="4024802" cy="3026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Text Placeholder 2">
            <a:extLst>
              <a:ext uri="{FF2B5EF4-FFF2-40B4-BE49-F238E27FC236}">
                <a16:creationId xmlns:a16="http://schemas.microsoft.com/office/drawing/2014/main" id="{5689CC6D-A559-4442-83AA-79E34EAAA7FE}"/>
              </a:ext>
            </a:extLst>
          </p:cNvPr>
          <p:cNvSpPr>
            <a:spLocks noGrp="1"/>
          </p:cNvSpPr>
          <p:nvPr>
            <p:ph type="body" sz="quarter" idx="10"/>
          </p:nvPr>
        </p:nvSpPr>
        <p:spPr>
          <a:xfrm>
            <a:off x="6207125" y="2836863"/>
            <a:ext cx="1743075" cy="374461"/>
          </a:xfrm>
        </p:spPr>
        <p:txBody>
          <a:bodyPr/>
          <a:lstStyle>
            <a:lvl1pPr>
              <a:buNone/>
              <a:defRPr sz="2400">
                <a:solidFill>
                  <a:srgbClr val="981E32"/>
                </a:solidFill>
              </a:defRPr>
            </a:lvl1pPr>
          </a:lstStyle>
          <a:p>
            <a:pPr lvl="0"/>
            <a:endParaRPr lang="en-US" dirty="0"/>
          </a:p>
        </p:txBody>
      </p:sp>
    </p:spTree>
    <p:extLst>
      <p:ext uri="{BB962C8B-B14F-4D97-AF65-F5344CB8AC3E}">
        <p14:creationId xmlns:p14="http://schemas.microsoft.com/office/powerpoint/2010/main" val="839442099"/>
      </p:ext>
    </p:extLst>
  </p:cSld>
  <p:clrMapOvr>
    <a:masterClrMapping/>
  </p:clrMapOvr>
  <p:transition/>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1_Two Content">
    <p:spTree>
      <p:nvGrpSpPr>
        <p:cNvPr id="1" name=""/>
        <p:cNvGrpSpPr/>
        <p:nvPr/>
      </p:nvGrpSpPr>
      <p:grpSpPr>
        <a:xfrm>
          <a:off x="0" y="0"/>
          <a:ext cx="0" cy="0"/>
          <a:chOff x="0" y="0"/>
          <a:chExt cx="0" cy="0"/>
        </a:xfrm>
      </p:grpSpPr>
      <p:sp>
        <p:nvSpPr>
          <p:cNvPr id="3" name="Content Placeholder 2"/>
          <p:cNvSpPr>
            <a:spLocks noGrp="1"/>
          </p:cNvSpPr>
          <p:nvPr>
            <p:ph sz="half" idx="1" hasCustomPrompt="1"/>
          </p:nvPr>
        </p:nvSpPr>
        <p:spPr>
          <a:xfrm>
            <a:off x="399072" y="962012"/>
            <a:ext cx="4111430" cy="830997"/>
          </a:xfrm>
        </p:spPr>
        <p:txBody>
          <a:bodyPr anchorCtr="0"/>
          <a:lstStyle>
            <a:lvl1pPr marL="174625" indent="-174625">
              <a:lnSpc>
                <a:spcPct val="100000"/>
              </a:lnSpc>
              <a:spcBef>
                <a:spcPts val="0"/>
              </a:spcBef>
              <a:spcAft>
                <a:spcPts val="600"/>
              </a:spcAft>
              <a:buSzPct val="125000"/>
              <a:buFont typeface="Arial" pitchFamily="34" charset="0"/>
              <a:buChar char="•"/>
              <a:defRPr lang="en-US" sz="2400" b="0" dirty="0" smtClean="0">
                <a:solidFill>
                  <a:schemeClr val="tx1"/>
                </a:solidFill>
                <a:latin typeface="Lucida Sans" pitchFamily="34" charset="0"/>
                <a:ea typeface="+mn-ea"/>
                <a:cs typeface="+mn-cs"/>
              </a:defRPr>
            </a:lvl1pPr>
            <a:lvl2pPr>
              <a:lnSpc>
                <a:spcPct val="100000"/>
              </a:lnSpc>
              <a:spcBef>
                <a:spcPts val="0"/>
              </a:spcBef>
              <a:spcAft>
                <a:spcPts val="600"/>
              </a:spcAft>
              <a:buSzPct val="125000"/>
              <a:buFont typeface="Arial" pitchFamily="34" charset="0"/>
              <a:buChar char="•"/>
              <a:defRPr lang="en-US" sz="1800" dirty="0" smtClean="0">
                <a:solidFill>
                  <a:schemeClr val="bg2"/>
                </a:solidFill>
                <a:latin typeface="Lucida Sans" pitchFamily="34" charset="0"/>
                <a:ea typeface="+mn-ea"/>
                <a:cs typeface="+mn-cs"/>
              </a:defRPr>
            </a:lvl2pPr>
            <a:lvl3pPr>
              <a:lnSpc>
                <a:spcPct val="100000"/>
              </a:lnSpc>
              <a:spcBef>
                <a:spcPts val="0"/>
              </a:spcBef>
              <a:spcAft>
                <a:spcPts val="600"/>
              </a:spcAft>
              <a:buSzPct val="125000"/>
              <a:buFont typeface="Arial" pitchFamily="34" charset="0"/>
              <a:buChar char="•"/>
              <a:defRPr lang="en-US" sz="1800" dirty="0" smtClean="0">
                <a:solidFill>
                  <a:schemeClr val="bg2"/>
                </a:solidFill>
                <a:latin typeface="Lucida Sans" pitchFamily="34" charset="0"/>
                <a:ea typeface="+mn-ea"/>
                <a:cs typeface="+mn-cs"/>
              </a:defRPr>
            </a:lvl3pPr>
            <a:lvl4pPr>
              <a:lnSpc>
                <a:spcPct val="100000"/>
              </a:lnSpc>
              <a:spcBef>
                <a:spcPts val="0"/>
              </a:spcBef>
              <a:spcAft>
                <a:spcPts val="600"/>
              </a:spcAft>
              <a:buSzPct val="125000"/>
              <a:buFont typeface="Arial" pitchFamily="34" charset="0"/>
              <a:buChar char="•"/>
              <a:defRPr lang="en-US" sz="1600" dirty="0" smtClean="0">
                <a:solidFill>
                  <a:schemeClr val="bg2"/>
                </a:solidFill>
                <a:latin typeface="Lucida Sans" pitchFamily="34" charset="0"/>
                <a:ea typeface="+mn-ea"/>
                <a:cs typeface="+mn-cs"/>
              </a:defRPr>
            </a:lvl4pPr>
            <a:lvl5pPr>
              <a:lnSpc>
                <a:spcPct val="100000"/>
              </a:lnSpc>
              <a:spcBef>
                <a:spcPts val="0"/>
              </a:spcBef>
              <a:spcAft>
                <a:spcPts val="600"/>
              </a:spcAft>
              <a:buSzPct val="125000"/>
              <a:buFont typeface="Arial" pitchFamily="34" charset="0"/>
              <a:buChar char="•"/>
              <a:defRPr lang="en-US" sz="1600" dirty="0">
                <a:solidFill>
                  <a:schemeClr val="bg2"/>
                </a:solidFill>
                <a:latin typeface="Lucida Sans" pitchFamily="34" charset="0"/>
                <a:ea typeface="+mn-ea"/>
                <a:cs typeface="+mn-cs"/>
              </a:defRPr>
            </a:lvl5pPr>
            <a:lvl6pPr>
              <a:defRPr sz="1800"/>
            </a:lvl6pPr>
            <a:lvl7pPr>
              <a:defRPr sz="1800"/>
            </a:lvl7pPr>
            <a:lvl8pPr>
              <a:defRPr sz="1800"/>
            </a:lvl8pPr>
            <a:lvl9pPr>
              <a:defRPr sz="1800"/>
            </a:lvl9pPr>
          </a:lstStyle>
          <a:p>
            <a:pPr lvl="0"/>
            <a:r>
              <a:rPr lang="en-US" dirty="0"/>
              <a:t>Click to edit Master text styles</a:t>
            </a:r>
          </a:p>
        </p:txBody>
      </p:sp>
      <p:sp>
        <p:nvSpPr>
          <p:cNvPr id="4" name="Content Placeholder 3"/>
          <p:cNvSpPr>
            <a:spLocks noGrp="1"/>
          </p:cNvSpPr>
          <p:nvPr>
            <p:ph sz="half" idx="2" hasCustomPrompt="1"/>
          </p:nvPr>
        </p:nvSpPr>
        <p:spPr>
          <a:xfrm>
            <a:off x="4581134" y="949931"/>
            <a:ext cx="4111429" cy="830997"/>
          </a:xfrm>
        </p:spPr>
        <p:txBody>
          <a:bodyPr anchorCtr="0"/>
          <a:lstStyle>
            <a:lvl1pPr marL="0" indent="174625">
              <a:lnSpc>
                <a:spcPct val="100000"/>
              </a:lnSpc>
              <a:spcBef>
                <a:spcPts val="0"/>
              </a:spcBef>
              <a:spcAft>
                <a:spcPts val="600"/>
              </a:spcAft>
              <a:buSzPct val="125000"/>
              <a:buFont typeface="Arial" pitchFamily="34" charset="0"/>
              <a:buChar char="•"/>
              <a:defRPr lang="en-US" sz="2400" b="0" dirty="0" smtClean="0">
                <a:solidFill>
                  <a:schemeClr val="tx1"/>
                </a:solidFill>
                <a:latin typeface="Lucida Sans" pitchFamily="34" charset="0"/>
                <a:ea typeface="+mn-ea"/>
                <a:cs typeface="+mn-cs"/>
              </a:defRPr>
            </a:lvl1pPr>
            <a:lvl2pPr>
              <a:lnSpc>
                <a:spcPct val="100000"/>
              </a:lnSpc>
              <a:spcBef>
                <a:spcPts val="0"/>
              </a:spcBef>
              <a:spcAft>
                <a:spcPts val="600"/>
              </a:spcAft>
              <a:buSzPct val="125000"/>
              <a:buFont typeface="Arial" pitchFamily="34" charset="0"/>
              <a:buChar char="•"/>
              <a:defRPr lang="en-US" sz="1800" dirty="0" smtClean="0">
                <a:solidFill>
                  <a:schemeClr val="bg2"/>
                </a:solidFill>
                <a:latin typeface="Lucida Sans" pitchFamily="34" charset="0"/>
                <a:ea typeface="+mn-ea"/>
                <a:cs typeface="+mn-cs"/>
              </a:defRPr>
            </a:lvl2pPr>
            <a:lvl3pPr>
              <a:lnSpc>
                <a:spcPct val="100000"/>
              </a:lnSpc>
              <a:spcBef>
                <a:spcPts val="0"/>
              </a:spcBef>
              <a:spcAft>
                <a:spcPts val="600"/>
              </a:spcAft>
              <a:buSzPct val="125000"/>
              <a:buFont typeface="Arial" pitchFamily="34" charset="0"/>
              <a:buChar char="•"/>
              <a:defRPr lang="en-US" sz="1800" dirty="0" smtClean="0">
                <a:solidFill>
                  <a:schemeClr val="bg2"/>
                </a:solidFill>
                <a:latin typeface="Lucida Sans" pitchFamily="34" charset="0"/>
                <a:ea typeface="+mn-ea"/>
                <a:cs typeface="+mn-cs"/>
              </a:defRPr>
            </a:lvl3pPr>
            <a:lvl4pPr>
              <a:lnSpc>
                <a:spcPct val="100000"/>
              </a:lnSpc>
              <a:spcBef>
                <a:spcPts val="0"/>
              </a:spcBef>
              <a:spcAft>
                <a:spcPts val="600"/>
              </a:spcAft>
              <a:buSzPct val="125000"/>
              <a:buFont typeface="Arial" pitchFamily="34" charset="0"/>
              <a:buChar char="•"/>
              <a:defRPr lang="en-US" sz="1600" dirty="0" smtClean="0">
                <a:solidFill>
                  <a:schemeClr val="bg2"/>
                </a:solidFill>
                <a:latin typeface="Lucida Sans" pitchFamily="34" charset="0"/>
                <a:ea typeface="+mn-ea"/>
                <a:cs typeface="+mn-cs"/>
              </a:defRPr>
            </a:lvl4pPr>
            <a:lvl5pPr>
              <a:lnSpc>
                <a:spcPct val="100000"/>
              </a:lnSpc>
              <a:spcBef>
                <a:spcPts val="0"/>
              </a:spcBef>
              <a:spcAft>
                <a:spcPts val="600"/>
              </a:spcAft>
              <a:buSzPct val="125000"/>
              <a:buFont typeface="Arial" pitchFamily="34" charset="0"/>
              <a:buChar char="•"/>
              <a:defRPr lang="en-US" sz="1600" dirty="0">
                <a:solidFill>
                  <a:schemeClr val="bg2"/>
                </a:solidFill>
                <a:latin typeface="Lucida Sans" pitchFamily="34" charset="0"/>
                <a:ea typeface="+mn-ea"/>
                <a:cs typeface="+mn-cs"/>
              </a:defRPr>
            </a:lvl5pPr>
            <a:lvl6pPr>
              <a:defRPr sz="1800"/>
            </a:lvl6pPr>
            <a:lvl7pPr>
              <a:defRPr sz="1800"/>
            </a:lvl7pPr>
            <a:lvl8pPr>
              <a:defRPr sz="1800"/>
            </a:lvl8pPr>
            <a:lvl9pPr>
              <a:defRPr sz="1800"/>
            </a:lvl9pPr>
          </a:lstStyle>
          <a:p>
            <a:pPr lvl="0"/>
            <a:r>
              <a:rPr lang="en-US" dirty="0"/>
              <a:t>Click to edit Master text styles</a:t>
            </a:r>
          </a:p>
        </p:txBody>
      </p:sp>
      <p:sp>
        <p:nvSpPr>
          <p:cNvPr id="6" name="Date Placeholder 10"/>
          <p:cNvSpPr>
            <a:spLocks noGrp="1" noChangeArrowheads="1"/>
          </p:cNvSpPr>
          <p:nvPr>
            <p:ph type="dt" sz="half" idx="10"/>
          </p:nvPr>
        </p:nvSpPr>
        <p:spPr/>
        <p:txBody>
          <a:bodyPr/>
          <a:lstStyle>
            <a:lvl1pPr>
              <a:defRPr/>
            </a:lvl1pPr>
          </a:lstStyle>
          <a:p>
            <a:pPr>
              <a:defRPr/>
            </a:pPr>
            <a:endParaRPr lang="en-US" dirty="0"/>
          </a:p>
        </p:txBody>
      </p:sp>
      <p:sp>
        <p:nvSpPr>
          <p:cNvPr id="7" name="Footer Placeholder 11"/>
          <p:cNvSpPr>
            <a:spLocks noGrp="1" noChangeArrowheads="1"/>
          </p:cNvSpPr>
          <p:nvPr>
            <p:ph type="ftr" sz="quarter" idx="11"/>
          </p:nvPr>
        </p:nvSpPr>
        <p:spPr/>
        <p:txBody>
          <a:bodyPr/>
          <a:lstStyle>
            <a:lvl1pPr>
              <a:defRPr/>
            </a:lvl1pPr>
          </a:lstStyle>
          <a:p>
            <a:pPr>
              <a:defRPr/>
            </a:pPr>
            <a:endParaRPr lang="en-US" dirty="0"/>
          </a:p>
        </p:txBody>
      </p:sp>
      <p:sp>
        <p:nvSpPr>
          <p:cNvPr id="8" name="Slide Number Placeholder 12"/>
          <p:cNvSpPr>
            <a:spLocks noGrp="1" noChangeArrowheads="1"/>
          </p:cNvSpPr>
          <p:nvPr>
            <p:ph type="sldNum" sz="quarter" idx="12"/>
          </p:nvPr>
        </p:nvSpPr>
        <p:spPr/>
        <p:txBody>
          <a:bodyPr/>
          <a:lstStyle>
            <a:lvl1pPr>
              <a:defRPr/>
            </a:lvl1pPr>
          </a:lstStyle>
          <a:p>
            <a:pPr>
              <a:defRPr/>
            </a:pPr>
            <a:fld id="{89257F5C-915B-4D2F-88D6-903A09FD0A85}" type="slidenum">
              <a:rPr lang="en-US" altLang="en-US"/>
              <a:pPr>
                <a:defRPr/>
              </a:pPr>
              <a:t>‹#›</a:t>
            </a:fld>
            <a:endParaRPr lang="en-US" altLang="en-US" dirty="0"/>
          </a:p>
        </p:txBody>
      </p:sp>
      <p:sp>
        <p:nvSpPr>
          <p:cNvPr id="9" name="Title 1"/>
          <p:cNvSpPr>
            <a:spLocks noGrp="1"/>
          </p:cNvSpPr>
          <p:nvPr>
            <p:ph type="title" hasCustomPrompt="1"/>
          </p:nvPr>
        </p:nvSpPr>
        <p:spPr>
          <a:xfrm>
            <a:off x="633730" y="111438"/>
            <a:ext cx="8359140" cy="563231"/>
          </a:xfrm>
        </p:spPr>
        <p:txBody>
          <a:bodyPr anchor="ctr"/>
          <a:lstStyle>
            <a:lvl1pPr>
              <a:defRPr sz="3400">
                <a:solidFill>
                  <a:schemeClr val="bg1"/>
                </a:solidFill>
              </a:defRPr>
            </a:lvl1pPr>
          </a:lstStyle>
          <a:p>
            <a:r>
              <a:rPr lang="en-US" dirty="0"/>
              <a:t>Title</a:t>
            </a:r>
          </a:p>
        </p:txBody>
      </p:sp>
    </p:spTree>
    <p:extLst>
      <p:ext uri="{BB962C8B-B14F-4D97-AF65-F5344CB8AC3E}">
        <p14:creationId xmlns:p14="http://schemas.microsoft.com/office/powerpoint/2010/main" val="2298814520"/>
      </p:ext>
    </p:extLst>
  </p:cSld>
  <p:clrMapOvr>
    <a:masterClrMapping/>
  </p:clrMapOvr>
  <p:transition/>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1_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411479" y="949917"/>
            <a:ext cx="4091459" cy="656590"/>
          </a:xfrm>
        </p:spPr>
        <p:txBody>
          <a:bodyPr anchor="b"/>
          <a:lstStyle>
            <a:lvl1pPr marL="0" indent="0">
              <a:buNone/>
              <a:defRPr sz="2800" b="1">
                <a:solidFill>
                  <a:schemeClr val="accent3"/>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p:cNvSpPr>
            <a:spLocks noGrp="1"/>
          </p:cNvSpPr>
          <p:nvPr>
            <p:ph sz="half" idx="2" hasCustomPrompt="1"/>
          </p:nvPr>
        </p:nvSpPr>
        <p:spPr>
          <a:xfrm>
            <a:off x="409436" y="1813708"/>
            <a:ext cx="4091458" cy="656590"/>
          </a:xfrm>
        </p:spPr>
        <p:txBody>
          <a:bodyPr anchorCtr="0"/>
          <a:lstStyle>
            <a:lvl1pPr marL="114300" indent="-114300">
              <a:defRPr lang="en-US" sz="2400" b="0" dirty="0" smtClean="0">
                <a:solidFill>
                  <a:schemeClr val="tx1"/>
                </a:solidFill>
                <a:latin typeface="Lucida Sans" pitchFamily="34" charset="0"/>
                <a:ea typeface="+mn-ea"/>
                <a:cs typeface="+mn-cs"/>
              </a:defRPr>
            </a:lvl1pPr>
            <a:lvl2pPr>
              <a:defRPr lang="en-US" sz="1600" dirty="0" smtClean="0">
                <a:solidFill>
                  <a:schemeClr val="bg2"/>
                </a:solidFill>
                <a:latin typeface="Lucida Sans" pitchFamily="34" charset="0"/>
                <a:ea typeface="+mn-ea"/>
                <a:cs typeface="+mn-cs"/>
              </a:defRPr>
            </a:lvl2pPr>
            <a:lvl3pPr>
              <a:defRPr lang="en-US" sz="1600" dirty="0" smtClean="0">
                <a:solidFill>
                  <a:schemeClr val="bg2"/>
                </a:solidFill>
                <a:latin typeface="Lucida Sans" pitchFamily="34" charset="0"/>
                <a:ea typeface="+mn-ea"/>
                <a:cs typeface="+mn-cs"/>
              </a:defRPr>
            </a:lvl3pPr>
            <a:lvl4pPr>
              <a:defRPr lang="en-US" sz="1400" dirty="0" smtClean="0">
                <a:solidFill>
                  <a:schemeClr val="bg2"/>
                </a:solidFill>
                <a:latin typeface="Lucida Sans" pitchFamily="34" charset="0"/>
                <a:ea typeface="+mn-ea"/>
                <a:cs typeface="+mn-cs"/>
              </a:defRPr>
            </a:lvl4pPr>
            <a:lvl5pPr>
              <a:defRPr lang="en-US" sz="1400" dirty="0">
                <a:solidFill>
                  <a:schemeClr val="bg2"/>
                </a:solidFill>
                <a:latin typeface="Lucida Sans" pitchFamily="34" charset="0"/>
                <a:ea typeface="+mn-ea"/>
                <a:cs typeface="+mn-cs"/>
              </a:defRPr>
            </a:lvl5pPr>
            <a:lvl6pPr>
              <a:defRPr sz="1600"/>
            </a:lvl6pPr>
            <a:lvl7pPr>
              <a:defRPr sz="1600"/>
            </a:lvl7pPr>
            <a:lvl8pPr>
              <a:defRPr sz="1600"/>
            </a:lvl8pPr>
            <a:lvl9pPr>
              <a:defRPr sz="1600"/>
            </a:lvl9pPr>
          </a:lstStyle>
          <a:p>
            <a:pPr lvl="0"/>
            <a:r>
              <a:rPr lang="en-US" dirty="0"/>
              <a:t>Click to edit Master text styles</a:t>
            </a:r>
          </a:p>
        </p:txBody>
      </p:sp>
      <p:sp>
        <p:nvSpPr>
          <p:cNvPr id="5" name="Text Placeholder 4"/>
          <p:cNvSpPr>
            <a:spLocks noGrp="1"/>
          </p:cNvSpPr>
          <p:nvPr>
            <p:ph type="body" sz="quarter" idx="3"/>
          </p:nvPr>
        </p:nvSpPr>
        <p:spPr>
          <a:xfrm>
            <a:off x="4660873" y="951422"/>
            <a:ext cx="4091459" cy="656590"/>
          </a:xfrm>
        </p:spPr>
        <p:txBody>
          <a:bodyPr anchor="b"/>
          <a:lstStyle>
            <a:lvl1pPr marL="0" indent="0">
              <a:buNone/>
              <a:defRPr sz="2800" b="1">
                <a:solidFill>
                  <a:schemeClr val="accent3"/>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6" name="Content Placeholder 5"/>
          <p:cNvSpPr>
            <a:spLocks noGrp="1"/>
          </p:cNvSpPr>
          <p:nvPr>
            <p:ph sz="quarter" idx="4" hasCustomPrompt="1"/>
          </p:nvPr>
        </p:nvSpPr>
        <p:spPr>
          <a:xfrm>
            <a:off x="4660872" y="1804475"/>
            <a:ext cx="4091459" cy="656590"/>
          </a:xfrm>
        </p:spPr>
        <p:txBody>
          <a:bodyPr anchorCtr="0"/>
          <a:lstStyle>
            <a:lvl1pPr marL="114300" indent="-114300">
              <a:defRPr lang="en-US" sz="2400" b="0" dirty="0" smtClean="0">
                <a:solidFill>
                  <a:schemeClr val="tx1"/>
                </a:solidFill>
                <a:latin typeface="Lucida Sans" pitchFamily="34" charset="0"/>
                <a:ea typeface="+mn-ea"/>
                <a:cs typeface="+mn-cs"/>
              </a:defRPr>
            </a:lvl1pPr>
            <a:lvl2pPr>
              <a:defRPr lang="en-US" sz="1600" dirty="0" smtClean="0">
                <a:solidFill>
                  <a:schemeClr val="bg2"/>
                </a:solidFill>
                <a:latin typeface="Lucida Sans" pitchFamily="34" charset="0"/>
                <a:ea typeface="+mn-ea"/>
                <a:cs typeface="+mn-cs"/>
              </a:defRPr>
            </a:lvl2pPr>
            <a:lvl3pPr>
              <a:defRPr lang="en-US" sz="1600" dirty="0" smtClean="0">
                <a:solidFill>
                  <a:schemeClr val="bg2"/>
                </a:solidFill>
                <a:latin typeface="Lucida Sans" pitchFamily="34" charset="0"/>
                <a:ea typeface="+mn-ea"/>
                <a:cs typeface="+mn-cs"/>
              </a:defRPr>
            </a:lvl3pPr>
            <a:lvl4pPr>
              <a:defRPr lang="en-US" sz="1400" dirty="0" smtClean="0">
                <a:solidFill>
                  <a:schemeClr val="bg2"/>
                </a:solidFill>
                <a:latin typeface="Lucida Sans" pitchFamily="34" charset="0"/>
                <a:ea typeface="+mn-ea"/>
                <a:cs typeface="+mn-cs"/>
              </a:defRPr>
            </a:lvl4pPr>
            <a:lvl5pPr>
              <a:defRPr lang="en-US" sz="1400" dirty="0">
                <a:solidFill>
                  <a:schemeClr val="bg2"/>
                </a:solidFill>
                <a:latin typeface="Lucida Sans" pitchFamily="34" charset="0"/>
                <a:ea typeface="+mn-ea"/>
                <a:cs typeface="+mn-cs"/>
              </a:defRPr>
            </a:lvl5pPr>
            <a:lvl6pPr>
              <a:defRPr sz="1600"/>
            </a:lvl6pPr>
            <a:lvl7pPr>
              <a:defRPr sz="1600"/>
            </a:lvl7pPr>
            <a:lvl8pPr>
              <a:defRPr sz="1600"/>
            </a:lvl8pPr>
            <a:lvl9pPr>
              <a:defRPr sz="1600"/>
            </a:lvl9pPr>
          </a:lstStyle>
          <a:p>
            <a:pPr lvl="0"/>
            <a:r>
              <a:rPr lang="en-US" dirty="0"/>
              <a:t>Click to edit Master text styles</a:t>
            </a:r>
          </a:p>
        </p:txBody>
      </p:sp>
      <p:sp>
        <p:nvSpPr>
          <p:cNvPr id="7" name="Rectangle 4"/>
          <p:cNvSpPr>
            <a:spLocks noGrp="1" noChangeArrowheads="1"/>
          </p:cNvSpPr>
          <p:nvPr userDrawn="1">
            <p:ph type="dt" sz="half" idx="10"/>
          </p:nvPr>
        </p:nvSpPr>
        <p:spPr>
          <a:ln/>
        </p:spPr>
        <p:txBody>
          <a:bodyPr/>
          <a:lstStyle>
            <a:lvl1pPr>
              <a:defRPr/>
            </a:lvl1pPr>
          </a:lstStyle>
          <a:p>
            <a:pPr>
              <a:defRPr/>
            </a:pPr>
            <a:endParaRPr lang="en-US" dirty="0"/>
          </a:p>
        </p:txBody>
      </p:sp>
      <p:sp>
        <p:nvSpPr>
          <p:cNvPr id="8" name="Rectangle 5"/>
          <p:cNvSpPr>
            <a:spLocks noGrp="1" noChangeArrowheads="1"/>
          </p:cNvSpPr>
          <p:nvPr userDrawn="1">
            <p:ph type="ftr" sz="quarter" idx="11"/>
          </p:nvPr>
        </p:nvSpPr>
        <p:spPr>
          <a:ln/>
        </p:spPr>
        <p:txBody>
          <a:bodyPr/>
          <a:lstStyle>
            <a:lvl1pPr>
              <a:defRPr/>
            </a:lvl1pPr>
          </a:lstStyle>
          <a:p>
            <a:pPr>
              <a:defRPr/>
            </a:pPr>
            <a:endParaRPr lang="en-US" dirty="0"/>
          </a:p>
        </p:txBody>
      </p:sp>
      <p:sp>
        <p:nvSpPr>
          <p:cNvPr id="9" name="Rectangle 6"/>
          <p:cNvSpPr>
            <a:spLocks noGrp="1" noChangeArrowheads="1"/>
          </p:cNvSpPr>
          <p:nvPr userDrawn="1">
            <p:ph type="sldNum" sz="quarter" idx="12"/>
          </p:nvPr>
        </p:nvSpPr>
        <p:spPr>
          <a:ln/>
        </p:spPr>
        <p:txBody>
          <a:bodyPr/>
          <a:lstStyle>
            <a:lvl1pPr>
              <a:defRPr/>
            </a:lvl1pPr>
          </a:lstStyle>
          <a:p>
            <a:pPr>
              <a:defRPr/>
            </a:pPr>
            <a:fld id="{19925F8F-F23C-4E4D-8D65-67FE2F16F652}" type="slidenum">
              <a:rPr lang="en-US" altLang="en-US"/>
              <a:pPr>
                <a:defRPr/>
              </a:pPr>
              <a:t>‹#›</a:t>
            </a:fld>
            <a:endParaRPr lang="en-US" altLang="en-US" dirty="0"/>
          </a:p>
        </p:txBody>
      </p:sp>
      <p:sp>
        <p:nvSpPr>
          <p:cNvPr id="10" name="Title 1"/>
          <p:cNvSpPr>
            <a:spLocks noGrp="1"/>
          </p:cNvSpPr>
          <p:nvPr>
            <p:ph type="title" hasCustomPrompt="1"/>
          </p:nvPr>
        </p:nvSpPr>
        <p:spPr>
          <a:xfrm>
            <a:off x="633730" y="111438"/>
            <a:ext cx="8359140" cy="563231"/>
          </a:xfrm>
        </p:spPr>
        <p:txBody>
          <a:bodyPr anchor="ctr"/>
          <a:lstStyle>
            <a:lvl1pPr>
              <a:defRPr sz="3400">
                <a:solidFill>
                  <a:schemeClr val="bg1"/>
                </a:solidFill>
              </a:defRPr>
            </a:lvl1pPr>
          </a:lstStyle>
          <a:p>
            <a:r>
              <a:rPr lang="en-US" dirty="0"/>
              <a:t>Title</a:t>
            </a:r>
          </a:p>
        </p:txBody>
      </p:sp>
    </p:spTree>
    <p:extLst>
      <p:ext uri="{BB962C8B-B14F-4D97-AF65-F5344CB8AC3E}">
        <p14:creationId xmlns:p14="http://schemas.microsoft.com/office/powerpoint/2010/main" val="2891631051"/>
      </p:ext>
    </p:extLst>
  </p:cSld>
  <p:clrMapOvr>
    <a:masterClrMapping/>
  </p:clrMapOvr>
  <p:transition/>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2_Custom Layout">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F7127933-6D4B-40EB-A77D-43AFDEDB4112}"/>
              </a:ext>
            </a:extLst>
          </p:cNvPr>
          <p:cNvSpPr>
            <a:spLocks noGrp="1"/>
          </p:cNvSpPr>
          <p:nvPr>
            <p:ph type="dt" sz="half" idx="10"/>
          </p:nvPr>
        </p:nvSpPr>
        <p:spPr/>
        <p:txBody>
          <a:bodyPr/>
          <a:lstStyle/>
          <a:p>
            <a:pPr>
              <a:defRPr/>
            </a:pPr>
            <a:endParaRPr lang="en-US" dirty="0"/>
          </a:p>
        </p:txBody>
      </p:sp>
      <p:sp>
        <p:nvSpPr>
          <p:cNvPr id="4" name="Footer Placeholder 3">
            <a:extLst>
              <a:ext uri="{FF2B5EF4-FFF2-40B4-BE49-F238E27FC236}">
                <a16:creationId xmlns:a16="http://schemas.microsoft.com/office/drawing/2014/main" id="{EB5239BB-32D7-48ED-BAEC-466B16040360}"/>
              </a:ext>
            </a:extLst>
          </p:cNvPr>
          <p:cNvSpPr>
            <a:spLocks noGrp="1"/>
          </p:cNvSpPr>
          <p:nvPr>
            <p:ph type="ftr" sz="quarter" idx="11"/>
          </p:nvPr>
        </p:nvSpPr>
        <p:spPr/>
        <p:txBody>
          <a:bodyPr/>
          <a:lstStyle/>
          <a:p>
            <a:pPr>
              <a:defRPr/>
            </a:pPr>
            <a:endParaRPr lang="en-US" dirty="0"/>
          </a:p>
        </p:txBody>
      </p:sp>
      <p:sp>
        <p:nvSpPr>
          <p:cNvPr id="5" name="Slide Number Placeholder 4">
            <a:extLst>
              <a:ext uri="{FF2B5EF4-FFF2-40B4-BE49-F238E27FC236}">
                <a16:creationId xmlns:a16="http://schemas.microsoft.com/office/drawing/2014/main" id="{E1B46ECB-F37C-4FC4-AE02-AAB599E733FE}"/>
              </a:ext>
            </a:extLst>
          </p:cNvPr>
          <p:cNvSpPr>
            <a:spLocks noGrp="1"/>
          </p:cNvSpPr>
          <p:nvPr>
            <p:ph type="sldNum" sz="quarter" idx="12"/>
          </p:nvPr>
        </p:nvSpPr>
        <p:spPr/>
        <p:txBody>
          <a:bodyPr/>
          <a:lstStyle/>
          <a:p>
            <a:pPr>
              <a:defRPr/>
            </a:pPr>
            <a:fld id="{E5555556-BDE3-4646-BF72-FCA2853FC699}" type="slidenum">
              <a:rPr lang="en-US" altLang="en-US" smtClean="0"/>
              <a:pPr>
                <a:defRPr/>
              </a:pPr>
              <a:t>‹#›</a:t>
            </a:fld>
            <a:endParaRPr lang="en-US" altLang="en-US" dirty="0"/>
          </a:p>
        </p:txBody>
      </p:sp>
      <p:sp>
        <p:nvSpPr>
          <p:cNvPr id="6" name="Rounded Rectangle 7">
            <a:extLst>
              <a:ext uri="{FF2B5EF4-FFF2-40B4-BE49-F238E27FC236}">
                <a16:creationId xmlns:a16="http://schemas.microsoft.com/office/drawing/2014/main" id="{26672E65-8D43-45F2-A78A-E0E2B8B0293E}"/>
              </a:ext>
            </a:extLst>
          </p:cNvPr>
          <p:cNvSpPr/>
          <p:nvPr userDrawn="1"/>
        </p:nvSpPr>
        <p:spPr bwMode="gray">
          <a:xfrm>
            <a:off x="111216" y="831271"/>
            <a:ext cx="5538010" cy="4256959"/>
          </a:xfrm>
          <a:prstGeom prst="roundRect">
            <a:avLst/>
          </a:prstGeom>
          <a:solidFill>
            <a:srgbClr val="981E32"/>
          </a:solidFill>
          <a:ln w="25400" cap="flat" cmpd="sng" algn="ctr">
            <a:solidFill>
              <a:srgbClr val="981E32">
                <a:shade val="50000"/>
              </a:srgbClr>
            </a:solidFill>
            <a:prstDash val="solid"/>
            <a:headEnd/>
            <a:tailEnd/>
          </a:ln>
          <a:effectLst/>
        </p:spPr>
        <p:txBody>
          <a:bodyPr lIns="137160" rtlCol="0" anchor="t" anchorCtr="0"/>
          <a:lstStyle/>
          <a:p>
            <a:pPr marL="0" marR="0" lvl="0" indent="0" defTabSz="914400" eaLnBrk="1" fontAlgn="auto" latinLnBrk="0" hangingPunct="1">
              <a:lnSpc>
                <a:spcPct val="106000"/>
              </a:lnSpc>
              <a:spcBef>
                <a:spcPts val="0"/>
              </a:spcBef>
              <a:spcAft>
                <a:spcPts val="0"/>
              </a:spcAft>
              <a:buClrTx/>
              <a:buSzTx/>
              <a:buFontTx/>
              <a:buNone/>
              <a:tabLst/>
              <a:defRPr/>
            </a:pPr>
            <a:r>
              <a:rPr kumimoji="0" lang="en-US" sz="2400" b="1" i="0" u="none" strike="noStrike" kern="0" cap="none" spc="0" normalizeH="0" baseline="0" noProof="0" dirty="0">
                <a:ln>
                  <a:noFill/>
                </a:ln>
                <a:solidFill>
                  <a:srgbClr val="FFFFFF"/>
                </a:solidFill>
                <a:effectLst/>
                <a:uLnTx/>
                <a:uFillTx/>
                <a:latin typeface="Lucida Sans" panose="020B0602030504020204" pitchFamily="34" charset="0"/>
                <a:cs typeface="Arial" panose="020B0604020202020204" pitchFamily="34" charset="0"/>
              </a:rPr>
              <a:t>Award</a:t>
            </a:r>
          </a:p>
          <a:p>
            <a:pPr marL="0" marR="0" lvl="0" indent="0" defTabSz="914400" eaLnBrk="1" fontAlgn="auto" latinLnBrk="0" hangingPunct="1">
              <a:lnSpc>
                <a:spcPct val="106000"/>
              </a:lnSpc>
              <a:spcBef>
                <a:spcPts val="0"/>
              </a:spcBef>
              <a:spcAft>
                <a:spcPts val="0"/>
              </a:spcAft>
              <a:buClrTx/>
              <a:buSzTx/>
              <a:buFontTx/>
              <a:buNone/>
              <a:tabLst/>
              <a:defRPr/>
            </a:pPr>
            <a:endParaRPr kumimoji="0" lang="en-US" sz="1350" b="1" i="0" u="none" strike="noStrike" kern="0" cap="none" spc="0" normalizeH="0" baseline="0" noProof="0" dirty="0">
              <a:ln>
                <a:noFill/>
              </a:ln>
              <a:solidFill>
                <a:srgbClr val="003C69"/>
              </a:solidFill>
              <a:effectLst/>
              <a:uLnTx/>
              <a:uFillTx/>
              <a:latin typeface="Lucida Sans" panose="020B0602030504020204" pitchFamily="34" charset="0"/>
            </a:endParaRPr>
          </a:p>
        </p:txBody>
      </p:sp>
      <p:sp>
        <p:nvSpPr>
          <p:cNvPr id="7" name="Rectangle 6">
            <a:extLst>
              <a:ext uri="{FF2B5EF4-FFF2-40B4-BE49-F238E27FC236}">
                <a16:creationId xmlns:a16="http://schemas.microsoft.com/office/drawing/2014/main" id="{09EA3960-7D4F-4B88-8E6B-F72BAE1A1416}"/>
              </a:ext>
            </a:extLst>
          </p:cNvPr>
          <p:cNvSpPr/>
          <p:nvPr userDrawn="1"/>
        </p:nvSpPr>
        <p:spPr bwMode="gray">
          <a:xfrm>
            <a:off x="393572" y="1582645"/>
            <a:ext cx="3028136" cy="814829"/>
          </a:xfrm>
          <a:prstGeom prst="rect">
            <a:avLst/>
          </a:prstGeom>
          <a:solidFill>
            <a:srgbClr val="5E6A71">
              <a:lumMod val="75000"/>
            </a:srgbClr>
          </a:solidFill>
          <a:ln w="12700" cap="rnd" algn="ctr">
            <a:noFill/>
            <a:miter lim="800000"/>
            <a:headEnd/>
            <a:tailEnd/>
          </a:ln>
        </p:spPr>
        <p:txBody>
          <a:bodyPr lIns="137160" rtlCol="0" anchor="ctr" anchorCtr="1"/>
          <a:lstStyle/>
          <a:p>
            <a:pPr marL="0" marR="0" lvl="0" indent="0" algn="ctr" defTabSz="914400" eaLnBrk="1" fontAlgn="auto" latinLnBrk="0" hangingPunct="1">
              <a:lnSpc>
                <a:spcPct val="106000"/>
              </a:lnSpc>
              <a:spcBef>
                <a:spcPts val="0"/>
              </a:spcBef>
              <a:spcAft>
                <a:spcPts val="0"/>
              </a:spcAft>
              <a:buClrTx/>
              <a:buSzTx/>
              <a:buFontTx/>
              <a:buNone/>
              <a:tabLst/>
              <a:defRPr/>
            </a:pPr>
            <a:r>
              <a:rPr kumimoji="0" lang="en-US" sz="2400" b="0" i="0" u="none" strike="noStrike" kern="0" cap="none" spc="0" normalizeH="0" baseline="0" noProof="0" dirty="0">
                <a:ln>
                  <a:noFill/>
                </a:ln>
                <a:solidFill>
                  <a:srgbClr val="FFFFFF"/>
                </a:solidFill>
                <a:effectLst/>
                <a:uLnTx/>
                <a:uFillTx/>
                <a:latin typeface="Lucida Sans" panose="020B0602030504020204" pitchFamily="34" charset="0"/>
                <a:cs typeface="Arial" panose="020B0604020202020204" pitchFamily="34" charset="0"/>
              </a:rPr>
              <a:t>Sponsor, Flow Through Sponsor</a:t>
            </a:r>
          </a:p>
        </p:txBody>
      </p:sp>
      <p:sp>
        <p:nvSpPr>
          <p:cNvPr id="8" name="Rectangle 7">
            <a:extLst>
              <a:ext uri="{FF2B5EF4-FFF2-40B4-BE49-F238E27FC236}">
                <a16:creationId xmlns:a16="http://schemas.microsoft.com/office/drawing/2014/main" id="{DA96DC9B-440F-4AD0-8F29-651F0902B604}"/>
              </a:ext>
            </a:extLst>
          </p:cNvPr>
          <p:cNvSpPr/>
          <p:nvPr userDrawn="1"/>
        </p:nvSpPr>
        <p:spPr bwMode="gray">
          <a:xfrm>
            <a:off x="403112" y="4178394"/>
            <a:ext cx="3028136" cy="491595"/>
          </a:xfrm>
          <a:prstGeom prst="rect">
            <a:avLst/>
          </a:prstGeom>
          <a:solidFill>
            <a:srgbClr val="5E6A71">
              <a:lumMod val="75000"/>
            </a:srgbClr>
          </a:solidFill>
          <a:ln w="12700" cap="rnd" algn="ctr">
            <a:noFill/>
            <a:miter lim="800000"/>
            <a:headEnd/>
            <a:tailEnd/>
          </a:ln>
        </p:spPr>
        <p:txBody>
          <a:bodyPr lIns="137160" rtlCol="0" anchor="ctr" anchorCtr="1"/>
          <a:lstStyle/>
          <a:p>
            <a:pPr marL="0" marR="0" lvl="0" indent="0" algn="ctr" defTabSz="914400" eaLnBrk="1" fontAlgn="auto" latinLnBrk="0" hangingPunct="1">
              <a:lnSpc>
                <a:spcPct val="106000"/>
              </a:lnSpc>
              <a:spcBef>
                <a:spcPts val="0"/>
              </a:spcBef>
              <a:spcAft>
                <a:spcPts val="0"/>
              </a:spcAft>
              <a:buClrTx/>
              <a:buSzTx/>
              <a:buFontTx/>
              <a:buNone/>
              <a:tabLst/>
              <a:defRPr/>
            </a:pPr>
            <a:r>
              <a:rPr kumimoji="0" lang="en-US" sz="2400" b="0" i="0" u="none" strike="noStrike" kern="0" cap="none" spc="0" normalizeH="0" baseline="0" noProof="0" dirty="0">
                <a:ln>
                  <a:noFill/>
                </a:ln>
                <a:solidFill>
                  <a:srgbClr val="FFFFFF"/>
                </a:solidFill>
                <a:effectLst/>
                <a:uLnTx/>
                <a:uFillTx/>
                <a:latin typeface="Lucida Sans" panose="020B0602030504020204" pitchFamily="34" charset="0"/>
                <a:cs typeface="Arial" panose="020B0604020202020204" pitchFamily="34" charset="0"/>
              </a:rPr>
              <a:t>Award Attributes</a:t>
            </a:r>
          </a:p>
        </p:txBody>
      </p:sp>
      <p:sp>
        <p:nvSpPr>
          <p:cNvPr id="9" name="Rectangle 8">
            <a:extLst>
              <a:ext uri="{FF2B5EF4-FFF2-40B4-BE49-F238E27FC236}">
                <a16:creationId xmlns:a16="http://schemas.microsoft.com/office/drawing/2014/main" id="{725EA093-E240-4D2B-A98A-D59E5327AD2C}"/>
              </a:ext>
            </a:extLst>
          </p:cNvPr>
          <p:cNvSpPr/>
          <p:nvPr userDrawn="1"/>
        </p:nvSpPr>
        <p:spPr bwMode="gray">
          <a:xfrm>
            <a:off x="393570" y="2467048"/>
            <a:ext cx="3028136" cy="504709"/>
          </a:xfrm>
          <a:prstGeom prst="rect">
            <a:avLst/>
          </a:prstGeom>
          <a:solidFill>
            <a:srgbClr val="5E6A71">
              <a:lumMod val="75000"/>
            </a:srgbClr>
          </a:solidFill>
          <a:ln w="12700" cap="rnd" algn="ctr">
            <a:noFill/>
            <a:miter lim="800000"/>
            <a:headEnd/>
            <a:tailEnd/>
          </a:ln>
        </p:spPr>
        <p:txBody>
          <a:bodyPr lIns="137160" rtlCol="0" anchor="ctr" anchorCtr="1"/>
          <a:lstStyle/>
          <a:p>
            <a:pPr marL="0" marR="0" lvl="0" indent="0" algn="ctr" defTabSz="914400" eaLnBrk="1" fontAlgn="auto" latinLnBrk="0" hangingPunct="1">
              <a:lnSpc>
                <a:spcPct val="106000"/>
              </a:lnSpc>
              <a:spcBef>
                <a:spcPts val="0"/>
              </a:spcBef>
              <a:spcAft>
                <a:spcPts val="0"/>
              </a:spcAft>
              <a:buClrTx/>
              <a:buSzTx/>
              <a:buFontTx/>
              <a:buNone/>
              <a:tabLst/>
              <a:defRPr/>
            </a:pPr>
            <a:r>
              <a:rPr kumimoji="0" lang="en-US" sz="2400" b="0" i="0" u="none" strike="noStrike" kern="0" cap="none" spc="0" normalizeH="0" baseline="0" noProof="0" dirty="0">
                <a:ln>
                  <a:noFill/>
                </a:ln>
                <a:solidFill>
                  <a:srgbClr val="FFFFFF"/>
                </a:solidFill>
                <a:effectLst/>
                <a:uLnTx/>
                <a:uFillTx/>
                <a:latin typeface="Lucida Sans" panose="020B0602030504020204" pitchFamily="34" charset="0"/>
                <a:cs typeface="Arial" panose="020B0604020202020204" pitchFamily="34" charset="0"/>
              </a:rPr>
              <a:t>Award Date</a:t>
            </a:r>
          </a:p>
        </p:txBody>
      </p:sp>
      <p:sp>
        <p:nvSpPr>
          <p:cNvPr id="10" name="Rectangle 9">
            <a:extLst>
              <a:ext uri="{FF2B5EF4-FFF2-40B4-BE49-F238E27FC236}">
                <a16:creationId xmlns:a16="http://schemas.microsoft.com/office/drawing/2014/main" id="{34F5A62E-957B-4849-AE2E-2E6700288F19}"/>
              </a:ext>
            </a:extLst>
          </p:cNvPr>
          <p:cNvSpPr/>
          <p:nvPr userDrawn="1"/>
        </p:nvSpPr>
        <p:spPr bwMode="gray">
          <a:xfrm>
            <a:off x="398820" y="3041331"/>
            <a:ext cx="3028136" cy="506320"/>
          </a:xfrm>
          <a:prstGeom prst="rect">
            <a:avLst/>
          </a:prstGeom>
          <a:solidFill>
            <a:srgbClr val="5E6A71">
              <a:lumMod val="75000"/>
            </a:srgbClr>
          </a:solidFill>
          <a:ln w="12700" cap="rnd" algn="ctr">
            <a:noFill/>
            <a:miter lim="800000"/>
            <a:headEnd/>
            <a:tailEnd/>
          </a:ln>
        </p:spPr>
        <p:txBody>
          <a:bodyPr lIns="137160" rtlCol="0" anchor="ctr" anchorCtr="1"/>
          <a:lstStyle/>
          <a:p>
            <a:pPr marL="0" marR="0" lvl="0" indent="0" algn="ctr" defTabSz="914400" eaLnBrk="1" fontAlgn="auto" latinLnBrk="0" hangingPunct="1">
              <a:lnSpc>
                <a:spcPct val="106000"/>
              </a:lnSpc>
              <a:spcBef>
                <a:spcPts val="0"/>
              </a:spcBef>
              <a:spcAft>
                <a:spcPts val="0"/>
              </a:spcAft>
              <a:buClrTx/>
              <a:buSzTx/>
              <a:buFontTx/>
              <a:buNone/>
              <a:tabLst/>
              <a:defRPr/>
            </a:pPr>
            <a:r>
              <a:rPr kumimoji="0" lang="en-US" sz="2400" b="0" i="0" u="none" strike="noStrike" kern="0" cap="none" spc="0" normalizeH="0" baseline="0" noProof="0" dirty="0">
                <a:ln>
                  <a:noFill/>
                </a:ln>
                <a:solidFill>
                  <a:srgbClr val="FFFFFF"/>
                </a:solidFill>
                <a:effectLst/>
                <a:uLnTx/>
                <a:uFillTx/>
                <a:latin typeface="Lucida Sans" panose="020B0602030504020204" pitchFamily="34" charset="0"/>
                <a:cs typeface="Arial" panose="020B0604020202020204" pitchFamily="34" charset="0"/>
              </a:rPr>
              <a:t>Award Schedule</a:t>
            </a:r>
          </a:p>
        </p:txBody>
      </p:sp>
      <p:sp>
        <p:nvSpPr>
          <p:cNvPr id="11" name="Rounded Rectangle 12">
            <a:extLst>
              <a:ext uri="{FF2B5EF4-FFF2-40B4-BE49-F238E27FC236}">
                <a16:creationId xmlns:a16="http://schemas.microsoft.com/office/drawing/2014/main" id="{19D55372-0B6B-4BA9-940F-8AE52FC0FAD7}"/>
              </a:ext>
            </a:extLst>
          </p:cNvPr>
          <p:cNvSpPr/>
          <p:nvPr userDrawn="1"/>
        </p:nvSpPr>
        <p:spPr bwMode="gray">
          <a:xfrm>
            <a:off x="3524739" y="1557230"/>
            <a:ext cx="5428762" cy="3454151"/>
          </a:xfrm>
          <a:prstGeom prst="roundRect">
            <a:avLst/>
          </a:prstGeom>
          <a:solidFill>
            <a:srgbClr val="5E6A71">
              <a:lumMod val="60000"/>
              <a:lumOff val="40000"/>
            </a:srgbClr>
          </a:solidFill>
          <a:ln w="25400" cap="flat" cmpd="sng" algn="ctr">
            <a:solidFill>
              <a:schemeClr val="bg2"/>
            </a:solidFill>
            <a:prstDash val="solid"/>
            <a:headEnd/>
            <a:tailEnd/>
          </a:ln>
          <a:effectLst/>
        </p:spPr>
        <p:txBody>
          <a:bodyPr lIns="137160" rIns="0" rtlCol="0" anchor="t" anchorCtr="0"/>
          <a:lstStyle/>
          <a:p>
            <a:pPr marL="0" marR="0" lvl="0" indent="0" defTabSz="914400" eaLnBrk="1" fontAlgn="auto" latinLnBrk="0" hangingPunct="1">
              <a:lnSpc>
                <a:spcPct val="106000"/>
              </a:lnSpc>
              <a:spcBef>
                <a:spcPts val="0"/>
              </a:spcBef>
              <a:spcAft>
                <a:spcPts val="0"/>
              </a:spcAft>
              <a:buClrTx/>
              <a:buSzTx/>
              <a:buFontTx/>
              <a:buNone/>
              <a:tabLst/>
              <a:defRPr/>
            </a:pPr>
            <a:r>
              <a:rPr kumimoji="0" lang="en-US" sz="2400" b="1" i="0" u="none" strike="noStrike" kern="0" cap="none" spc="0" normalizeH="0" baseline="0" noProof="0" dirty="0">
                <a:ln>
                  <a:noFill/>
                </a:ln>
                <a:solidFill>
                  <a:srgbClr val="FFFFFF"/>
                </a:solidFill>
                <a:effectLst/>
                <a:uLnTx/>
                <a:uFillTx/>
                <a:latin typeface="Lucida Sans" panose="020B0602030504020204" pitchFamily="34" charset="0"/>
                <a:cs typeface="Arial" panose="020B0604020202020204" pitchFamily="34" charset="0"/>
              </a:rPr>
              <a:t>Award Line</a:t>
            </a:r>
          </a:p>
        </p:txBody>
      </p:sp>
      <p:sp>
        <p:nvSpPr>
          <p:cNvPr id="12" name="Rectangle 11">
            <a:extLst>
              <a:ext uri="{FF2B5EF4-FFF2-40B4-BE49-F238E27FC236}">
                <a16:creationId xmlns:a16="http://schemas.microsoft.com/office/drawing/2014/main" id="{6FC7D074-8AD2-4FED-A30D-6698796ACEC3}"/>
              </a:ext>
            </a:extLst>
          </p:cNvPr>
          <p:cNvSpPr/>
          <p:nvPr userDrawn="1"/>
        </p:nvSpPr>
        <p:spPr bwMode="gray">
          <a:xfrm>
            <a:off x="3746756" y="2321657"/>
            <a:ext cx="2449151" cy="671926"/>
          </a:xfrm>
          <a:prstGeom prst="rect">
            <a:avLst/>
          </a:prstGeom>
          <a:solidFill>
            <a:srgbClr val="5E6A71">
              <a:lumMod val="75000"/>
            </a:srgbClr>
          </a:solidFill>
          <a:ln w="12700" cap="rnd" algn="ctr">
            <a:noFill/>
            <a:miter lim="800000"/>
            <a:headEnd/>
            <a:tailEnd/>
          </a:ln>
        </p:spPr>
        <p:txBody>
          <a:bodyPr lIns="9144" tIns="9144" rIns="9144" bIns="9144" rtlCol="0" anchor="ctr" anchorCtr="1"/>
          <a:lstStyle/>
          <a:p>
            <a:pPr marL="0" marR="0" lvl="0" indent="0" algn="ctr" defTabSz="914400" eaLnBrk="1" fontAlgn="auto" latinLnBrk="0" hangingPunct="1">
              <a:spcBef>
                <a:spcPts val="0"/>
              </a:spcBef>
              <a:spcAft>
                <a:spcPts val="0"/>
              </a:spcAft>
              <a:buClrTx/>
              <a:buSzTx/>
              <a:buFontTx/>
              <a:buNone/>
              <a:tabLst/>
              <a:defRPr/>
            </a:pPr>
            <a:r>
              <a:rPr kumimoji="0" lang="en-US" sz="2400" b="0" i="0" u="none" strike="noStrike" kern="0" cap="none" spc="0" normalizeH="0" baseline="0" noProof="0" dirty="0">
                <a:ln>
                  <a:noFill/>
                </a:ln>
                <a:solidFill>
                  <a:srgbClr val="FFFFFF"/>
                </a:solidFill>
                <a:effectLst/>
                <a:uLnTx/>
                <a:uFillTx/>
                <a:latin typeface="Lucida Sans" panose="020B0602030504020204" pitchFamily="34" charset="0"/>
                <a:cs typeface="Arial" panose="020B0604020202020204" pitchFamily="34" charset="0"/>
              </a:rPr>
              <a:t>Reimbursement Method</a:t>
            </a:r>
          </a:p>
        </p:txBody>
      </p:sp>
      <p:sp>
        <p:nvSpPr>
          <p:cNvPr id="13" name="Rectangle 12">
            <a:extLst>
              <a:ext uri="{FF2B5EF4-FFF2-40B4-BE49-F238E27FC236}">
                <a16:creationId xmlns:a16="http://schemas.microsoft.com/office/drawing/2014/main" id="{60C78450-BA5E-42BE-AD2F-5D5BDDE95091}"/>
              </a:ext>
            </a:extLst>
          </p:cNvPr>
          <p:cNvSpPr/>
          <p:nvPr userDrawn="1"/>
        </p:nvSpPr>
        <p:spPr bwMode="gray">
          <a:xfrm>
            <a:off x="3746756" y="3053348"/>
            <a:ext cx="2449151" cy="506320"/>
          </a:xfrm>
          <a:prstGeom prst="rect">
            <a:avLst/>
          </a:prstGeom>
          <a:solidFill>
            <a:srgbClr val="5E6A71">
              <a:lumMod val="75000"/>
            </a:srgbClr>
          </a:solidFill>
          <a:ln w="12700" cap="rnd" algn="ctr">
            <a:noFill/>
            <a:miter lim="800000"/>
            <a:headEnd/>
            <a:tailEnd/>
          </a:ln>
        </p:spPr>
        <p:txBody>
          <a:bodyPr lIns="9144" tIns="9144" rIns="9144" bIns="9144" rtlCol="0" anchor="ctr" anchorCtr="1"/>
          <a:lstStyle/>
          <a:p>
            <a:pPr marL="0" marR="0" lvl="0" indent="0" algn="ctr" defTabSz="914400" eaLnBrk="1" fontAlgn="auto" latinLnBrk="0" hangingPunct="1">
              <a:lnSpc>
                <a:spcPct val="106000"/>
              </a:lnSpc>
              <a:spcBef>
                <a:spcPts val="0"/>
              </a:spcBef>
              <a:spcAft>
                <a:spcPts val="0"/>
              </a:spcAft>
              <a:buClrTx/>
              <a:buSzTx/>
              <a:buFontTx/>
              <a:buNone/>
              <a:tabLst/>
              <a:defRPr/>
            </a:pPr>
            <a:r>
              <a:rPr kumimoji="0" lang="en-US" sz="2400" b="0" i="0" u="none" strike="noStrike" kern="0" cap="none" spc="0" normalizeH="0" baseline="0" noProof="0" dirty="0">
                <a:ln>
                  <a:noFill/>
                </a:ln>
                <a:solidFill>
                  <a:srgbClr val="FFFFFF"/>
                </a:solidFill>
                <a:effectLst/>
                <a:uLnTx/>
                <a:uFillTx/>
                <a:latin typeface="Lucida Sans" panose="020B0602030504020204" pitchFamily="34" charset="0"/>
                <a:cs typeface="Arial" panose="020B0604020202020204" pitchFamily="34" charset="0"/>
              </a:rPr>
              <a:t>F&amp;A Rule</a:t>
            </a:r>
          </a:p>
        </p:txBody>
      </p:sp>
      <p:sp>
        <p:nvSpPr>
          <p:cNvPr id="14" name="Rectangle 13">
            <a:extLst>
              <a:ext uri="{FF2B5EF4-FFF2-40B4-BE49-F238E27FC236}">
                <a16:creationId xmlns:a16="http://schemas.microsoft.com/office/drawing/2014/main" id="{AAE6CDD2-F575-4951-80DE-901CA7CD2426}"/>
              </a:ext>
            </a:extLst>
          </p:cNvPr>
          <p:cNvSpPr/>
          <p:nvPr userDrawn="1"/>
        </p:nvSpPr>
        <p:spPr bwMode="gray">
          <a:xfrm>
            <a:off x="3746756" y="3624767"/>
            <a:ext cx="2449151" cy="671926"/>
          </a:xfrm>
          <a:prstGeom prst="rect">
            <a:avLst/>
          </a:prstGeom>
          <a:solidFill>
            <a:srgbClr val="5E6A71">
              <a:lumMod val="75000"/>
            </a:srgbClr>
          </a:solidFill>
          <a:ln w="12700" cap="rnd" algn="ctr">
            <a:noFill/>
            <a:miter lim="800000"/>
            <a:headEnd/>
            <a:tailEnd/>
          </a:ln>
        </p:spPr>
        <p:txBody>
          <a:bodyPr lIns="9144" tIns="9144" rIns="9144" bIns="9144" rtlCol="0" anchor="ctr" anchorCtr="1"/>
          <a:lstStyle/>
          <a:p>
            <a:pPr marL="0" marR="0" lvl="0" indent="0" algn="ctr" defTabSz="914400" eaLnBrk="1" fontAlgn="auto" latinLnBrk="0" hangingPunct="1">
              <a:spcBef>
                <a:spcPts val="0"/>
              </a:spcBef>
              <a:spcAft>
                <a:spcPts val="0"/>
              </a:spcAft>
              <a:buClrTx/>
              <a:buSzTx/>
              <a:buFontTx/>
              <a:buNone/>
              <a:tabLst/>
              <a:defRPr/>
            </a:pPr>
            <a:r>
              <a:rPr kumimoji="0" lang="en-US" sz="2400" b="0" i="0" u="none" strike="noStrike" kern="0" cap="none" spc="0" normalizeH="0" baseline="0" noProof="0" dirty="0">
                <a:ln>
                  <a:noFill/>
                </a:ln>
                <a:solidFill>
                  <a:srgbClr val="FFFFFF"/>
                </a:solidFill>
                <a:effectLst/>
                <a:uLnTx/>
                <a:uFillTx/>
                <a:latin typeface="Lucida Sans" panose="020B0602030504020204" pitchFamily="34" charset="0"/>
                <a:cs typeface="Arial" panose="020B0604020202020204" pitchFamily="34" charset="0"/>
              </a:rPr>
              <a:t>Start and End Dates</a:t>
            </a:r>
          </a:p>
        </p:txBody>
      </p:sp>
      <p:sp>
        <p:nvSpPr>
          <p:cNvPr id="15" name="Rectangle 14">
            <a:extLst>
              <a:ext uri="{FF2B5EF4-FFF2-40B4-BE49-F238E27FC236}">
                <a16:creationId xmlns:a16="http://schemas.microsoft.com/office/drawing/2014/main" id="{E05D2970-A512-4EA4-B0B4-DE0CBFC622A0}"/>
              </a:ext>
            </a:extLst>
          </p:cNvPr>
          <p:cNvSpPr/>
          <p:nvPr userDrawn="1"/>
        </p:nvSpPr>
        <p:spPr bwMode="gray">
          <a:xfrm>
            <a:off x="3750989" y="4361792"/>
            <a:ext cx="2449151" cy="506320"/>
          </a:xfrm>
          <a:prstGeom prst="rect">
            <a:avLst/>
          </a:prstGeom>
          <a:solidFill>
            <a:srgbClr val="5E6A71">
              <a:lumMod val="75000"/>
            </a:srgbClr>
          </a:solidFill>
          <a:ln w="12700" cap="rnd" algn="ctr">
            <a:noFill/>
            <a:miter lim="800000"/>
            <a:headEnd/>
            <a:tailEnd/>
          </a:ln>
        </p:spPr>
        <p:txBody>
          <a:bodyPr lIns="9144" tIns="9144" rIns="9144" bIns="9144" rtlCol="0" anchor="ctr" anchorCtr="1"/>
          <a:lstStyle/>
          <a:p>
            <a:pPr marL="0" marR="0" lvl="0" indent="0" algn="ctr" defTabSz="914400" eaLnBrk="1" fontAlgn="auto" latinLnBrk="0" hangingPunct="1">
              <a:lnSpc>
                <a:spcPct val="106000"/>
              </a:lnSpc>
              <a:spcBef>
                <a:spcPts val="0"/>
              </a:spcBef>
              <a:spcAft>
                <a:spcPts val="0"/>
              </a:spcAft>
              <a:buClrTx/>
              <a:buSzTx/>
              <a:buFontTx/>
              <a:buNone/>
              <a:tabLst/>
              <a:defRPr/>
            </a:pPr>
            <a:r>
              <a:rPr kumimoji="0" lang="en-US" sz="2400" b="0" i="0" u="none" strike="noStrike" kern="0" cap="none" spc="0" normalizeH="0" baseline="0" noProof="0" dirty="0">
                <a:ln>
                  <a:noFill/>
                </a:ln>
                <a:solidFill>
                  <a:srgbClr val="FFFFFF"/>
                </a:solidFill>
                <a:effectLst/>
                <a:uLnTx/>
                <a:uFillTx/>
                <a:latin typeface="Lucida Sans" panose="020B0602030504020204" pitchFamily="34" charset="0"/>
                <a:cs typeface="Arial" panose="020B0604020202020204" pitchFamily="34" charset="0"/>
              </a:rPr>
              <a:t>Sub-recipient</a:t>
            </a:r>
          </a:p>
        </p:txBody>
      </p:sp>
      <p:sp>
        <p:nvSpPr>
          <p:cNvPr id="16" name="Rounded Rectangle 17">
            <a:extLst>
              <a:ext uri="{FF2B5EF4-FFF2-40B4-BE49-F238E27FC236}">
                <a16:creationId xmlns:a16="http://schemas.microsoft.com/office/drawing/2014/main" id="{1ABBBA9D-F5AE-4487-873C-B0F3584594E7}"/>
              </a:ext>
            </a:extLst>
          </p:cNvPr>
          <p:cNvSpPr/>
          <p:nvPr userDrawn="1"/>
        </p:nvSpPr>
        <p:spPr bwMode="gray">
          <a:xfrm>
            <a:off x="6378089" y="3116025"/>
            <a:ext cx="2440875" cy="1062369"/>
          </a:xfrm>
          <a:prstGeom prst="roundRect">
            <a:avLst/>
          </a:prstGeom>
          <a:solidFill>
            <a:srgbClr val="981E32"/>
          </a:solidFill>
          <a:ln w="25400" cap="flat" cmpd="sng" algn="ctr">
            <a:solidFill>
              <a:srgbClr val="EC7A08">
                <a:shade val="50000"/>
              </a:srgbClr>
            </a:solidFill>
            <a:prstDash val="solid"/>
            <a:headEnd/>
            <a:tailEnd/>
          </a:ln>
          <a:effectLst/>
        </p:spPr>
        <p:txBody>
          <a:bodyPr lIns="137160" rtlCol="0" anchor="t" anchorCtr="0"/>
          <a:lstStyle/>
          <a:p>
            <a:pPr marL="0" marR="0" lvl="0" indent="0" defTabSz="914400" eaLnBrk="1" fontAlgn="auto" latinLnBrk="0" hangingPunct="1">
              <a:lnSpc>
                <a:spcPct val="106000"/>
              </a:lnSpc>
              <a:spcBef>
                <a:spcPts val="0"/>
              </a:spcBef>
              <a:spcAft>
                <a:spcPts val="0"/>
              </a:spcAft>
              <a:buClrTx/>
              <a:buSzTx/>
              <a:buFontTx/>
              <a:buNone/>
              <a:tabLst/>
              <a:defRPr/>
            </a:pPr>
            <a:r>
              <a:rPr kumimoji="0" lang="en-US" sz="2400" b="1" i="0" u="none" strike="noStrike" kern="0" cap="none" spc="0" normalizeH="0" baseline="0" noProof="0" dirty="0">
                <a:ln>
                  <a:noFill/>
                </a:ln>
                <a:solidFill>
                  <a:srgbClr val="FFFFFF"/>
                </a:solidFill>
                <a:effectLst/>
                <a:uLnTx/>
                <a:uFillTx/>
                <a:latin typeface="Lucida Sans" panose="020B0602030504020204" pitchFamily="34" charset="0"/>
                <a:cs typeface="Arial" panose="020B0604020202020204" pitchFamily="34" charset="0"/>
              </a:rPr>
              <a:t>Grant</a:t>
            </a:r>
          </a:p>
          <a:p>
            <a:pPr marL="0" marR="0" lvl="0" indent="0" defTabSz="914400" eaLnBrk="1" fontAlgn="auto" latinLnBrk="0" hangingPunct="1">
              <a:lnSpc>
                <a:spcPct val="106000"/>
              </a:lnSpc>
              <a:spcBef>
                <a:spcPts val="0"/>
              </a:spcBef>
              <a:spcAft>
                <a:spcPts val="0"/>
              </a:spcAft>
              <a:buClrTx/>
              <a:buSzTx/>
              <a:buFontTx/>
              <a:buNone/>
              <a:tabLst/>
              <a:defRPr/>
            </a:pPr>
            <a:r>
              <a:rPr kumimoji="0" lang="en-US" sz="2400" b="0" i="0" u="none" strike="noStrike" kern="0" cap="none" spc="0" normalizeH="0" baseline="0" noProof="0" dirty="0">
                <a:ln>
                  <a:noFill/>
                </a:ln>
                <a:solidFill>
                  <a:srgbClr val="FFFFFF"/>
                </a:solidFill>
                <a:effectLst/>
                <a:uLnTx/>
                <a:uFillTx/>
                <a:latin typeface="Lucida Sans" panose="020B0602030504020204" pitchFamily="34" charset="0"/>
                <a:cs typeface="Arial" panose="020B0604020202020204" pitchFamily="34" charset="0"/>
              </a:rPr>
              <a:t>Collects costs</a:t>
            </a:r>
          </a:p>
        </p:txBody>
      </p:sp>
      <p:sp>
        <p:nvSpPr>
          <p:cNvPr id="17" name="Pentagon 20">
            <a:extLst>
              <a:ext uri="{FF2B5EF4-FFF2-40B4-BE49-F238E27FC236}">
                <a16:creationId xmlns:a16="http://schemas.microsoft.com/office/drawing/2014/main" id="{728E95CE-37D4-4B5A-8A73-2CF557488DEF}"/>
              </a:ext>
            </a:extLst>
          </p:cNvPr>
          <p:cNvSpPr/>
          <p:nvPr userDrawn="1"/>
        </p:nvSpPr>
        <p:spPr bwMode="gray">
          <a:xfrm>
            <a:off x="7049477" y="4380851"/>
            <a:ext cx="2020672" cy="707379"/>
          </a:xfrm>
          <a:prstGeom prst="homePlate">
            <a:avLst/>
          </a:prstGeom>
          <a:solidFill>
            <a:srgbClr val="5E6A71">
              <a:lumMod val="75000"/>
            </a:srgbClr>
          </a:solidFill>
          <a:ln w="12700" cap="rnd" algn="ctr">
            <a:noFill/>
            <a:miter lim="800000"/>
            <a:headEnd/>
            <a:tailEnd/>
          </a:ln>
        </p:spPr>
        <p:txBody>
          <a:bodyPr lIns="0" rIns="137160" rtlCol="0" anchor="ctr" anchorCtr="1"/>
          <a:lstStyle/>
          <a:p>
            <a:pPr marL="0" marR="0" lvl="0" indent="0" defTabSz="914400" eaLnBrk="1" fontAlgn="auto" latinLnBrk="0" hangingPunct="1">
              <a:lnSpc>
                <a:spcPct val="106000"/>
              </a:lnSpc>
              <a:spcBef>
                <a:spcPts val="0"/>
              </a:spcBef>
              <a:spcAft>
                <a:spcPts val="0"/>
              </a:spcAft>
              <a:buClrTx/>
              <a:buSzTx/>
              <a:buFontTx/>
              <a:buNone/>
              <a:tabLst/>
              <a:defRPr/>
            </a:pPr>
            <a:r>
              <a:rPr kumimoji="0" lang="en-US" sz="2400" b="1" i="0" u="none" strike="noStrike" kern="0" cap="none" spc="0" normalizeH="0" baseline="0" noProof="0" dirty="0">
                <a:ln>
                  <a:noFill/>
                </a:ln>
                <a:solidFill>
                  <a:srgbClr val="FFFFFF"/>
                </a:solidFill>
                <a:effectLst/>
                <a:uLnTx/>
                <a:uFillTx/>
                <a:latin typeface="Lucida Sans" panose="020B0602030504020204" pitchFamily="34" charset="0"/>
                <a:cs typeface="Arial" panose="020B0604020202020204" pitchFamily="34" charset="0"/>
              </a:rPr>
              <a:t>Grant</a:t>
            </a:r>
          </a:p>
          <a:p>
            <a:pPr marL="0" marR="0" lvl="0" indent="0" defTabSz="914400" eaLnBrk="1" fontAlgn="auto" latinLnBrk="0" hangingPunct="1">
              <a:lnSpc>
                <a:spcPct val="106000"/>
              </a:lnSpc>
              <a:spcBef>
                <a:spcPts val="0"/>
              </a:spcBef>
              <a:spcAft>
                <a:spcPts val="0"/>
              </a:spcAft>
              <a:buClrTx/>
              <a:buSzTx/>
              <a:buFontTx/>
              <a:buNone/>
              <a:tabLst/>
              <a:defRPr/>
            </a:pPr>
            <a:r>
              <a:rPr kumimoji="0" lang="en-US" sz="2400" b="0" i="0" u="none" strike="noStrike" kern="0" cap="none" spc="0" normalizeH="0" baseline="0" noProof="0" dirty="0">
                <a:ln>
                  <a:noFill/>
                </a:ln>
                <a:solidFill>
                  <a:srgbClr val="FFFFFF"/>
                </a:solidFill>
                <a:effectLst/>
                <a:uLnTx/>
                <a:uFillTx/>
                <a:latin typeface="Lucida Sans" panose="020B0602030504020204" pitchFamily="34" charset="0"/>
                <a:cs typeface="Arial" panose="020B0604020202020204" pitchFamily="34" charset="0"/>
              </a:rPr>
              <a:t>(Worktag)</a:t>
            </a:r>
          </a:p>
        </p:txBody>
      </p:sp>
      <p:sp>
        <p:nvSpPr>
          <p:cNvPr id="18" name="Rectangle 17">
            <a:extLst>
              <a:ext uri="{FF2B5EF4-FFF2-40B4-BE49-F238E27FC236}">
                <a16:creationId xmlns:a16="http://schemas.microsoft.com/office/drawing/2014/main" id="{F635E952-EF2F-4FEE-B15E-B7E7E67DA386}"/>
              </a:ext>
            </a:extLst>
          </p:cNvPr>
          <p:cNvSpPr/>
          <p:nvPr userDrawn="1"/>
        </p:nvSpPr>
        <p:spPr bwMode="gray">
          <a:xfrm>
            <a:off x="393570" y="3617225"/>
            <a:ext cx="3028136" cy="491595"/>
          </a:xfrm>
          <a:prstGeom prst="rect">
            <a:avLst/>
          </a:prstGeom>
          <a:solidFill>
            <a:srgbClr val="5E6A71">
              <a:lumMod val="75000"/>
            </a:srgbClr>
          </a:solidFill>
          <a:ln w="12700" cap="rnd" algn="ctr">
            <a:noFill/>
            <a:miter lim="800000"/>
            <a:headEnd/>
            <a:tailEnd/>
          </a:ln>
        </p:spPr>
        <p:txBody>
          <a:bodyPr lIns="137160" rtlCol="0" anchor="ctr" anchorCtr="1"/>
          <a:lstStyle/>
          <a:p>
            <a:pPr marL="0" marR="0" lvl="0" indent="0" algn="ctr" defTabSz="914400" eaLnBrk="1" fontAlgn="auto" latinLnBrk="0" hangingPunct="1">
              <a:lnSpc>
                <a:spcPct val="106000"/>
              </a:lnSpc>
              <a:spcBef>
                <a:spcPts val="0"/>
              </a:spcBef>
              <a:spcAft>
                <a:spcPts val="0"/>
              </a:spcAft>
              <a:buClrTx/>
              <a:buSzTx/>
              <a:buFontTx/>
              <a:buNone/>
              <a:tabLst/>
              <a:defRPr/>
            </a:pPr>
            <a:r>
              <a:rPr kumimoji="0" lang="en-US" sz="2400" b="0" i="0" u="none" strike="noStrike" kern="0" cap="none" spc="0" normalizeH="0" baseline="0" noProof="0" dirty="0">
                <a:ln>
                  <a:noFill/>
                </a:ln>
                <a:solidFill>
                  <a:srgbClr val="FFFFFF"/>
                </a:solidFill>
                <a:effectLst/>
                <a:uLnTx/>
                <a:uFillTx/>
                <a:latin typeface="Lucida Sans" panose="020B0602030504020204" pitchFamily="34" charset="0"/>
                <a:cs typeface="Arial" panose="020B0604020202020204" pitchFamily="34" charset="0"/>
              </a:rPr>
              <a:t>Award Amounts</a:t>
            </a:r>
          </a:p>
        </p:txBody>
      </p:sp>
      <p:sp>
        <p:nvSpPr>
          <p:cNvPr id="19" name="Rectangle 18">
            <a:extLst>
              <a:ext uri="{FF2B5EF4-FFF2-40B4-BE49-F238E27FC236}">
                <a16:creationId xmlns:a16="http://schemas.microsoft.com/office/drawing/2014/main" id="{0DD74558-9A0A-43EE-BCDA-00B27153221F}"/>
              </a:ext>
            </a:extLst>
          </p:cNvPr>
          <p:cNvSpPr/>
          <p:nvPr userDrawn="1"/>
        </p:nvSpPr>
        <p:spPr bwMode="gray">
          <a:xfrm>
            <a:off x="6369813" y="2321657"/>
            <a:ext cx="2449151" cy="671926"/>
          </a:xfrm>
          <a:prstGeom prst="rect">
            <a:avLst/>
          </a:prstGeom>
          <a:solidFill>
            <a:srgbClr val="5E6A71">
              <a:lumMod val="75000"/>
            </a:srgbClr>
          </a:solidFill>
          <a:ln w="12700" cap="rnd" algn="ctr">
            <a:noFill/>
            <a:miter lim="800000"/>
            <a:headEnd/>
            <a:tailEnd/>
          </a:ln>
        </p:spPr>
        <p:txBody>
          <a:bodyPr lIns="9144" tIns="9144" rIns="9144" bIns="9144" rtlCol="0" anchor="ctr" anchorCtr="1"/>
          <a:lstStyle/>
          <a:p>
            <a:pPr marL="0" marR="0" lvl="0" indent="0" algn="ctr" defTabSz="914400" eaLnBrk="1" fontAlgn="auto" latinLnBrk="0" hangingPunct="1">
              <a:spcBef>
                <a:spcPts val="0"/>
              </a:spcBef>
              <a:spcAft>
                <a:spcPts val="0"/>
              </a:spcAft>
              <a:buClrTx/>
              <a:buSzTx/>
              <a:buFontTx/>
              <a:buNone/>
              <a:tabLst/>
              <a:defRPr/>
            </a:pPr>
            <a:r>
              <a:rPr kumimoji="0" lang="en-US" sz="2400" b="0" i="0" u="none" strike="noStrike" kern="0" cap="none" spc="0" normalizeH="0" baseline="0" noProof="0" dirty="0">
                <a:ln>
                  <a:noFill/>
                </a:ln>
                <a:solidFill>
                  <a:srgbClr val="FFFFFF"/>
                </a:solidFill>
                <a:effectLst/>
                <a:uLnTx/>
                <a:uFillTx/>
                <a:latin typeface="Lucida Sans" panose="020B0602030504020204" pitchFamily="34" charset="0"/>
                <a:cs typeface="Arial" panose="020B0604020202020204" pitchFamily="34" charset="0"/>
              </a:rPr>
              <a:t>Award Line Attributes</a:t>
            </a:r>
          </a:p>
        </p:txBody>
      </p:sp>
      <p:sp>
        <p:nvSpPr>
          <p:cNvPr id="20" name="Title 1">
            <a:extLst>
              <a:ext uri="{FF2B5EF4-FFF2-40B4-BE49-F238E27FC236}">
                <a16:creationId xmlns:a16="http://schemas.microsoft.com/office/drawing/2014/main" id="{F89C9625-1EE7-44BE-B499-F0339D6269DE}"/>
              </a:ext>
            </a:extLst>
          </p:cNvPr>
          <p:cNvSpPr>
            <a:spLocks noGrp="1"/>
          </p:cNvSpPr>
          <p:nvPr>
            <p:ph type="title" hasCustomPrompt="1"/>
          </p:nvPr>
        </p:nvSpPr>
        <p:spPr>
          <a:xfrm>
            <a:off x="633730" y="111438"/>
            <a:ext cx="8359140" cy="563231"/>
          </a:xfrm>
        </p:spPr>
        <p:txBody>
          <a:bodyPr anchor="ctr"/>
          <a:lstStyle>
            <a:lvl1pPr>
              <a:defRPr sz="3400">
                <a:solidFill>
                  <a:schemeClr val="bg1"/>
                </a:solidFill>
              </a:defRPr>
            </a:lvl1pPr>
          </a:lstStyle>
          <a:p>
            <a:r>
              <a:rPr lang="en-US" dirty="0"/>
              <a:t>Title</a:t>
            </a:r>
          </a:p>
        </p:txBody>
      </p:sp>
      <p:sp>
        <p:nvSpPr>
          <p:cNvPr id="22" name="Text Placeholder 21">
            <a:extLst>
              <a:ext uri="{FF2B5EF4-FFF2-40B4-BE49-F238E27FC236}">
                <a16:creationId xmlns:a16="http://schemas.microsoft.com/office/drawing/2014/main" id="{92251BBD-993E-4927-B655-BEB778A97BD3}"/>
              </a:ext>
            </a:extLst>
          </p:cNvPr>
          <p:cNvSpPr>
            <a:spLocks noGrp="1"/>
          </p:cNvSpPr>
          <p:nvPr>
            <p:ph type="body" sz="quarter" idx="13"/>
          </p:nvPr>
        </p:nvSpPr>
        <p:spPr>
          <a:xfrm>
            <a:off x="5718175" y="906463"/>
            <a:ext cx="2181225" cy="374461"/>
          </a:xfrm>
        </p:spPr>
        <p:txBody>
          <a:bodyPr/>
          <a:lstStyle/>
          <a:p>
            <a:pPr lvl="0"/>
            <a:r>
              <a:rPr lang="en-US" dirty="0"/>
              <a:t>Click</a:t>
            </a:r>
          </a:p>
        </p:txBody>
      </p:sp>
    </p:spTree>
    <p:extLst>
      <p:ext uri="{BB962C8B-B14F-4D97-AF65-F5344CB8AC3E}">
        <p14:creationId xmlns:p14="http://schemas.microsoft.com/office/powerpoint/2010/main" val="512802788"/>
      </p:ext>
    </p:extLst>
  </p:cSld>
  <p:clrMapOvr>
    <a:masterClrMapping/>
  </p:clrMapOvr>
  <p:transition/>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80FDC675-BEF2-4002-A840-7B40E32F844E}"/>
              </a:ext>
            </a:extLst>
          </p:cNvPr>
          <p:cNvSpPr>
            <a:spLocks noGrp="1"/>
          </p:cNvSpPr>
          <p:nvPr>
            <p:ph type="dt" sz="half" idx="10"/>
          </p:nvPr>
        </p:nvSpPr>
        <p:spPr/>
        <p:txBody>
          <a:bodyPr/>
          <a:lstStyle/>
          <a:p>
            <a:pPr>
              <a:defRPr/>
            </a:pPr>
            <a:endParaRPr lang="en-US" dirty="0"/>
          </a:p>
        </p:txBody>
      </p:sp>
      <p:sp>
        <p:nvSpPr>
          <p:cNvPr id="4" name="Footer Placeholder 3">
            <a:extLst>
              <a:ext uri="{FF2B5EF4-FFF2-40B4-BE49-F238E27FC236}">
                <a16:creationId xmlns:a16="http://schemas.microsoft.com/office/drawing/2014/main" id="{42AC9D2D-D0F4-41F9-8FC5-66C93B7F4741}"/>
              </a:ext>
            </a:extLst>
          </p:cNvPr>
          <p:cNvSpPr>
            <a:spLocks noGrp="1"/>
          </p:cNvSpPr>
          <p:nvPr>
            <p:ph type="ftr" sz="quarter" idx="11"/>
          </p:nvPr>
        </p:nvSpPr>
        <p:spPr/>
        <p:txBody>
          <a:bodyPr/>
          <a:lstStyle/>
          <a:p>
            <a:pPr>
              <a:defRPr/>
            </a:pPr>
            <a:endParaRPr lang="en-US" dirty="0"/>
          </a:p>
        </p:txBody>
      </p:sp>
      <p:sp>
        <p:nvSpPr>
          <p:cNvPr id="5" name="Slide Number Placeholder 4">
            <a:extLst>
              <a:ext uri="{FF2B5EF4-FFF2-40B4-BE49-F238E27FC236}">
                <a16:creationId xmlns:a16="http://schemas.microsoft.com/office/drawing/2014/main" id="{ECDCEC7D-C82D-4C56-B1DA-943B29608401}"/>
              </a:ext>
            </a:extLst>
          </p:cNvPr>
          <p:cNvSpPr>
            <a:spLocks noGrp="1"/>
          </p:cNvSpPr>
          <p:nvPr>
            <p:ph type="sldNum" sz="quarter" idx="12"/>
          </p:nvPr>
        </p:nvSpPr>
        <p:spPr/>
        <p:txBody>
          <a:bodyPr/>
          <a:lstStyle/>
          <a:p>
            <a:pPr>
              <a:defRPr/>
            </a:pPr>
            <a:fld id="{E5555556-BDE3-4646-BF72-FCA2853FC699}" type="slidenum">
              <a:rPr lang="en-US" altLang="en-US" smtClean="0"/>
              <a:pPr>
                <a:defRPr/>
              </a:pPr>
              <a:t>‹#›</a:t>
            </a:fld>
            <a:endParaRPr lang="en-US" altLang="en-US" dirty="0"/>
          </a:p>
        </p:txBody>
      </p:sp>
      <p:sp>
        <p:nvSpPr>
          <p:cNvPr id="6" name="Right Arrow 48">
            <a:extLst>
              <a:ext uri="{FF2B5EF4-FFF2-40B4-BE49-F238E27FC236}">
                <a16:creationId xmlns:a16="http://schemas.microsoft.com/office/drawing/2014/main" id="{0763A4A5-BE71-4AA4-9F99-0A253E62C501}"/>
              </a:ext>
            </a:extLst>
          </p:cNvPr>
          <p:cNvSpPr/>
          <p:nvPr userDrawn="1"/>
        </p:nvSpPr>
        <p:spPr>
          <a:xfrm>
            <a:off x="1620982" y="1036017"/>
            <a:ext cx="5820470" cy="1320165"/>
          </a:xfrm>
          <a:prstGeom prst="rightArrow">
            <a:avLst>
              <a:gd name="adj1" fmla="val 66450"/>
              <a:gd name="adj2" fmla="val 50000"/>
            </a:avLst>
          </a:prstGeom>
          <a:solidFill>
            <a:schemeClr val="bg2"/>
          </a:solidFill>
          <a:ln w="12700">
            <a:noFill/>
          </a:ln>
        </p:spPr>
        <p:style>
          <a:lnRef idx="2">
            <a:schemeClr val="accent1">
              <a:shade val="50000"/>
            </a:schemeClr>
          </a:lnRef>
          <a:fillRef idx="1">
            <a:schemeClr val="accent1"/>
          </a:fillRef>
          <a:effectRef idx="0">
            <a:schemeClr val="accent1"/>
          </a:effectRef>
          <a:fontRef idx="minor">
            <a:schemeClr val="lt1"/>
          </a:fontRef>
        </p:style>
        <p:txBody>
          <a:bodyPr lIns="68580" tIns="68580" rIns="68580" bIns="68580" rtlCol="0" anchor="ctr">
            <a:noAutofit/>
          </a:bodyPr>
          <a:lstStyle/>
          <a:p>
            <a:pPr algn="ctr"/>
            <a:endParaRPr lang="en-US" sz="1050" dirty="0">
              <a:solidFill>
                <a:schemeClr val="tx2"/>
              </a:solidFill>
            </a:endParaRPr>
          </a:p>
        </p:txBody>
      </p:sp>
      <p:sp>
        <p:nvSpPr>
          <p:cNvPr id="7" name="Flowchart: Data 9">
            <a:extLst>
              <a:ext uri="{FF2B5EF4-FFF2-40B4-BE49-F238E27FC236}">
                <a16:creationId xmlns:a16="http://schemas.microsoft.com/office/drawing/2014/main" id="{90BFFDB5-4CE9-428D-A441-74788FF432EC}"/>
              </a:ext>
            </a:extLst>
          </p:cNvPr>
          <p:cNvSpPr/>
          <p:nvPr userDrawn="1"/>
        </p:nvSpPr>
        <p:spPr>
          <a:xfrm>
            <a:off x="1786553" y="1108645"/>
            <a:ext cx="1491615" cy="3535204"/>
          </a:xfrm>
          <a:custGeom>
            <a:avLst/>
            <a:gdLst>
              <a:gd name="connsiteX0" fmla="*/ 0 w 10000"/>
              <a:gd name="connsiteY0" fmla="*/ 10000 h 10000"/>
              <a:gd name="connsiteX1" fmla="*/ 2000 w 10000"/>
              <a:gd name="connsiteY1" fmla="*/ 0 h 10000"/>
              <a:gd name="connsiteX2" fmla="*/ 10000 w 10000"/>
              <a:gd name="connsiteY2" fmla="*/ 0 h 10000"/>
              <a:gd name="connsiteX3" fmla="*/ 8000 w 10000"/>
              <a:gd name="connsiteY3" fmla="*/ 10000 h 10000"/>
              <a:gd name="connsiteX4" fmla="*/ 0 w 10000"/>
              <a:gd name="connsiteY4" fmla="*/ 10000 h 10000"/>
              <a:gd name="connsiteX0" fmla="*/ 0 w 13050"/>
              <a:gd name="connsiteY0" fmla="*/ 10000 h 10000"/>
              <a:gd name="connsiteX1" fmla="*/ 2000 w 13050"/>
              <a:gd name="connsiteY1" fmla="*/ 0 h 10000"/>
              <a:gd name="connsiteX2" fmla="*/ 13050 w 13050"/>
              <a:gd name="connsiteY2" fmla="*/ 0 h 10000"/>
              <a:gd name="connsiteX3" fmla="*/ 8000 w 13050"/>
              <a:gd name="connsiteY3" fmla="*/ 10000 h 10000"/>
              <a:gd name="connsiteX4" fmla="*/ 0 w 13050"/>
              <a:gd name="connsiteY4" fmla="*/ 10000 h 10000"/>
              <a:gd name="connsiteX0" fmla="*/ 0 w 13050"/>
              <a:gd name="connsiteY0" fmla="*/ 10000 h 10000"/>
              <a:gd name="connsiteX1" fmla="*/ 5300 w 13050"/>
              <a:gd name="connsiteY1" fmla="*/ 0 h 10000"/>
              <a:gd name="connsiteX2" fmla="*/ 13050 w 13050"/>
              <a:gd name="connsiteY2" fmla="*/ 0 h 10000"/>
              <a:gd name="connsiteX3" fmla="*/ 8000 w 13050"/>
              <a:gd name="connsiteY3" fmla="*/ 10000 h 10000"/>
              <a:gd name="connsiteX4" fmla="*/ 0 w 13050"/>
              <a:gd name="connsiteY4" fmla="*/ 10000 h 10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050" h="10000">
                <a:moveTo>
                  <a:pt x="0" y="10000"/>
                </a:moveTo>
                <a:lnTo>
                  <a:pt x="5300" y="0"/>
                </a:lnTo>
                <a:lnTo>
                  <a:pt x="13050" y="0"/>
                </a:lnTo>
                <a:lnTo>
                  <a:pt x="8000" y="10000"/>
                </a:lnTo>
                <a:lnTo>
                  <a:pt x="0" y="10000"/>
                </a:lnTo>
                <a:close/>
              </a:path>
            </a:pathLst>
          </a:custGeom>
          <a:solidFill>
            <a:schemeClr val="bg1">
              <a:alpha val="74902"/>
            </a:scheme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lIns="68580" tIns="68580" rIns="68580" bIns="68580" rtlCol="0" anchor="ctr">
            <a:noAutofit/>
          </a:bodyPr>
          <a:lstStyle/>
          <a:p>
            <a:pPr algn="ctr"/>
            <a:endParaRPr lang="en-US" sz="1050" dirty="0">
              <a:solidFill>
                <a:schemeClr val="tx2"/>
              </a:solidFill>
            </a:endParaRPr>
          </a:p>
        </p:txBody>
      </p:sp>
      <p:sp>
        <p:nvSpPr>
          <p:cNvPr id="8" name="TextBox 7">
            <a:extLst>
              <a:ext uri="{FF2B5EF4-FFF2-40B4-BE49-F238E27FC236}">
                <a16:creationId xmlns:a16="http://schemas.microsoft.com/office/drawing/2014/main" id="{3C4AE3A8-15D0-47A5-A842-156841BFEDB5}"/>
              </a:ext>
            </a:extLst>
          </p:cNvPr>
          <p:cNvSpPr txBox="1"/>
          <p:nvPr userDrawn="1"/>
        </p:nvSpPr>
        <p:spPr>
          <a:xfrm>
            <a:off x="2438257" y="1234435"/>
            <a:ext cx="567380" cy="923330"/>
          </a:xfrm>
          <a:prstGeom prst="rect">
            <a:avLst/>
          </a:prstGeom>
          <a:noFill/>
        </p:spPr>
        <p:txBody>
          <a:bodyPr wrap="square" lIns="0" tIns="0" rIns="0" bIns="0" rtlCol="0">
            <a:spAutoFit/>
          </a:bodyPr>
          <a:lstStyle/>
          <a:p>
            <a:pPr algn="ctr"/>
            <a:r>
              <a:rPr lang="en-US" sz="6000" dirty="0">
                <a:solidFill>
                  <a:schemeClr val="bg2"/>
                </a:solidFill>
              </a:rPr>
              <a:t>1</a:t>
            </a:r>
          </a:p>
        </p:txBody>
      </p:sp>
      <p:sp>
        <p:nvSpPr>
          <p:cNvPr id="9" name="Rectangle 8">
            <a:extLst>
              <a:ext uri="{FF2B5EF4-FFF2-40B4-BE49-F238E27FC236}">
                <a16:creationId xmlns:a16="http://schemas.microsoft.com/office/drawing/2014/main" id="{1F50DE5E-A995-45E0-9EF6-C1911E9ACFD5}"/>
              </a:ext>
            </a:extLst>
          </p:cNvPr>
          <p:cNvSpPr/>
          <p:nvPr userDrawn="1"/>
        </p:nvSpPr>
        <p:spPr>
          <a:xfrm>
            <a:off x="3550699" y="1323848"/>
            <a:ext cx="3094546" cy="738664"/>
          </a:xfrm>
          <a:prstGeom prst="rect">
            <a:avLst/>
          </a:prstGeom>
        </p:spPr>
        <p:txBody>
          <a:bodyPr wrap="square" lIns="0" tIns="0" rIns="0" bIns="0">
            <a:spAutoFit/>
          </a:bodyPr>
          <a:lstStyle/>
          <a:p>
            <a:r>
              <a:rPr lang="en-US" sz="2400" b="1" dirty="0">
                <a:solidFill>
                  <a:schemeClr val="bg1"/>
                </a:solidFill>
                <a:latin typeface="Lucida Sans" panose="020B0602040502020204" pitchFamily="34" charset="0"/>
                <a:cs typeface="Lucida Sans" panose="020B0602040502020204" pitchFamily="34" charset="0"/>
              </a:rPr>
              <a:t>Award, Award Line, and Grant</a:t>
            </a:r>
          </a:p>
        </p:txBody>
      </p:sp>
      <p:sp>
        <p:nvSpPr>
          <p:cNvPr id="11" name="Text Placeholder 10">
            <a:extLst>
              <a:ext uri="{FF2B5EF4-FFF2-40B4-BE49-F238E27FC236}">
                <a16:creationId xmlns:a16="http://schemas.microsoft.com/office/drawing/2014/main" id="{7F51894D-037A-4B94-A7AD-8E893D56DEB9}"/>
              </a:ext>
            </a:extLst>
          </p:cNvPr>
          <p:cNvSpPr>
            <a:spLocks noGrp="1"/>
          </p:cNvSpPr>
          <p:nvPr>
            <p:ph type="body" sz="quarter" idx="13"/>
          </p:nvPr>
        </p:nvSpPr>
        <p:spPr>
          <a:xfrm>
            <a:off x="263525" y="1036638"/>
            <a:ext cx="1084263" cy="374461"/>
          </a:xfrm>
        </p:spPr>
        <p:txBody>
          <a:bodyPr/>
          <a:lstStyle/>
          <a:p>
            <a:pPr lvl="0"/>
            <a:r>
              <a:rPr lang="en-US" dirty="0"/>
              <a:t>Click</a:t>
            </a:r>
          </a:p>
        </p:txBody>
      </p:sp>
      <p:sp>
        <p:nvSpPr>
          <p:cNvPr id="12" name="Title 1">
            <a:extLst>
              <a:ext uri="{FF2B5EF4-FFF2-40B4-BE49-F238E27FC236}">
                <a16:creationId xmlns:a16="http://schemas.microsoft.com/office/drawing/2014/main" id="{67C93D66-3AC9-49F4-9C73-5F42AC179144}"/>
              </a:ext>
            </a:extLst>
          </p:cNvPr>
          <p:cNvSpPr>
            <a:spLocks noGrp="1"/>
          </p:cNvSpPr>
          <p:nvPr>
            <p:ph type="title" hasCustomPrompt="1"/>
          </p:nvPr>
        </p:nvSpPr>
        <p:spPr>
          <a:xfrm>
            <a:off x="633730" y="111438"/>
            <a:ext cx="8359140" cy="563231"/>
          </a:xfrm>
        </p:spPr>
        <p:txBody>
          <a:bodyPr anchor="ctr"/>
          <a:lstStyle>
            <a:lvl1pPr>
              <a:defRPr sz="3400">
                <a:solidFill>
                  <a:schemeClr val="bg1"/>
                </a:solidFill>
              </a:defRPr>
            </a:lvl1pPr>
          </a:lstStyle>
          <a:p>
            <a:r>
              <a:rPr lang="en-US" dirty="0"/>
              <a:t>Title</a:t>
            </a:r>
          </a:p>
        </p:txBody>
      </p:sp>
    </p:spTree>
    <p:extLst>
      <p:ext uri="{BB962C8B-B14F-4D97-AF65-F5344CB8AC3E}">
        <p14:creationId xmlns:p14="http://schemas.microsoft.com/office/powerpoint/2010/main" val="1684225901"/>
      </p:ext>
    </p:extLst>
  </p:cSld>
  <p:clrMapOvr>
    <a:masterClrMapping/>
  </p:clrMapOvr>
  <p:transition/>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3" name="Content Placeholder 2"/>
          <p:cNvSpPr>
            <a:spLocks noGrp="1"/>
          </p:cNvSpPr>
          <p:nvPr>
            <p:ph sz="half" idx="1" hasCustomPrompt="1"/>
          </p:nvPr>
        </p:nvSpPr>
        <p:spPr>
          <a:xfrm>
            <a:off x="399072" y="962012"/>
            <a:ext cx="4111430" cy="830997"/>
          </a:xfrm>
        </p:spPr>
        <p:txBody>
          <a:bodyPr anchorCtr="0"/>
          <a:lstStyle>
            <a:lvl1pPr marL="174625" indent="-174625">
              <a:lnSpc>
                <a:spcPct val="100000"/>
              </a:lnSpc>
              <a:spcBef>
                <a:spcPts val="0"/>
              </a:spcBef>
              <a:spcAft>
                <a:spcPts val="600"/>
              </a:spcAft>
              <a:buSzPct val="125000"/>
              <a:buFont typeface="Arial" pitchFamily="34" charset="0"/>
              <a:buChar char="•"/>
              <a:defRPr lang="en-US" sz="2400" b="0" dirty="0" smtClean="0">
                <a:solidFill>
                  <a:schemeClr val="tx1"/>
                </a:solidFill>
                <a:latin typeface="Lucida Sans" pitchFamily="34" charset="0"/>
                <a:ea typeface="+mn-ea"/>
                <a:cs typeface="+mn-cs"/>
              </a:defRPr>
            </a:lvl1pPr>
            <a:lvl2pPr>
              <a:lnSpc>
                <a:spcPct val="100000"/>
              </a:lnSpc>
              <a:spcBef>
                <a:spcPts val="0"/>
              </a:spcBef>
              <a:spcAft>
                <a:spcPts val="600"/>
              </a:spcAft>
              <a:buSzPct val="125000"/>
              <a:buFont typeface="Arial" pitchFamily="34" charset="0"/>
              <a:buChar char="•"/>
              <a:defRPr lang="en-US" sz="1800" dirty="0" smtClean="0">
                <a:solidFill>
                  <a:schemeClr val="bg2"/>
                </a:solidFill>
                <a:latin typeface="Lucida Sans" pitchFamily="34" charset="0"/>
                <a:ea typeface="+mn-ea"/>
                <a:cs typeface="+mn-cs"/>
              </a:defRPr>
            </a:lvl2pPr>
            <a:lvl3pPr>
              <a:lnSpc>
                <a:spcPct val="100000"/>
              </a:lnSpc>
              <a:spcBef>
                <a:spcPts val="0"/>
              </a:spcBef>
              <a:spcAft>
                <a:spcPts val="600"/>
              </a:spcAft>
              <a:buSzPct val="125000"/>
              <a:buFont typeface="Arial" pitchFamily="34" charset="0"/>
              <a:buChar char="•"/>
              <a:defRPr lang="en-US" sz="1800" dirty="0" smtClean="0">
                <a:solidFill>
                  <a:schemeClr val="bg2"/>
                </a:solidFill>
                <a:latin typeface="Lucida Sans" pitchFamily="34" charset="0"/>
                <a:ea typeface="+mn-ea"/>
                <a:cs typeface="+mn-cs"/>
              </a:defRPr>
            </a:lvl3pPr>
            <a:lvl4pPr>
              <a:lnSpc>
                <a:spcPct val="100000"/>
              </a:lnSpc>
              <a:spcBef>
                <a:spcPts val="0"/>
              </a:spcBef>
              <a:spcAft>
                <a:spcPts val="600"/>
              </a:spcAft>
              <a:buSzPct val="125000"/>
              <a:buFont typeface="Arial" pitchFamily="34" charset="0"/>
              <a:buChar char="•"/>
              <a:defRPr lang="en-US" sz="1600" dirty="0" smtClean="0">
                <a:solidFill>
                  <a:schemeClr val="bg2"/>
                </a:solidFill>
                <a:latin typeface="Lucida Sans" pitchFamily="34" charset="0"/>
                <a:ea typeface="+mn-ea"/>
                <a:cs typeface="+mn-cs"/>
              </a:defRPr>
            </a:lvl4pPr>
            <a:lvl5pPr>
              <a:lnSpc>
                <a:spcPct val="100000"/>
              </a:lnSpc>
              <a:spcBef>
                <a:spcPts val="0"/>
              </a:spcBef>
              <a:spcAft>
                <a:spcPts val="600"/>
              </a:spcAft>
              <a:buSzPct val="125000"/>
              <a:buFont typeface="Arial" pitchFamily="34" charset="0"/>
              <a:buChar char="•"/>
              <a:defRPr lang="en-US" sz="1600" dirty="0">
                <a:solidFill>
                  <a:schemeClr val="bg2"/>
                </a:solidFill>
                <a:latin typeface="Lucida Sans" pitchFamily="34" charset="0"/>
                <a:ea typeface="+mn-ea"/>
                <a:cs typeface="+mn-cs"/>
              </a:defRPr>
            </a:lvl5pPr>
            <a:lvl6pPr>
              <a:defRPr sz="1800"/>
            </a:lvl6pPr>
            <a:lvl7pPr>
              <a:defRPr sz="1800"/>
            </a:lvl7pPr>
            <a:lvl8pPr>
              <a:defRPr sz="1800"/>
            </a:lvl8pPr>
            <a:lvl9pPr>
              <a:defRPr sz="1800"/>
            </a:lvl9pPr>
          </a:lstStyle>
          <a:p>
            <a:pPr lvl="0"/>
            <a:r>
              <a:rPr lang="en-US" dirty="0"/>
              <a:t>Click to edit Master text styles</a:t>
            </a:r>
          </a:p>
        </p:txBody>
      </p:sp>
      <p:sp>
        <p:nvSpPr>
          <p:cNvPr id="4" name="Content Placeholder 3"/>
          <p:cNvSpPr>
            <a:spLocks noGrp="1"/>
          </p:cNvSpPr>
          <p:nvPr>
            <p:ph sz="half" idx="2" hasCustomPrompt="1"/>
          </p:nvPr>
        </p:nvSpPr>
        <p:spPr>
          <a:xfrm>
            <a:off x="4581134" y="949931"/>
            <a:ext cx="4111429" cy="830997"/>
          </a:xfrm>
        </p:spPr>
        <p:txBody>
          <a:bodyPr anchorCtr="0"/>
          <a:lstStyle>
            <a:lvl1pPr marL="0" indent="174625">
              <a:lnSpc>
                <a:spcPct val="100000"/>
              </a:lnSpc>
              <a:spcBef>
                <a:spcPts val="0"/>
              </a:spcBef>
              <a:spcAft>
                <a:spcPts val="600"/>
              </a:spcAft>
              <a:buSzPct val="125000"/>
              <a:buFont typeface="Arial" pitchFamily="34" charset="0"/>
              <a:buChar char="•"/>
              <a:defRPr lang="en-US" sz="2400" b="0" dirty="0" smtClean="0">
                <a:solidFill>
                  <a:schemeClr val="tx1"/>
                </a:solidFill>
                <a:latin typeface="Lucida Sans" pitchFamily="34" charset="0"/>
                <a:ea typeface="+mn-ea"/>
                <a:cs typeface="+mn-cs"/>
              </a:defRPr>
            </a:lvl1pPr>
            <a:lvl2pPr>
              <a:lnSpc>
                <a:spcPct val="100000"/>
              </a:lnSpc>
              <a:spcBef>
                <a:spcPts val="0"/>
              </a:spcBef>
              <a:spcAft>
                <a:spcPts val="600"/>
              </a:spcAft>
              <a:buSzPct val="125000"/>
              <a:buFont typeface="Arial" pitchFamily="34" charset="0"/>
              <a:buChar char="•"/>
              <a:defRPr lang="en-US" sz="1800" dirty="0" smtClean="0">
                <a:solidFill>
                  <a:schemeClr val="bg2"/>
                </a:solidFill>
                <a:latin typeface="Lucida Sans" pitchFamily="34" charset="0"/>
                <a:ea typeface="+mn-ea"/>
                <a:cs typeface="+mn-cs"/>
              </a:defRPr>
            </a:lvl2pPr>
            <a:lvl3pPr>
              <a:lnSpc>
                <a:spcPct val="100000"/>
              </a:lnSpc>
              <a:spcBef>
                <a:spcPts val="0"/>
              </a:spcBef>
              <a:spcAft>
                <a:spcPts val="600"/>
              </a:spcAft>
              <a:buSzPct val="125000"/>
              <a:buFont typeface="Arial" pitchFamily="34" charset="0"/>
              <a:buChar char="•"/>
              <a:defRPr lang="en-US" sz="1800" dirty="0" smtClean="0">
                <a:solidFill>
                  <a:schemeClr val="bg2"/>
                </a:solidFill>
                <a:latin typeface="Lucida Sans" pitchFamily="34" charset="0"/>
                <a:ea typeface="+mn-ea"/>
                <a:cs typeface="+mn-cs"/>
              </a:defRPr>
            </a:lvl3pPr>
            <a:lvl4pPr>
              <a:lnSpc>
                <a:spcPct val="100000"/>
              </a:lnSpc>
              <a:spcBef>
                <a:spcPts val="0"/>
              </a:spcBef>
              <a:spcAft>
                <a:spcPts val="600"/>
              </a:spcAft>
              <a:buSzPct val="125000"/>
              <a:buFont typeface="Arial" pitchFamily="34" charset="0"/>
              <a:buChar char="•"/>
              <a:defRPr lang="en-US" sz="1600" dirty="0" smtClean="0">
                <a:solidFill>
                  <a:schemeClr val="bg2"/>
                </a:solidFill>
                <a:latin typeface="Lucida Sans" pitchFamily="34" charset="0"/>
                <a:ea typeface="+mn-ea"/>
                <a:cs typeface="+mn-cs"/>
              </a:defRPr>
            </a:lvl4pPr>
            <a:lvl5pPr>
              <a:lnSpc>
                <a:spcPct val="100000"/>
              </a:lnSpc>
              <a:spcBef>
                <a:spcPts val="0"/>
              </a:spcBef>
              <a:spcAft>
                <a:spcPts val="600"/>
              </a:spcAft>
              <a:buSzPct val="125000"/>
              <a:buFont typeface="Arial" pitchFamily="34" charset="0"/>
              <a:buChar char="•"/>
              <a:defRPr lang="en-US" sz="1600" dirty="0">
                <a:solidFill>
                  <a:schemeClr val="bg2"/>
                </a:solidFill>
                <a:latin typeface="Lucida Sans" pitchFamily="34" charset="0"/>
                <a:ea typeface="+mn-ea"/>
                <a:cs typeface="+mn-cs"/>
              </a:defRPr>
            </a:lvl5pPr>
            <a:lvl6pPr>
              <a:defRPr sz="1800"/>
            </a:lvl6pPr>
            <a:lvl7pPr>
              <a:defRPr sz="1800"/>
            </a:lvl7pPr>
            <a:lvl8pPr>
              <a:defRPr sz="1800"/>
            </a:lvl8pPr>
            <a:lvl9pPr>
              <a:defRPr sz="1800"/>
            </a:lvl9pPr>
          </a:lstStyle>
          <a:p>
            <a:pPr lvl="0"/>
            <a:r>
              <a:rPr lang="en-US" dirty="0"/>
              <a:t>Click to edit Master text styles</a:t>
            </a:r>
          </a:p>
        </p:txBody>
      </p:sp>
      <p:sp>
        <p:nvSpPr>
          <p:cNvPr id="6" name="Date Placeholder 10"/>
          <p:cNvSpPr>
            <a:spLocks noGrp="1" noChangeArrowheads="1"/>
          </p:cNvSpPr>
          <p:nvPr>
            <p:ph type="dt" sz="half" idx="10"/>
          </p:nvPr>
        </p:nvSpPr>
        <p:spPr/>
        <p:txBody>
          <a:bodyPr/>
          <a:lstStyle>
            <a:lvl1pPr>
              <a:defRPr/>
            </a:lvl1pPr>
          </a:lstStyle>
          <a:p>
            <a:pPr>
              <a:defRPr/>
            </a:pPr>
            <a:endParaRPr lang="en-US" dirty="0"/>
          </a:p>
        </p:txBody>
      </p:sp>
      <p:sp>
        <p:nvSpPr>
          <p:cNvPr id="7" name="Footer Placeholder 11"/>
          <p:cNvSpPr>
            <a:spLocks noGrp="1" noChangeArrowheads="1"/>
          </p:cNvSpPr>
          <p:nvPr>
            <p:ph type="ftr" sz="quarter" idx="11"/>
          </p:nvPr>
        </p:nvSpPr>
        <p:spPr/>
        <p:txBody>
          <a:bodyPr/>
          <a:lstStyle>
            <a:lvl1pPr>
              <a:defRPr/>
            </a:lvl1pPr>
          </a:lstStyle>
          <a:p>
            <a:pPr>
              <a:defRPr/>
            </a:pPr>
            <a:endParaRPr lang="en-US" dirty="0"/>
          </a:p>
        </p:txBody>
      </p:sp>
      <p:sp>
        <p:nvSpPr>
          <p:cNvPr id="8" name="Slide Number Placeholder 12"/>
          <p:cNvSpPr>
            <a:spLocks noGrp="1" noChangeArrowheads="1"/>
          </p:cNvSpPr>
          <p:nvPr>
            <p:ph type="sldNum" sz="quarter" idx="12"/>
          </p:nvPr>
        </p:nvSpPr>
        <p:spPr/>
        <p:txBody>
          <a:bodyPr/>
          <a:lstStyle>
            <a:lvl1pPr>
              <a:defRPr/>
            </a:lvl1pPr>
          </a:lstStyle>
          <a:p>
            <a:pPr>
              <a:defRPr/>
            </a:pPr>
            <a:fld id="{89257F5C-915B-4D2F-88D6-903A09FD0A85}" type="slidenum">
              <a:rPr lang="en-US" altLang="en-US"/>
              <a:pPr>
                <a:defRPr/>
              </a:pPr>
              <a:t>‹#›</a:t>
            </a:fld>
            <a:endParaRPr lang="en-US" altLang="en-US" dirty="0"/>
          </a:p>
        </p:txBody>
      </p:sp>
      <p:sp>
        <p:nvSpPr>
          <p:cNvPr id="9" name="Title 1"/>
          <p:cNvSpPr>
            <a:spLocks noGrp="1"/>
          </p:cNvSpPr>
          <p:nvPr>
            <p:ph type="title" hasCustomPrompt="1"/>
          </p:nvPr>
        </p:nvSpPr>
        <p:spPr>
          <a:xfrm>
            <a:off x="633730" y="111438"/>
            <a:ext cx="8359140" cy="563231"/>
          </a:xfrm>
        </p:spPr>
        <p:txBody>
          <a:bodyPr anchor="ctr"/>
          <a:lstStyle>
            <a:lvl1pPr>
              <a:defRPr sz="3400">
                <a:solidFill>
                  <a:schemeClr val="bg1"/>
                </a:solidFill>
              </a:defRPr>
            </a:lvl1pPr>
          </a:lstStyle>
          <a:p>
            <a:r>
              <a:rPr lang="en-US" dirty="0"/>
              <a:t>Title</a:t>
            </a:r>
          </a:p>
        </p:txBody>
      </p:sp>
    </p:spTree>
    <p:extLst>
      <p:ext uri="{BB962C8B-B14F-4D97-AF65-F5344CB8AC3E}">
        <p14:creationId xmlns:p14="http://schemas.microsoft.com/office/powerpoint/2010/main" val="3422601174"/>
      </p:ext>
    </p:extLst>
  </p:cSld>
  <p:clrMapOvr>
    <a:masterClrMapping/>
  </p:clrMapOvr>
  <p:transition/>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411479" y="949917"/>
            <a:ext cx="4091459" cy="656590"/>
          </a:xfrm>
        </p:spPr>
        <p:txBody>
          <a:bodyPr anchor="b"/>
          <a:lstStyle>
            <a:lvl1pPr marL="0" indent="0">
              <a:buNone/>
              <a:defRPr sz="2800" b="1">
                <a:solidFill>
                  <a:schemeClr val="accent3"/>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p:cNvSpPr>
            <a:spLocks noGrp="1"/>
          </p:cNvSpPr>
          <p:nvPr>
            <p:ph sz="half" idx="2" hasCustomPrompt="1"/>
          </p:nvPr>
        </p:nvSpPr>
        <p:spPr>
          <a:xfrm>
            <a:off x="409436" y="1813708"/>
            <a:ext cx="4091458" cy="656590"/>
          </a:xfrm>
        </p:spPr>
        <p:txBody>
          <a:bodyPr anchorCtr="0"/>
          <a:lstStyle>
            <a:lvl1pPr marL="114300" indent="-114300">
              <a:defRPr lang="en-US" sz="2400" b="0" dirty="0" smtClean="0">
                <a:solidFill>
                  <a:schemeClr val="tx1"/>
                </a:solidFill>
                <a:latin typeface="Lucida Sans" pitchFamily="34" charset="0"/>
                <a:ea typeface="+mn-ea"/>
                <a:cs typeface="+mn-cs"/>
              </a:defRPr>
            </a:lvl1pPr>
            <a:lvl2pPr>
              <a:defRPr lang="en-US" sz="1600" dirty="0" smtClean="0">
                <a:solidFill>
                  <a:schemeClr val="bg2"/>
                </a:solidFill>
                <a:latin typeface="Lucida Sans" pitchFamily="34" charset="0"/>
                <a:ea typeface="+mn-ea"/>
                <a:cs typeface="+mn-cs"/>
              </a:defRPr>
            </a:lvl2pPr>
            <a:lvl3pPr>
              <a:defRPr lang="en-US" sz="1600" dirty="0" smtClean="0">
                <a:solidFill>
                  <a:schemeClr val="bg2"/>
                </a:solidFill>
                <a:latin typeface="Lucida Sans" pitchFamily="34" charset="0"/>
                <a:ea typeface="+mn-ea"/>
                <a:cs typeface="+mn-cs"/>
              </a:defRPr>
            </a:lvl3pPr>
            <a:lvl4pPr>
              <a:defRPr lang="en-US" sz="1400" dirty="0" smtClean="0">
                <a:solidFill>
                  <a:schemeClr val="bg2"/>
                </a:solidFill>
                <a:latin typeface="Lucida Sans" pitchFamily="34" charset="0"/>
                <a:ea typeface="+mn-ea"/>
                <a:cs typeface="+mn-cs"/>
              </a:defRPr>
            </a:lvl4pPr>
            <a:lvl5pPr>
              <a:defRPr lang="en-US" sz="1400" dirty="0">
                <a:solidFill>
                  <a:schemeClr val="bg2"/>
                </a:solidFill>
                <a:latin typeface="Lucida Sans" pitchFamily="34" charset="0"/>
                <a:ea typeface="+mn-ea"/>
                <a:cs typeface="+mn-cs"/>
              </a:defRPr>
            </a:lvl5pPr>
            <a:lvl6pPr>
              <a:defRPr sz="1600"/>
            </a:lvl6pPr>
            <a:lvl7pPr>
              <a:defRPr sz="1600"/>
            </a:lvl7pPr>
            <a:lvl8pPr>
              <a:defRPr sz="1600"/>
            </a:lvl8pPr>
            <a:lvl9pPr>
              <a:defRPr sz="1600"/>
            </a:lvl9pPr>
          </a:lstStyle>
          <a:p>
            <a:pPr lvl="0"/>
            <a:r>
              <a:rPr lang="en-US" dirty="0"/>
              <a:t>Click to edit Master text styles</a:t>
            </a:r>
          </a:p>
        </p:txBody>
      </p:sp>
      <p:sp>
        <p:nvSpPr>
          <p:cNvPr id="5" name="Text Placeholder 4"/>
          <p:cNvSpPr>
            <a:spLocks noGrp="1"/>
          </p:cNvSpPr>
          <p:nvPr>
            <p:ph type="body" sz="quarter" idx="3"/>
          </p:nvPr>
        </p:nvSpPr>
        <p:spPr>
          <a:xfrm>
            <a:off x="4660873" y="951422"/>
            <a:ext cx="4091459" cy="656590"/>
          </a:xfrm>
        </p:spPr>
        <p:txBody>
          <a:bodyPr anchor="b"/>
          <a:lstStyle>
            <a:lvl1pPr marL="0" indent="0">
              <a:buNone/>
              <a:defRPr sz="2800" b="1">
                <a:solidFill>
                  <a:schemeClr val="accent3"/>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6" name="Content Placeholder 5"/>
          <p:cNvSpPr>
            <a:spLocks noGrp="1"/>
          </p:cNvSpPr>
          <p:nvPr>
            <p:ph sz="quarter" idx="4" hasCustomPrompt="1"/>
          </p:nvPr>
        </p:nvSpPr>
        <p:spPr>
          <a:xfrm>
            <a:off x="4660872" y="1804475"/>
            <a:ext cx="4091459" cy="656590"/>
          </a:xfrm>
        </p:spPr>
        <p:txBody>
          <a:bodyPr anchorCtr="0"/>
          <a:lstStyle>
            <a:lvl1pPr marL="114300" indent="-114300">
              <a:defRPr lang="en-US" sz="2400" b="0" dirty="0" smtClean="0">
                <a:solidFill>
                  <a:schemeClr val="tx1"/>
                </a:solidFill>
                <a:latin typeface="Lucida Sans" pitchFamily="34" charset="0"/>
                <a:ea typeface="+mn-ea"/>
                <a:cs typeface="+mn-cs"/>
              </a:defRPr>
            </a:lvl1pPr>
            <a:lvl2pPr>
              <a:defRPr lang="en-US" sz="1600" dirty="0" smtClean="0">
                <a:solidFill>
                  <a:schemeClr val="bg2"/>
                </a:solidFill>
                <a:latin typeface="Lucida Sans" pitchFamily="34" charset="0"/>
                <a:ea typeface="+mn-ea"/>
                <a:cs typeface="+mn-cs"/>
              </a:defRPr>
            </a:lvl2pPr>
            <a:lvl3pPr>
              <a:defRPr lang="en-US" sz="1600" dirty="0" smtClean="0">
                <a:solidFill>
                  <a:schemeClr val="bg2"/>
                </a:solidFill>
                <a:latin typeface="Lucida Sans" pitchFamily="34" charset="0"/>
                <a:ea typeface="+mn-ea"/>
                <a:cs typeface="+mn-cs"/>
              </a:defRPr>
            </a:lvl3pPr>
            <a:lvl4pPr>
              <a:defRPr lang="en-US" sz="1400" dirty="0" smtClean="0">
                <a:solidFill>
                  <a:schemeClr val="bg2"/>
                </a:solidFill>
                <a:latin typeface="Lucida Sans" pitchFamily="34" charset="0"/>
                <a:ea typeface="+mn-ea"/>
                <a:cs typeface="+mn-cs"/>
              </a:defRPr>
            </a:lvl4pPr>
            <a:lvl5pPr>
              <a:defRPr lang="en-US" sz="1400" dirty="0">
                <a:solidFill>
                  <a:schemeClr val="bg2"/>
                </a:solidFill>
                <a:latin typeface="Lucida Sans" pitchFamily="34" charset="0"/>
                <a:ea typeface="+mn-ea"/>
                <a:cs typeface="+mn-cs"/>
              </a:defRPr>
            </a:lvl5pPr>
            <a:lvl6pPr>
              <a:defRPr sz="1600"/>
            </a:lvl6pPr>
            <a:lvl7pPr>
              <a:defRPr sz="1600"/>
            </a:lvl7pPr>
            <a:lvl8pPr>
              <a:defRPr sz="1600"/>
            </a:lvl8pPr>
            <a:lvl9pPr>
              <a:defRPr sz="1600"/>
            </a:lvl9pPr>
          </a:lstStyle>
          <a:p>
            <a:pPr lvl="0"/>
            <a:r>
              <a:rPr lang="en-US" dirty="0"/>
              <a:t>Click to edit Master text styles</a:t>
            </a:r>
          </a:p>
        </p:txBody>
      </p:sp>
      <p:sp>
        <p:nvSpPr>
          <p:cNvPr id="7" name="Rectangle 4"/>
          <p:cNvSpPr>
            <a:spLocks noGrp="1" noChangeArrowheads="1"/>
          </p:cNvSpPr>
          <p:nvPr userDrawn="1">
            <p:ph type="dt" sz="half" idx="10"/>
          </p:nvPr>
        </p:nvSpPr>
        <p:spPr>
          <a:ln/>
        </p:spPr>
        <p:txBody>
          <a:bodyPr/>
          <a:lstStyle>
            <a:lvl1pPr>
              <a:defRPr/>
            </a:lvl1pPr>
          </a:lstStyle>
          <a:p>
            <a:pPr>
              <a:defRPr/>
            </a:pPr>
            <a:endParaRPr lang="en-US" dirty="0"/>
          </a:p>
        </p:txBody>
      </p:sp>
      <p:sp>
        <p:nvSpPr>
          <p:cNvPr id="8" name="Rectangle 5"/>
          <p:cNvSpPr>
            <a:spLocks noGrp="1" noChangeArrowheads="1"/>
          </p:cNvSpPr>
          <p:nvPr userDrawn="1">
            <p:ph type="ftr" sz="quarter" idx="11"/>
          </p:nvPr>
        </p:nvSpPr>
        <p:spPr>
          <a:ln/>
        </p:spPr>
        <p:txBody>
          <a:bodyPr/>
          <a:lstStyle>
            <a:lvl1pPr>
              <a:defRPr/>
            </a:lvl1pPr>
          </a:lstStyle>
          <a:p>
            <a:pPr>
              <a:defRPr/>
            </a:pPr>
            <a:endParaRPr lang="en-US" dirty="0"/>
          </a:p>
        </p:txBody>
      </p:sp>
      <p:sp>
        <p:nvSpPr>
          <p:cNvPr id="9" name="Rectangle 6"/>
          <p:cNvSpPr>
            <a:spLocks noGrp="1" noChangeArrowheads="1"/>
          </p:cNvSpPr>
          <p:nvPr userDrawn="1">
            <p:ph type="sldNum" sz="quarter" idx="12"/>
          </p:nvPr>
        </p:nvSpPr>
        <p:spPr>
          <a:ln/>
        </p:spPr>
        <p:txBody>
          <a:bodyPr/>
          <a:lstStyle>
            <a:lvl1pPr>
              <a:defRPr/>
            </a:lvl1pPr>
          </a:lstStyle>
          <a:p>
            <a:pPr>
              <a:defRPr/>
            </a:pPr>
            <a:fld id="{19925F8F-F23C-4E4D-8D65-67FE2F16F652}" type="slidenum">
              <a:rPr lang="en-US" altLang="en-US"/>
              <a:pPr>
                <a:defRPr/>
              </a:pPr>
              <a:t>‹#›</a:t>
            </a:fld>
            <a:endParaRPr lang="en-US" altLang="en-US" dirty="0"/>
          </a:p>
        </p:txBody>
      </p:sp>
      <p:sp>
        <p:nvSpPr>
          <p:cNvPr id="10" name="Title 1"/>
          <p:cNvSpPr>
            <a:spLocks noGrp="1"/>
          </p:cNvSpPr>
          <p:nvPr>
            <p:ph type="title" hasCustomPrompt="1"/>
          </p:nvPr>
        </p:nvSpPr>
        <p:spPr>
          <a:xfrm>
            <a:off x="633730" y="111438"/>
            <a:ext cx="8359140" cy="563231"/>
          </a:xfrm>
        </p:spPr>
        <p:txBody>
          <a:bodyPr anchor="ctr"/>
          <a:lstStyle>
            <a:lvl1pPr>
              <a:defRPr sz="3400">
                <a:solidFill>
                  <a:schemeClr val="bg1"/>
                </a:solidFill>
              </a:defRPr>
            </a:lvl1pPr>
          </a:lstStyle>
          <a:p>
            <a:r>
              <a:rPr lang="en-US" dirty="0"/>
              <a:t>Title</a:t>
            </a:r>
          </a:p>
        </p:txBody>
      </p:sp>
    </p:spTree>
    <p:extLst>
      <p:ext uri="{BB962C8B-B14F-4D97-AF65-F5344CB8AC3E}">
        <p14:creationId xmlns:p14="http://schemas.microsoft.com/office/powerpoint/2010/main" val="282861460"/>
      </p:ext>
    </p:extLst>
  </p:cSld>
  <p:clrMapOvr>
    <a:masterClrMapping/>
  </p:clrMapOvr>
  <p:transition/>
</p:sldLayout>
</file>

<file path=ppt/slideLayouts/slideLayout2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0" y="1357687"/>
            <a:ext cx="9144000" cy="563231"/>
          </a:xfrm>
        </p:spPr>
        <p:txBody>
          <a:bodyPr/>
          <a:lstStyle>
            <a:lvl1pPr>
              <a:defRPr sz="3400">
                <a:solidFill>
                  <a:schemeClr val="tx1"/>
                </a:solidFill>
              </a:defRPr>
            </a:lvl1pPr>
          </a:lstStyle>
          <a:p>
            <a:r>
              <a:rPr lang="en-US" dirty="0"/>
              <a:t>Click to edit Master title style</a:t>
            </a:r>
          </a:p>
        </p:txBody>
      </p:sp>
      <p:sp>
        <p:nvSpPr>
          <p:cNvPr id="3" name="Rectangle 4"/>
          <p:cNvSpPr>
            <a:spLocks noGrp="1" noChangeArrowheads="1"/>
          </p:cNvSpPr>
          <p:nvPr userDrawn="1">
            <p:ph type="dt" sz="half" idx="10"/>
          </p:nvPr>
        </p:nvSpPr>
        <p:spPr>
          <a:ln/>
        </p:spPr>
        <p:txBody>
          <a:bodyPr/>
          <a:lstStyle>
            <a:lvl1pPr>
              <a:defRPr/>
            </a:lvl1pPr>
          </a:lstStyle>
          <a:p>
            <a:pPr>
              <a:defRPr/>
            </a:pPr>
            <a:endParaRPr lang="en-US" dirty="0"/>
          </a:p>
        </p:txBody>
      </p:sp>
      <p:sp>
        <p:nvSpPr>
          <p:cNvPr id="4" name="Rectangle 5"/>
          <p:cNvSpPr>
            <a:spLocks noGrp="1" noChangeArrowheads="1"/>
          </p:cNvSpPr>
          <p:nvPr userDrawn="1">
            <p:ph type="ftr" sz="quarter" idx="11"/>
          </p:nvPr>
        </p:nvSpPr>
        <p:spPr>
          <a:ln/>
        </p:spPr>
        <p:txBody>
          <a:bodyPr/>
          <a:lstStyle>
            <a:lvl1pPr>
              <a:defRPr/>
            </a:lvl1pPr>
          </a:lstStyle>
          <a:p>
            <a:pPr>
              <a:defRPr/>
            </a:pPr>
            <a:endParaRPr lang="en-US" dirty="0"/>
          </a:p>
        </p:txBody>
      </p:sp>
      <p:sp>
        <p:nvSpPr>
          <p:cNvPr id="5" name="Rectangle 6"/>
          <p:cNvSpPr>
            <a:spLocks noGrp="1" noChangeArrowheads="1"/>
          </p:cNvSpPr>
          <p:nvPr userDrawn="1">
            <p:ph type="sldNum" sz="quarter" idx="12"/>
          </p:nvPr>
        </p:nvSpPr>
        <p:spPr>
          <a:ln/>
        </p:spPr>
        <p:txBody>
          <a:bodyPr/>
          <a:lstStyle>
            <a:lvl1pPr>
              <a:defRPr/>
            </a:lvl1pPr>
          </a:lstStyle>
          <a:p>
            <a:pPr>
              <a:defRPr/>
            </a:pPr>
            <a:fld id="{4F60C8BF-7D22-47A1-B3FE-6A61CF2C8512}" type="slidenum">
              <a:rPr lang="en-US" altLang="en-US"/>
              <a:pPr>
                <a:defRPr/>
              </a:pPr>
              <a:t>‹#›</a:t>
            </a:fld>
            <a:endParaRPr lang="en-US" altLang="en-US" dirty="0"/>
          </a:p>
        </p:txBody>
      </p:sp>
    </p:spTree>
    <p:extLst>
      <p:ext uri="{BB962C8B-B14F-4D97-AF65-F5344CB8AC3E}">
        <p14:creationId xmlns:p14="http://schemas.microsoft.com/office/powerpoint/2010/main" val="1861922276"/>
      </p:ext>
    </p:extLst>
  </p:cSld>
  <p:clrMapOvr>
    <a:masterClrMapping/>
  </p:clrMapOvr>
  <p:transition/>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2" name="Rectangle 4"/>
          <p:cNvSpPr>
            <a:spLocks noGrp="1" noChangeArrowheads="1"/>
          </p:cNvSpPr>
          <p:nvPr userDrawn="1">
            <p:ph type="dt" sz="half" idx="10"/>
          </p:nvPr>
        </p:nvSpPr>
        <p:spPr>
          <a:ln/>
        </p:spPr>
        <p:txBody>
          <a:bodyPr/>
          <a:lstStyle>
            <a:lvl1pPr>
              <a:defRPr/>
            </a:lvl1pPr>
          </a:lstStyle>
          <a:p>
            <a:pPr>
              <a:defRPr/>
            </a:pPr>
            <a:endParaRPr lang="en-US" dirty="0"/>
          </a:p>
        </p:txBody>
      </p:sp>
      <p:sp>
        <p:nvSpPr>
          <p:cNvPr id="3" name="Rectangle 5"/>
          <p:cNvSpPr>
            <a:spLocks noGrp="1" noChangeArrowheads="1"/>
          </p:cNvSpPr>
          <p:nvPr userDrawn="1">
            <p:ph type="ftr" sz="quarter" idx="11"/>
          </p:nvPr>
        </p:nvSpPr>
        <p:spPr>
          <a:ln/>
        </p:spPr>
        <p:txBody>
          <a:bodyPr/>
          <a:lstStyle>
            <a:lvl1pPr>
              <a:defRPr/>
            </a:lvl1pPr>
          </a:lstStyle>
          <a:p>
            <a:pPr>
              <a:defRPr/>
            </a:pPr>
            <a:endParaRPr lang="en-US" dirty="0"/>
          </a:p>
        </p:txBody>
      </p:sp>
      <p:sp>
        <p:nvSpPr>
          <p:cNvPr id="4" name="Rectangle 6"/>
          <p:cNvSpPr>
            <a:spLocks noGrp="1" noChangeArrowheads="1"/>
          </p:cNvSpPr>
          <p:nvPr userDrawn="1">
            <p:ph type="sldNum" sz="quarter" idx="12"/>
          </p:nvPr>
        </p:nvSpPr>
        <p:spPr>
          <a:ln/>
        </p:spPr>
        <p:txBody>
          <a:bodyPr/>
          <a:lstStyle>
            <a:lvl1pPr>
              <a:defRPr/>
            </a:lvl1pPr>
          </a:lstStyle>
          <a:p>
            <a:pPr>
              <a:defRPr/>
            </a:pPr>
            <a:fld id="{2CEFF215-0F23-4388-BC7C-35C93B4C3F19}" type="slidenum">
              <a:rPr lang="en-US" altLang="en-US"/>
              <a:pPr>
                <a:defRPr/>
              </a:pPr>
              <a:t>‹#›</a:t>
            </a:fld>
            <a:endParaRPr lang="en-US" altLang="en-US" dirty="0"/>
          </a:p>
        </p:txBody>
      </p:sp>
      <p:sp>
        <p:nvSpPr>
          <p:cNvPr id="10" name="Title 1">
            <a:extLst>
              <a:ext uri="{FF2B5EF4-FFF2-40B4-BE49-F238E27FC236}">
                <a16:creationId xmlns:a16="http://schemas.microsoft.com/office/drawing/2014/main" id="{4BDEDD21-655D-4CC0-9A04-D596DFA0FBA1}"/>
              </a:ext>
            </a:extLst>
          </p:cNvPr>
          <p:cNvSpPr>
            <a:spLocks noGrp="1"/>
          </p:cNvSpPr>
          <p:nvPr>
            <p:ph type="title" hasCustomPrompt="1"/>
          </p:nvPr>
        </p:nvSpPr>
        <p:spPr>
          <a:xfrm>
            <a:off x="633730" y="180687"/>
            <a:ext cx="8359140" cy="424732"/>
          </a:xfrm>
        </p:spPr>
        <p:txBody>
          <a:bodyPr anchor="ctr"/>
          <a:lstStyle>
            <a:lvl1pPr>
              <a:defRPr>
                <a:solidFill>
                  <a:schemeClr val="bg1"/>
                </a:solidFill>
              </a:defRPr>
            </a:lvl1pPr>
          </a:lstStyle>
          <a:p>
            <a:r>
              <a:rPr lang="en-US" dirty="0"/>
              <a:t>Summary</a:t>
            </a:r>
          </a:p>
        </p:txBody>
      </p:sp>
    </p:spTree>
    <p:extLst>
      <p:ext uri="{BB962C8B-B14F-4D97-AF65-F5344CB8AC3E}">
        <p14:creationId xmlns:p14="http://schemas.microsoft.com/office/powerpoint/2010/main" val="2104311466"/>
      </p:ext>
    </p:extLst>
  </p:cSld>
  <p:clrMapOvr>
    <a:masterClrMapping/>
  </p:clrMapOvr>
  <p:transition/>
</p:sldLayout>
</file>

<file path=ppt/slideLayouts/slideLayout2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476324"/>
            <a:ext cx="5486400" cy="867930"/>
          </a:xfrm>
        </p:spPr>
        <p:txBody>
          <a:bodyPr/>
          <a:lstStyle>
            <a:lvl1pPr algn="l">
              <a:defRPr sz="2800" b="1">
                <a:solidFill>
                  <a:schemeClr val="tx1"/>
                </a:solidFill>
              </a:defRPr>
            </a:lvl1pPr>
          </a:lstStyle>
          <a:p>
            <a:r>
              <a:rPr lang="en-US" dirty="0"/>
              <a:t>Click to edit Master title style</a:t>
            </a:r>
          </a:p>
        </p:txBody>
      </p:sp>
      <p:sp>
        <p:nvSpPr>
          <p:cNvPr id="3" name="Picture Placeholder 2"/>
          <p:cNvSpPr>
            <a:spLocks noGrp="1"/>
          </p:cNvSpPr>
          <p:nvPr>
            <p:ph type="pic" idx="1"/>
          </p:nvPr>
        </p:nvSpPr>
        <p:spPr>
          <a:xfrm>
            <a:off x="1792288" y="894917"/>
            <a:ext cx="5486400" cy="58477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a:p>
        </p:txBody>
      </p:sp>
      <p:sp>
        <p:nvSpPr>
          <p:cNvPr id="4" name="Text Placeholder 3"/>
          <p:cNvSpPr>
            <a:spLocks noGrp="1"/>
          </p:cNvSpPr>
          <p:nvPr>
            <p:ph type="body" sz="half" idx="2"/>
          </p:nvPr>
        </p:nvSpPr>
        <p:spPr>
          <a:xfrm>
            <a:off x="1792288" y="4400102"/>
            <a:ext cx="5486400" cy="374461"/>
          </a:xfrm>
        </p:spPr>
        <p:txBody>
          <a:bodyPr/>
          <a:lstStyle>
            <a:lvl1pPr marL="0" indent="0">
              <a:buNone/>
              <a:defRPr sz="2400">
                <a:solidFill>
                  <a:schemeClr val="tx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Master text styles</a:t>
            </a:r>
          </a:p>
        </p:txBody>
      </p:sp>
      <p:sp>
        <p:nvSpPr>
          <p:cNvPr id="5" name="Rectangle 4"/>
          <p:cNvSpPr>
            <a:spLocks noGrp="1" noChangeArrowheads="1"/>
          </p:cNvSpPr>
          <p:nvPr userDrawn="1">
            <p:ph type="dt" sz="half" idx="10"/>
          </p:nvPr>
        </p:nvSpPr>
        <p:spPr>
          <a:ln/>
        </p:spPr>
        <p:txBody>
          <a:bodyPr/>
          <a:lstStyle>
            <a:lvl1pPr>
              <a:defRPr/>
            </a:lvl1pPr>
          </a:lstStyle>
          <a:p>
            <a:pPr>
              <a:defRPr/>
            </a:pPr>
            <a:endParaRPr lang="en-US" dirty="0"/>
          </a:p>
        </p:txBody>
      </p:sp>
      <p:sp>
        <p:nvSpPr>
          <p:cNvPr id="6" name="Rectangle 5"/>
          <p:cNvSpPr>
            <a:spLocks noGrp="1" noChangeArrowheads="1"/>
          </p:cNvSpPr>
          <p:nvPr userDrawn="1">
            <p:ph type="ftr" sz="quarter" idx="11"/>
          </p:nvPr>
        </p:nvSpPr>
        <p:spPr>
          <a:ln/>
        </p:spPr>
        <p:txBody>
          <a:bodyPr/>
          <a:lstStyle>
            <a:lvl1pPr>
              <a:defRPr/>
            </a:lvl1pPr>
          </a:lstStyle>
          <a:p>
            <a:pPr>
              <a:defRPr/>
            </a:pPr>
            <a:endParaRPr lang="en-US" dirty="0"/>
          </a:p>
        </p:txBody>
      </p:sp>
      <p:sp>
        <p:nvSpPr>
          <p:cNvPr id="7" name="Rectangle 6"/>
          <p:cNvSpPr>
            <a:spLocks noGrp="1" noChangeArrowheads="1"/>
          </p:cNvSpPr>
          <p:nvPr userDrawn="1">
            <p:ph type="sldNum" sz="quarter" idx="12"/>
          </p:nvPr>
        </p:nvSpPr>
        <p:spPr>
          <a:ln/>
        </p:spPr>
        <p:txBody>
          <a:bodyPr/>
          <a:lstStyle>
            <a:lvl1pPr>
              <a:defRPr/>
            </a:lvl1pPr>
          </a:lstStyle>
          <a:p>
            <a:pPr>
              <a:defRPr/>
            </a:pPr>
            <a:fld id="{D161D2A9-3C09-4F2D-9C46-C4360E553264}" type="slidenum">
              <a:rPr lang="en-US" altLang="en-US"/>
              <a:pPr>
                <a:defRPr/>
              </a:pPr>
              <a:t>‹#›</a:t>
            </a:fld>
            <a:endParaRPr lang="en-US" altLang="en-US" dirty="0"/>
          </a:p>
        </p:txBody>
      </p:sp>
    </p:spTree>
    <p:extLst>
      <p:ext uri="{BB962C8B-B14F-4D97-AF65-F5344CB8AC3E}">
        <p14:creationId xmlns:p14="http://schemas.microsoft.com/office/powerpoint/2010/main" val="3863463016"/>
      </p:ext>
    </p:extLst>
  </p:cSld>
  <p:clrMapOvr>
    <a:masterClrMapping/>
  </p:clrMapOvr>
  <p:transition/>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2_Title and Content">
    <p:spTree>
      <p:nvGrpSpPr>
        <p:cNvPr id="1" name=""/>
        <p:cNvGrpSpPr/>
        <p:nvPr/>
      </p:nvGrpSpPr>
      <p:grpSpPr>
        <a:xfrm>
          <a:off x="0" y="0"/>
          <a:ext cx="0" cy="0"/>
          <a:chOff x="0" y="0"/>
          <a:chExt cx="0" cy="0"/>
        </a:xfrm>
      </p:grpSpPr>
      <p:sp>
        <p:nvSpPr>
          <p:cNvPr id="2" name="Rectangle 1"/>
          <p:cNvSpPr/>
          <p:nvPr userDrawn="1"/>
        </p:nvSpPr>
        <p:spPr>
          <a:xfrm>
            <a:off x="0" y="0"/>
            <a:ext cx="9144000" cy="51435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9" name="Picture 5"/>
          <p:cNvPicPr>
            <a:picLocks noChangeAspect="1"/>
          </p:cNvPicPr>
          <p:nvPr userDrawn="1"/>
        </p:nvPicPr>
        <p:blipFill>
          <a:blip r:embed="rId2">
            <a:extLst>
              <a:ext uri="{28A0092B-C50C-407E-A947-70E740481C1C}">
                <a14:useLocalDpi xmlns:a14="http://schemas.microsoft.com/office/drawing/2010/main" val="0"/>
              </a:ext>
            </a:extLst>
          </a:blip>
          <a:srcRect l="17621" t="35077" r="17621" b="35077"/>
          <a:stretch>
            <a:fillRect/>
          </a:stretch>
        </p:blipFill>
        <p:spPr bwMode="auto">
          <a:xfrm>
            <a:off x="-3175" y="0"/>
            <a:ext cx="592138" cy="728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8" name="Rectangle 4"/>
          <p:cNvSpPr>
            <a:spLocks noGrp="1" noChangeArrowheads="1"/>
          </p:cNvSpPr>
          <p:nvPr>
            <p:ph type="ctrTitle"/>
          </p:nvPr>
        </p:nvSpPr>
        <p:spPr bwMode="invGray">
          <a:xfrm>
            <a:off x="558353" y="1819142"/>
            <a:ext cx="8027294" cy="535531"/>
          </a:xfrm>
        </p:spPr>
        <p:txBody>
          <a:bodyPr anchorCtr="0"/>
          <a:lstStyle>
            <a:lvl1pPr algn="ctr">
              <a:defRPr sz="3200">
                <a:solidFill>
                  <a:schemeClr val="bg1"/>
                </a:solidFill>
                <a:effectLst/>
              </a:defRPr>
            </a:lvl1pPr>
          </a:lstStyle>
          <a:p>
            <a:r>
              <a:rPr lang="en-US" dirty="0"/>
              <a:t>Click to edit Master title style</a:t>
            </a:r>
          </a:p>
        </p:txBody>
      </p:sp>
      <p:sp>
        <p:nvSpPr>
          <p:cNvPr id="19" name="Rectangle 5"/>
          <p:cNvSpPr>
            <a:spLocks noGrp="1" noChangeArrowheads="1"/>
          </p:cNvSpPr>
          <p:nvPr>
            <p:ph type="subTitle" idx="1"/>
          </p:nvPr>
        </p:nvSpPr>
        <p:spPr bwMode="invGray">
          <a:xfrm>
            <a:off x="558353" y="3038523"/>
            <a:ext cx="8027295" cy="374461"/>
          </a:xfrm>
        </p:spPr>
        <p:txBody>
          <a:bodyPr rIns="0" anchorCtr="0"/>
          <a:lstStyle>
            <a:lvl1pPr marL="0" indent="0" algn="ctr">
              <a:buFont typeface="Arial" pitchFamily="34" charset="0"/>
              <a:buNone/>
              <a:defRPr sz="2400" b="0">
                <a:solidFill>
                  <a:schemeClr val="bg1"/>
                </a:solidFill>
                <a:effectLst/>
                <a:latin typeface="Lucida Sans" pitchFamily="34" charset="0"/>
              </a:defRPr>
            </a:lvl1pPr>
          </a:lstStyle>
          <a:p>
            <a:r>
              <a:rPr lang="en-US" dirty="0"/>
              <a:t>Click to edit Master subtitle style</a:t>
            </a:r>
          </a:p>
        </p:txBody>
      </p:sp>
    </p:spTree>
    <p:extLst>
      <p:ext uri="{BB962C8B-B14F-4D97-AF65-F5344CB8AC3E}">
        <p14:creationId xmlns:p14="http://schemas.microsoft.com/office/powerpoint/2010/main" val="1368119185"/>
      </p:ext>
    </p:extLst>
  </p:cSld>
  <p:clrMapOvr>
    <a:masterClrMapping/>
  </p:clrMapOv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5_Picture Frame Slide Divider">
    <p:spTree>
      <p:nvGrpSpPr>
        <p:cNvPr id="1" name=""/>
        <p:cNvGrpSpPr/>
        <p:nvPr/>
      </p:nvGrpSpPr>
      <p:grpSpPr>
        <a:xfrm>
          <a:off x="0" y="0"/>
          <a:ext cx="0" cy="0"/>
          <a:chOff x="0" y="0"/>
          <a:chExt cx="0" cy="0"/>
        </a:xfrm>
      </p:grpSpPr>
      <p:sp>
        <p:nvSpPr>
          <p:cNvPr id="7" name="Rectangle 4">
            <a:extLst>
              <a:ext uri="{FF2B5EF4-FFF2-40B4-BE49-F238E27FC236}">
                <a16:creationId xmlns:a16="http://schemas.microsoft.com/office/drawing/2014/main" id="{85781473-C2AF-42D9-959D-831206CAA391}"/>
              </a:ext>
            </a:extLst>
          </p:cNvPr>
          <p:cNvSpPr>
            <a:spLocks noGrp="1" noChangeArrowheads="1"/>
          </p:cNvSpPr>
          <p:nvPr>
            <p:ph type="ctrTitle" hasCustomPrompt="1"/>
          </p:nvPr>
        </p:nvSpPr>
        <p:spPr bwMode="invGray">
          <a:xfrm>
            <a:off x="252414" y="2857446"/>
            <a:ext cx="8267118" cy="563231"/>
          </a:xfrm>
        </p:spPr>
        <p:txBody>
          <a:bodyPr lIns="0" rIns="0" anchor="t" anchorCtr="0"/>
          <a:lstStyle>
            <a:lvl1pPr marL="0" indent="0" algn="l">
              <a:defRPr sz="3400">
                <a:solidFill>
                  <a:schemeClr val="tx1"/>
                </a:solidFill>
                <a:effectLst/>
              </a:defRPr>
            </a:lvl1pPr>
          </a:lstStyle>
          <a:p>
            <a:r>
              <a:rPr lang="en-US" dirty="0"/>
              <a:t>Click to enter the module name</a:t>
            </a:r>
          </a:p>
        </p:txBody>
      </p:sp>
      <p:grpSp>
        <p:nvGrpSpPr>
          <p:cNvPr id="8" name="Group 7">
            <a:extLst>
              <a:ext uri="{FF2B5EF4-FFF2-40B4-BE49-F238E27FC236}">
                <a16:creationId xmlns:a16="http://schemas.microsoft.com/office/drawing/2014/main" id="{E7DD40EB-3F47-4D8D-9D30-587B68986A5B}"/>
              </a:ext>
            </a:extLst>
          </p:cNvPr>
          <p:cNvGrpSpPr/>
          <p:nvPr userDrawn="1"/>
        </p:nvGrpSpPr>
        <p:grpSpPr>
          <a:xfrm>
            <a:off x="138736" y="752229"/>
            <a:ext cx="8854133" cy="2035114"/>
            <a:chOff x="138736" y="752229"/>
            <a:chExt cx="8854133" cy="2035114"/>
          </a:xfrm>
        </p:grpSpPr>
        <p:pic>
          <p:nvPicPr>
            <p:cNvPr id="10" name="Picture 9">
              <a:extLst>
                <a:ext uri="{FF2B5EF4-FFF2-40B4-BE49-F238E27FC236}">
                  <a16:creationId xmlns:a16="http://schemas.microsoft.com/office/drawing/2014/main" id="{E989F677-00CA-413C-A1F7-96E10E3FDC79}"/>
                </a:ext>
              </a:extLst>
            </p:cNvPr>
            <p:cNvPicPr>
              <a:picLocks noChangeAspect="1"/>
            </p:cNvPicPr>
            <p:nvPr/>
          </p:nvPicPr>
          <p:blipFill rotWithShape="1">
            <a:blip r:embed="rId2">
              <a:extLst>
                <a:ext uri="{28A0092B-C50C-407E-A947-70E740481C1C}">
                  <a14:useLocalDpi xmlns:a14="http://schemas.microsoft.com/office/drawing/2010/main" val="0"/>
                </a:ext>
              </a:extLst>
            </a:blip>
            <a:srcRect t="38376" b="37839"/>
            <a:stretch/>
          </p:blipFill>
          <p:spPr>
            <a:xfrm>
              <a:off x="549690" y="752229"/>
              <a:ext cx="8044621" cy="1916690"/>
            </a:xfrm>
            <a:prstGeom prst="rect">
              <a:avLst/>
            </a:prstGeom>
          </p:spPr>
        </p:pic>
        <p:sp>
          <p:nvSpPr>
            <p:cNvPr id="11" name="Rectangle 10">
              <a:extLst>
                <a:ext uri="{FF2B5EF4-FFF2-40B4-BE49-F238E27FC236}">
                  <a16:creationId xmlns:a16="http://schemas.microsoft.com/office/drawing/2014/main" id="{1E822E06-39E0-4428-A09C-928B134C2DDD}"/>
                </a:ext>
              </a:extLst>
            </p:cNvPr>
            <p:cNvSpPr/>
            <p:nvPr/>
          </p:nvSpPr>
          <p:spPr>
            <a:xfrm>
              <a:off x="138736" y="752229"/>
              <a:ext cx="8854133" cy="2035114"/>
            </a:xfrm>
            <a:prstGeom prst="rect">
              <a:avLst/>
            </a:prstGeom>
            <a:gradFill flip="none" rotWithShape="1">
              <a:gsLst>
                <a:gs pos="0">
                  <a:schemeClr val="bg1">
                    <a:alpha val="3000"/>
                  </a:schemeClr>
                </a:gs>
                <a:gs pos="100000">
                  <a:schemeClr val="bg1">
                    <a:shade val="100000"/>
                    <a:satMod val="115000"/>
                  </a:schemeClr>
                </a:gs>
              </a:gsLst>
              <a:path path="rect">
                <a:fillToRect l="100000" t="100000"/>
              </a:path>
              <a:tileRect r="-100000" b="-100000"/>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grpSp>
    </p:spTree>
    <p:extLst>
      <p:ext uri="{BB962C8B-B14F-4D97-AF65-F5344CB8AC3E}">
        <p14:creationId xmlns:p14="http://schemas.microsoft.com/office/powerpoint/2010/main" val="2821247626"/>
      </p:ext>
    </p:extLst>
  </p:cSld>
  <p:clrMapOvr>
    <a:masterClrMapping/>
  </p:clrMapOvr>
  <p:transition/>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8_Title and Content">
    <p:spTree>
      <p:nvGrpSpPr>
        <p:cNvPr id="1" name=""/>
        <p:cNvGrpSpPr/>
        <p:nvPr/>
      </p:nvGrpSpPr>
      <p:grpSpPr>
        <a:xfrm>
          <a:off x="0" y="0"/>
          <a:ext cx="0" cy="0"/>
          <a:chOff x="0" y="0"/>
          <a:chExt cx="0" cy="0"/>
        </a:xfrm>
      </p:grpSpPr>
      <p:sp>
        <p:nvSpPr>
          <p:cNvPr id="2" name="Rectangle 1"/>
          <p:cNvSpPr/>
          <p:nvPr userDrawn="1"/>
        </p:nvSpPr>
        <p:spPr>
          <a:xfrm>
            <a:off x="0" y="0"/>
            <a:ext cx="9144000" cy="51435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9" name="Picture 5"/>
          <p:cNvPicPr>
            <a:picLocks noChangeAspect="1"/>
          </p:cNvPicPr>
          <p:nvPr userDrawn="1"/>
        </p:nvPicPr>
        <p:blipFill>
          <a:blip r:embed="rId2">
            <a:extLst>
              <a:ext uri="{28A0092B-C50C-407E-A947-70E740481C1C}">
                <a14:useLocalDpi xmlns:a14="http://schemas.microsoft.com/office/drawing/2010/main" val="0"/>
              </a:ext>
            </a:extLst>
          </a:blip>
          <a:srcRect l="17621" t="35077" r="17621" b="35077"/>
          <a:stretch>
            <a:fillRect/>
          </a:stretch>
        </p:blipFill>
        <p:spPr bwMode="auto">
          <a:xfrm>
            <a:off x="-3175" y="0"/>
            <a:ext cx="592138" cy="728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ctangle 4"/>
          <p:cNvSpPr>
            <a:spLocks noGrp="1" noChangeArrowheads="1"/>
          </p:cNvSpPr>
          <p:nvPr>
            <p:ph type="ctrTitle"/>
          </p:nvPr>
        </p:nvSpPr>
        <p:spPr bwMode="invGray">
          <a:xfrm>
            <a:off x="558353" y="1819142"/>
            <a:ext cx="8027294" cy="535531"/>
          </a:xfrm>
        </p:spPr>
        <p:txBody>
          <a:bodyPr anchorCtr="0"/>
          <a:lstStyle>
            <a:lvl1pPr algn="ctr">
              <a:defRPr sz="3200">
                <a:solidFill>
                  <a:schemeClr val="bg1"/>
                </a:solidFill>
                <a:effectLst/>
              </a:defRPr>
            </a:lvl1pPr>
          </a:lstStyle>
          <a:p>
            <a:r>
              <a:rPr lang="en-US" dirty="0"/>
              <a:t>Click to edit Master title style</a:t>
            </a:r>
          </a:p>
        </p:txBody>
      </p:sp>
      <p:sp>
        <p:nvSpPr>
          <p:cNvPr id="7" name="Rectangle 5"/>
          <p:cNvSpPr>
            <a:spLocks noGrp="1" noChangeArrowheads="1"/>
          </p:cNvSpPr>
          <p:nvPr>
            <p:ph type="subTitle" idx="1"/>
          </p:nvPr>
        </p:nvSpPr>
        <p:spPr bwMode="invGray">
          <a:xfrm>
            <a:off x="558353" y="3038523"/>
            <a:ext cx="8027295" cy="374461"/>
          </a:xfrm>
        </p:spPr>
        <p:txBody>
          <a:bodyPr rIns="0" anchorCtr="0"/>
          <a:lstStyle>
            <a:lvl1pPr marL="0" indent="0" algn="ctr">
              <a:buFont typeface="Arial" pitchFamily="34" charset="0"/>
              <a:buNone/>
              <a:defRPr sz="2400" b="0">
                <a:solidFill>
                  <a:schemeClr val="bg1"/>
                </a:solidFill>
                <a:effectLst/>
                <a:latin typeface="Lucida Sans" pitchFamily="34" charset="0"/>
              </a:defRPr>
            </a:lvl1pPr>
          </a:lstStyle>
          <a:p>
            <a:r>
              <a:rPr lang="en-US" dirty="0"/>
              <a:t>Click to edit Master subtitle style</a:t>
            </a:r>
          </a:p>
        </p:txBody>
      </p:sp>
    </p:spTree>
    <p:extLst>
      <p:ext uri="{BB962C8B-B14F-4D97-AF65-F5344CB8AC3E}">
        <p14:creationId xmlns:p14="http://schemas.microsoft.com/office/powerpoint/2010/main" val="980810366"/>
      </p:ext>
    </p:extLst>
  </p:cSld>
  <p:clrMapOvr>
    <a:masterClrMapping/>
  </p:clrMapOvr>
  <p:transition/>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4_Title and Content">
    <p:spTree>
      <p:nvGrpSpPr>
        <p:cNvPr id="1" name=""/>
        <p:cNvGrpSpPr/>
        <p:nvPr/>
      </p:nvGrpSpPr>
      <p:grpSpPr>
        <a:xfrm>
          <a:off x="0" y="0"/>
          <a:ext cx="0" cy="0"/>
          <a:chOff x="0" y="0"/>
          <a:chExt cx="0" cy="0"/>
        </a:xfrm>
      </p:grpSpPr>
      <p:sp>
        <p:nvSpPr>
          <p:cNvPr id="2" name="Rectangle 1"/>
          <p:cNvSpPr/>
          <p:nvPr userDrawn="1"/>
        </p:nvSpPr>
        <p:spPr>
          <a:xfrm>
            <a:off x="0" y="0"/>
            <a:ext cx="9144000" cy="5143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9" name="Picture 5"/>
          <p:cNvPicPr>
            <a:picLocks noChangeAspect="1"/>
          </p:cNvPicPr>
          <p:nvPr userDrawn="1"/>
        </p:nvPicPr>
        <p:blipFill>
          <a:blip r:embed="rId2">
            <a:extLst>
              <a:ext uri="{28A0092B-C50C-407E-A947-70E740481C1C}">
                <a14:useLocalDpi xmlns:a14="http://schemas.microsoft.com/office/drawing/2010/main" val="0"/>
              </a:ext>
            </a:extLst>
          </a:blip>
          <a:srcRect l="17621" t="35077" r="17621" b="35077"/>
          <a:stretch>
            <a:fillRect/>
          </a:stretch>
        </p:blipFill>
        <p:spPr bwMode="auto">
          <a:xfrm>
            <a:off x="-3175" y="0"/>
            <a:ext cx="592138" cy="728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ctangle 4"/>
          <p:cNvSpPr>
            <a:spLocks noGrp="1" noChangeArrowheads="1"/>
          </p:cNvSpPr>
          <p:nvPr>
            <p:ph type="ctrTitle"/>
          </p:nvPr>
        </p:nvSpPr>
        <p:spPr bwMode="invGray">
          <a:xfrm>
            <a:off x="558353" y="1819142"/>
            <a:ext cx="8027294" cy="535531"/>
          </a:xfrm>
        </p:spPr>
        <p:txBody>
          <a:bodyPr anchorCtr="0"/>
          <a:lstStyle>
            <a:lvl1pPr algn="ctr">
              <a:defRPr sz="3200">
                <a:solidFill>
                  <a:schemeClr val="bg1"/>
                </a:solidFill>
                <a:effectLst/>
              </a:defRPr>
            </a:lvl1pPr>
          </a:lstStyle>
          <a:p>
            <a:r>
              <a:rPr lang="en-US" dirty="0"/>
              <a:t>Click to edit Master title style</a:t>
            </a:r>
          </a:p>
        </p:txBody>
      </p:sp>
      <p:sp>
        <p:nvSpPr>
          <p:cNvPr id="7" name="Rectangle 5"/>
          <p:cNvSpPr>
            <a:spLocks noGrp="1" noChangeArrowheads="1"/>
          </p:cNvSpPr>
          <p:nvPr>
            <p:ph type="subTitle" idx="1"/>
          </p:nvPr>
        </p:nvSpPr>
        <p:spPr bwMode="invGray">
          <a:xfrm>
            <a:off x="558353" y="3038523"/>
            <a:ext cx="8027295" cy="374461"/>
          </a:xfrm>
        </p:spPr>
        <p:txBody>
          <a:bodyPr rIns="0" anchorCtr="0"/>
          <a:lstStyle>
            <a:lvl1pPr marL="0" indent="0" algn="ctr">
              <a:buFont typeface="Arial" pitchFamily="34" charset="0"/>
              <a:buNone/>
              <a:defRPr sz="2400" b="0">
                <a:solidFill>
                  <a:schemeClr val="bg1"/>
                </a:solidFill>
                <a:effectLst/>
                <a:latin typeface="Lucida Sans" pitchFamily="34" charset="0"/>
              </a:defRPr>
            </a:lvl1pPr>
          </a:lstStyle>
          <a:p>
            <a:r>
              <a:rPr lang="en-US" dirty="0"/>
              <a:t>Click to edit Master subtitle style</a:t>
            </a:r>
          </a:p>
        </p:txBody>
      </p:sp>
    </p:spTree>
    <p:extLst>
      <p:ext uri="{BB962C8B-B14F-4D97-AF65-F5344CB8AC3E}">
        <p14:creationId xmlns:p14="http://schemas.microsoft.com/office/powerpoint/2010/main" val="385500238"/>
      </p:ext>
    </p:extLst>
  </p:cSld>
  <p:clrMapOvr>
    <a:masterClrMapping/>
  </p:clrMapOvr>
  <p:transition/>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6_Title and Content">
    <p:spTree>
      <p:nvGrpSpPr>
        <p:cNvPr id="1" name=""/>
        <p:cNvGrpSpPr/>
        <p:nvPr/>
      </p:nvGrpSpPr>
      <p:grpSpPr>
        <a:xfrm>
          <a:off x="0" y="0"/>
          <a:ext cx="0" cy="0"/>
          <a:chOff x="0" y="0"/>
          <a:chExt cx="0" cy="0"/>
        </a:xfrm>
      </p:grpSpPr>
      <p:sp>
        <p:nvSpPr>
          <p:cNvPr id="2" name="Rectangle 1"/>
          <p:cNvSpPr/>
          <p:nvPr userDrawn="1"/>
        </p:nvSpPr>
        <p:spPr>
          <a:xfrm>
            <a:off x="0" y="0"/>
            <a:ext cx="9144000" cy="51435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9" name="Picture 5"/>
          <p:cNvPicPr>
            <a:picLocks noChangeAspect="1"/>
          </p:cNvPicPr>
          <p:nvPr userDrawn="1"/>
        </p:nvPicPr>
        <p:blipFill>
          <a:blip r:embed="rId2">
            <a:extLst>
              <a:ext uri="{28A0092B-C50C-407E-A947-70E740481C1C}">
                <a14:useLocalDpi xmlns:a14="http://schemas.microsoft.com/office/drawing/2010/main" val="0"/>
              </a:ext>
            </a:extLst>
          </a:blip>
          <a:srcRect l="17621" t="35077" r="17621" b="35077"/>
          <a:stretch>
            <a:fillRect/>
          </a:stretch>
        </p:blipFill>
        <p:spPr bwMode="auto">
          <a:xfrm>
            <a:off x="-3175" y="0"/>
            <a:ext cx="592138" cy="728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ctangle 4"/>
          <p:cNvSpPr>
            <a:spLocks noGrp="1" noChangeArrowheads="1"/>
          </p:cNvSpPr>
          <p:nvPr>
            <p:ph type="ctrTitle"/>
          </p:nvPr>
        </p:nvSpPr>
        <p:spPr bwMode="invGray">
          <a:xfrm>
            <a:off x="558353" y="1819142"/>
            <a:ext cx="8027294" cy="535531"/>
          </a:xfrm>
        </p:spPr>
        <p:txBody>
          <a:bodyPr anchorCtr="0"/>
          <a:lstStyle>
            <a:lvl1pPr algn="ctr">
              <a:defRPr sz="3200">
                <a:solidFill>
                  <a:schemeClr val="bg1"/>
                </a:solidFill>
                <a:effectLst/>
              </a:defRPr>
            </a:lvl1pPr>
          </a:lstStyle>
          <a:p>
            <a:r>
              <a:rPr lang="en-US" dirty="0"/>
              <a:t>Click to edit Master title style</a:t>
            </a:r>
          </a:p>
        </p:txBody>
      </p:sp>
      <p:sp>
        <p:nvSpPr>
          <p:cNvPr id="7" name="Rectangle 5"/>
          <p:cNvSpPr>
            <a:spLocks noGrp="1" noChangeArrowheads="1"/>
          </p:cNvSpPr>
          <p:nvPr>
            <p:ph type="subTitle" idx="1"/>
          </p:nvPr>
        </p:nvSpPr>
        <p:spPr bwMode="invGray">
          <a:xfrm>
            <a:off x="558353" y="3038523"/>
            <a:ext cx="8027295" cy="374461"/>
          </a:xfrm>
        </p:spPr>
        <p:txBody>
          <a:bodyPr rIns="0" anchorCtr="0"/>
          <a:lstStyle>
            <a:lvl1pPr marL="0" indent="0" algn="ctr">
              <a:buFont typeface="Arial" pitchFamily="34" charset="0"/>
              <a:buNone/>
              <a:defRPr sz="2400" b="0">
                <a:solidFill>
                  <a:schemeClr val="bg1"/>
                </a:solidFill>
                <a:effectLst/>
                <a:latin typeface="Lucida Sans" pitchFamily="34" charset="0"/>
              </a:defRPr>
            </a:lvl1pPr>
          </a:lstStyle>
          <a:p>
            <a:r>
              <a:rPr lang="en-US" dirty="0"/>
              <a:t>Click to edit Master subtitle style</a:t>
            </a:r>
          </a:p>
        </p:txBody>
      </p:sp>
    </p:spTree>
    <p:extLst>
      <p:ext uri="{BB962C8B-B14F-4D97-AF65-F5344CB8AC3E}">
        <p14:creationId xmlns:p14="http://schemas.microsoft.com/office/powerpoint/2010/main" val="912611407"/>
      </p:ext>
    </p:extLst>
  </p:cSld>
  <p:clrMapOvr>
    <a:masterClrMapping/>
  </p:clrMapOvr>
  <p:transition/>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9_Title and Content">
    <p:spTree>
      <p:nvGrpSpPr>
        <p:cNvPr id="1" name=""/>
        <p:cNvGrpSpPr/>
        <p:nvPr/>
      </p:nvGrpSpPr>
      <p:grpSpPr>
        <a:xfrm>
          <a:off x="0" y="0"/>
          <a:ext cx="0" cy="0"/>
          <a:chOff x="0" y="0"/>
          <a:chExt cx="0" cy="0"/>
        </a:xfrm>
      </p:grpSpPr>
      <p:sp>
        <p:nvSpPr>
          <p:cNvPr id="2" name="Rectangle 1"/>
          <p:cNvSpPr/>
          <p:nvPr userDrawn="1"/>
        </p:nvSpPr>
        <p:spPr>
          <a:xfrm>
            <a:off x="0" y="0"/>
            <a:ext cx="9144000" cy="51435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9" name="Picture 5"/>
          <p:cNvPicPr>
            <a:picLocks noChangeAspect="1"/>
          </p:cNvPicPr>
          <p:nvPr userDrawn="1"/>
        </p:nvPicPr>
        <p:blipFill>
          <a:blip r:embed="rId2">
            <a:extLst>
              <a:ext uri="{28A0092B-C50C-407E-A947-70E740481C1C}">
                <a14:useLocalDpi xmlns:a14="http://schemas.microsoft.com/office/drawing/2010/main" val="0"/>
              </a:ext>
            </a:extLst>
          </a:blip>
          <a:srcRect l="17621" t="35077" r="17621" b="35077"/>
          <a:stretch>
            <a:fillRect/>
          </a:stretch>
        </p:blipFill>
        <p:spPr bwMode="auto">
          <a:xfrm>
            <a:off x="-3175" y="0"/>
            <a:ext cx="592138" cy="728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ctangle 4"/>
          <p:cNvSpPr>
            <a:spLocks noGrp="1" noChangeArrowheads="1"/>
          </p:cNvSpPr>
          <p:nvPr>
            <p:ph type="ctrTitle"/>
          </p:nvPr>
        </p:nvSpPr>
        <p:spPr bwMode="invGray">
          <a:xfrm>
            <a:off x="558353" y="1819142"/>
            <a:ext cx="8027294" cy="535531"/>
          </a:xfrm>
        </p:spPr>
        <p:txBody>
          <a:bodyPr anchorCtr="0"/>
          <a:lstStyle>
            <a:lvl1pPr algn="ctr">
              <a:defRPr sz="3200">
                <a:solidFill>
                  <a:schemeClr val="bg1"/>
                </a:solidFill>
                <a:effectLst/>
              </a:defRPr>
            </a:lvl1pPr>
          </a:lstStyle>
          <a:p>
            <a:r>
              <a:rPr lang="en-US" dirty="0"/>
              <a:t>Click to edit Master title style</a:t>
            </a:r>
          </a:p>
        </p:txBody>
      </p:sp>
      <p:sp>
        <p:nvSpPr>
          <p:cNvPr id="7" name="Rectangle 5"/>
          <p:cNvSpPr>
            <a:spLocks noGrp="1" noChangeArrowheads="1"/>
          </p:cNvSpPr>
          <p:nvPr>
            <p:ph type="subTitle" idx="1"/>
          </p:nvPr>
        </p:nvSpPr>
        <p:spPr bwMode="invGray">
          <a:xfrm>
            <a:off x="558353" y="3038523"/>
            <a:ext cx="8027295" cy="374461"/>
          </a:xfrm>
        </p:spPr>
        <p:txBody>
          <a:bodyPr rIns="0" anchorCtr="0"/>
          <a:lstStyle>
            <a:lvl1pPr marL="0" indent="0" algn="ctr">
              <a:buFont typeface="Arial" pitchFamily="34" charset="0"/>
              <a:buNone/>
              <a:defRPr sz="2400" b="0">
                <a:solidFill>
                  <a:schemeClr val="bg1"/>
                </a:solidFill>
                <a:effectLst/>
                <a:latin typeface="Lucida Sans" pitchFamily="34" charset="0"/>
              </a:defRPr>
            </a:lvl1pPr>
          </a:lstStyle>
          <a:p>
            <a:r>
              <a:rPr lang="en-US" dirty="0"/>
              <a:t>Click to edit Master subtitle style</a:t>
            </a:r>
          </a:p>
        </p:txBody>
      </p:sp>
    </p:spTree>
    <p:extLst>
      <p:ext uri="{BB962C8B-B14F-4D97-AF65-F5344CB8AC3E}">
        <p14:creationId xmlns:p14="http://schemas.microsoft.com/office/powerpoint/2010/main" val="479422831"/>
      </p:ext>
    </p:extLst>
  </p:cSld>
  <p:clrMapOvr>
    <a:masterClrMapping/>
  </p:clrMapOvr>
  <p:transition/>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7_Title and Content">
    <p:spTree>
      <p:nvGrpSpPr>
        <p:cNvPr id="1" name=""/>
        <p:cNvGrpSpPr/>
        <p:nvPr/>
      </p:nvGrpSpPr>
      <p:grpSpPr>
        <a:xfrm>
          <a:off x="0" y="0"/>
          <a:ext cx="0" cy="0"/>
          <a:chOff x="0" y="0"/>
          <a:chExt cx="0" cy="0"/>
        </a:xfrm>
      </p:grpSpPr>
      <p:sp>
        <p:nvSpPr>
          <p:cNvPr id="2" name="Rectangle 1"/>
          <p:cNvSpPr/>
          <p:nvPr userDrawn="1"/>
        </p:nvSpPr>
        <p:spPr>
          <a:xfrm>
            <a:off x="0" y="0"/>
            <a:ext cx="9144000" cy="51435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9" name="Picture 5"/>
          <p:cNvPicPr>
            <a:picLocks noChangeAspect="1"/>
          </p:cNvPicPr>
          <p:nvPr userDrawn="1"/>
        </p:nvPicPr>
        <p:blipFill>
          <a:blip r:embed="rId2">
            <a:extLst>
              <a:ext uri="{28A0092B-C50C-407E-A947-70E740481C1C}">
                <a14:useLocalDpi xmlns:a14="http://schemas.microsoft.com/office/drawing/2010/main" val="0"/>
              </a:ext>
            </a:extLst>
          </a:blip>
          <a:srcRect l="17621" t="35077" r="17621" b="35077"/>
          <a:stretch>
            <a:fillRect/>
          </a:stretch>
        </p:blipFill>
        <p:spPr bwMode="auto">
          <a:xfrm>
            <a:off x="-3175" y="0"/>
            <a:ext cx="592138" cy="728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ctangle 4"/>
          <p:cNvSpPr>
            <a:spLocks noGrp="1" noChangeArrowheads="1"/>
          </p:cNvSpPr>
          <p:nvPr>
            <p:ph type="ctrTitle"/>
          </p:nvPr>
        </p:nvSpPr>
        <p:spPr bwMode="invGray">
          <a:xfrm>
            <a:off x="558353" y="1819142"/>
            <a:ext cx="8027294" cy="535531"/>
          </a:xfrm>
        </p:spPr>
        <p:txBody>
          <a:bodyPr anchorCtr="0"/>
          <a:lstStyle>
            <a:lvl1pPr algn="ctr">
              <a:defRPr sz="3200">
                <a:solidFill>
                  <a:schemeClr val="bg1"/>
                </a:solidFill>
                <a:effectLst/>
              </a:defRPr>
            </a:lvl1pPr>
          </a:lstStyle>
          <a:p>
            <a:r>
              <a:rPr lang="en-US" dirty="0"/>
              <a:t>Click to edit Master title style</a:t>
            </a:r>
          </a:p>
        </p:txBody>
      </p:sp>
      <p:sp>
        <p:nvSpPr>
          <p:cNvPr id="7" name="Rectangle 5"/>
          <p:cNvSpPr>
            <a:spLocks noGrp="1" noChangeArrowheads="1"/>
          </p:cNvSpPr>
          <p:nvPr>
            <p:ph type="subTitle" idx="1"/>
          </p:nvPr>
        </p:nvSpPr>
        <p:spPr bwMode="invGray">
          <a:xfrm>
            <a:off x="558353" y="3038523"/>
            <a:ext cx="8027295" cy="374461"/>
          </a:xfrm>
        </p:spPr>
        <p:txBody>
          <a:bodyPr rIns="0" anchorCtr="0"/>
          <a:lstStyle>
            <a:lvl1pPr marL="0" indent="0" algn="ctr">
              <a:buFont typeface="Arial" pitchFamily="34" charset="0"/>
              <a:buNone/>
              <a:defRPr sz="2400" b="0">
                <a:solidFill>
                  <a:schemeClr val="bg1"/>
                </a:solidFill>
                <a:effectLst/>
                <a:latin typeface="Lucida Sans" pitchFamily="34" charset="0"/>
              </a:defRPr>
            </a:lvl1pPr>
          </a:lstStyle>
          <a:p>
            <a:r>
              <a:rPr lang="en-US" dirty="0"/>
              <a:t>Click to edit Master subtitle style</a:t>
            </a:r>
          </a:p>
        </p:txBody>
      </p:sp>
    </p:spTree>
    <p:extLst>
      <p:ext uri="{BB962C8B-B14F-4D97-AF65-F5344CB8AC3E}">
        <p14:creationId xmlns:p14="http://schemas.microsoft.com/office/powerpoint/2010/main" val="910968292"/>
      </p:ext>
    </p:extLst>
  </p:cSld>
  <p:clrMapOvr>
    <a:masterClrMapping/>
  </p:clrMapOvr>
  <p:transition/>
</p:sldLayout>
</file>

<file path=ppt/slideLayouts/slideLayout35.xml><?xml version="1.0" encoding="utf-8"?>
<p:sldLayout xmlns:a="http://schemas.openxmlformats.org/drawingml/2006/main" xmlns:r="http://schemas.openxmlformats.org/officeDocument/2006/relationships" xmlns:p="http://schemas.openxmlformats.org/presentationml/2006/main">
  <p:cSld name="1_Title and Content">
    <p:spTree>
      <p:nvGrpSpPr>
        <p:cNvPr id="1" name=""/>
        <p:cNvGrpSpPr/>
        <p:nvPr/>
      </p:nvGrpSpPr>
      <p:grpSpPr>
        <a:xfrm>
          <a:off x="0" y="0"/>
          <a:ext cx="0" cy="0"/>
          <a:chOff x="0" y="0"/>
          <a:chExt cx="0" cy="0"/>
        </a:xfrm>
      </p:grpSpPr>
      <p:sp>
        <p:nvSpPr>
          <p:cNvPr id="4" name="Rectangle 4"/>
          <p:cNvSpPr>
            <a:spLocks noGrp="1" noChangeArrowheads="1"/>
          </p:cNvSpPr>
          <p:nvPr>
            <p:ph type="dt" sz="half" idx="10"/>
          </p:nvPr>
        </p:nvSpPr>
        <p:spPr>
          <a:ln/>
        </p:spPr>
        <p:txBody>
          <a:bodyPr/>
          <a:lstStyle>
            <a:lvl1pPr>
              <a:defRPr/>
            </a:lvl1pPr>
          </a:lstStyle>
          <a:p>
            <a:pPr>
              <a:defRPr/>
            </a:pPr>
            <a:endParaRPr lang="en-US" dirty="0"/>
          </a:p>
        </p:txBody>
      </p:sp>
      <p:sp>
        <p:nvSpPr>
          <p:cNvPr id="5" name="Rectangle 5"/>
          <p:cNvSpPr>
            <a:spLocks noGrp="1" noChangeArrowheads="1"/>
          </p:cNvSpPr>
          <p:nvPr>
            <p:ph type="ftr" sz="quarter" idx="11"/>
          </p:nvPr>
        </p:nvSpPr>
        <p:spPr>
          <a:ln/>
        </p:spPr>
        <p:txBody>
          <a:bodyPr/>
          <a:lstStyle>
            <a:lvl1pPr>
              <a:defRPr/>
            </a:lvl1pPr>
          </a:lstStyle>
          <a:p>
            <a:pPr>
              <a:defRPr/>
            </a:pPr>
            <a:endParaRPr lang="en-US" dirty="0"/>
          </a:p>
        </p:txBody>
      </p:sp>
      <p:sp>
        <p:nvSpPr>
          <p:cNvPr id="6" name="Rectangle 6"/>
          <p:cNvSpPr>
            <a:spLocks noGrp="1" noChangeArrowheads="1"/>
          </p:cNvSpPr>
          <p:nvPr>
            <p:ph type="sldNum" sz="quarter" idx="12"/>
          </p:nvPr>
        </p:nvSpPr>
        <p:spPr>
          <a:ln/>
        </p:spPr>
        <p:txBody>
          <a:bodyPr/>
          <a:lstStyle>
            <a:lvl1pPr>
              <a:defRPr/>
            </a:lvl1pPr>
          </a:lstStyle>
          <a:p>
            <a:pPr>
              <a:defRPr/>
            </a:pPr>
            <a:fld id="{35409FD9-E366-4ABD-AE9B-AE89028787C9}" type="slidenum">
              <a:rPr lang="en-US" altLang="en-US"/>
              <a:pPr>
                <a:defRPr/>
              </a:pPr>
              <a:t>‹#›</a:t>
            </a:fld>
            <a:endParaRPr lang="en-US" altLang="en-US" dirty="0"/>
          </a:p>
        </p:txBody>
      </p:sp>
      <p:sp>
        <p:nvSpPr>
          <p:cNvPr id="7" name="Title 1"/>
          <p:cNvSpPr>
            <a:spLocks noGrp="1"/>
          </p:cNvSpPr>
          <p:nvPr>
            <p:ph type="title" hasCustomPrompt="1"/>
          </p:nvPr>
        </p:nvSpPr>
        <p:spPr>
          <a:xfrm>
            <a:off x="633730" y="111438"/>
            <a:ext cx="8359140" cy="563231"/>
          </a:xfrm>
        </p:spPr>
        <p:txBody>
          <a:bodyPr anchor="ctr"/>
          <a:lstStyle>
            <a:lvl1pPr>
              <a:defRPr sz="3400">
                <a:solidFill>
                  <a:schemeClr val="bg1"/>
                </a:solidFill>
              </a:defRPr>
            </a:lvl1pPr>
          </a:lstStyle>
          <a:p>
            <a:r>
              <a:rPr lang="en-US" dirty="0"/>
              <a:t>Title</a:t>
            </a:r>
          </a:p>
        </p:txBody>
      </p:sp>
      <p:sp>
        <p:nvSpPr>
          <p:cNvPr id="8" name="Content Placeholder 2"/>
          <p:cNvSpPr>
            <a:spLocks noGrp="1"/>
          </p:cNvSpPr>
          <p:nvPr>
            <p:ph idx="13" hasCustomPrompt="1"/>
          </p:nvPr>
        </p:nvSpPr>
        <p:spPr>
          <a:xfrm>
            <a:off x="411480" y="1047331"/>
            <a:ext cx="8377428" cy="733534"/>
          </a:xfrm>
        </p:spPr>
        <p:txBody>
          <a:bodyPr anchorCtr="0"/>
          <a:lstStyle>
            <a:lvl1pPr marL="344488" indent="-179388">
              <a:lnSpc>
                <a:spcPts val="2200"/>
              </a:lnSpc>
              <a:spcBef>
                <a:spcPts val="600"/>
              </a:spcBef>
              <a:buSzPct val="100000"/>
              <a:buFont typeface="Arial" pitchFamily="34" charset="0"/>
              <a:buChar char="•"/>
              <a:defRPr sz="2400" b="0">
                <a:solidFill>
                  <a:schemeClr val="tx1"/>
                </a:solidFill>
              </a:defRPr>
            </a:lvl1pPr>
            <a:lvl2pPr marL="509588" indent="-165100">
              <a:spcBef>
                <a:spcPts val="400"/>
              </a:spcBef>
              <a:buSzPct val="75000"/>
              <a:buFont typeface="Lucida Sans" panose="020B0602030504020204" pitchFamily="34" charset="0"/>
              <a:buChar char="–"/>
              <a:defRPr sz="1800"/>
            </a:lvl2pPr>
            <a:lvl3pPr marL="795337" indent="-219456">
              <a:spcBef>
                <a:spcPts val="400"/>
              </a:spcBef>
              <a:buSzPct val="100000"/>
              <a:buFont typeface="Arial" panose="020B0604020202020204" pitchFamily="34" charset="0"/>
              <a:buChar char="•"/>
              <a:defRPr sz="1600"/>
            </a:lvl3pPr>
            <a:lvl4pPr marL="914400" indent="-165100">
              <a:spcBef>
                <a:spcPts val="400"/>
              </a:spcBef>
              <a:buSzPct val="100000"/>
              <a:buFont typeface="Lucida Sans" panose="020B0602030504020204" pitchFamily="34" charset="0"/>
              <a:buChar char="–"/>
              <a:defRPr sz="1400"/>
            </a:lvl4pPr>
            <a:lvl5pPr marL="1079500" indent="-165100">
              <a:spcBef>
                <a:spcPts val="400"/>
              </a:spcBef>
              <a:buSzPct val="100000"/>
              <a:buFont typeface="Arial" pitchFamily="34" charset="0"/>
              <a:buChar char="•"/>
              <a:defRPr sz="1400"/>
            </a:lvl5pPr>
          </a:lstStyle>
          <a:p>
            <a:pPr lvl="0"/>
            <a:r>
              <a:rPr lang="en-US" dirty="0"/>
              <a:t>Click to edit Master text styles</a:t>
            </a:r>
          </a:p>
          <a:p>
            <a:pPr lvl="0"/>
            <a:endParaRPr lang="en-US" dirty="0"/>
          </a:p>
        </p:txBody>
      </p:sp>
    </p:spTree>
    <p:extLst>
      <p:ext uri="{BB962C8B-B14F-4D97-AF65-F5344CB8AC3E}">
        <p14:creationId xmlns:p14="http://schemas.microsoft.com/office/powerpoint/2010/main" val="473480115"/>
      </p:ext>
    </p:extLst>
  </p:cSld>
  <p:clrMapOvr>
    <a:masterClrMapping/>
  </p:clrMapOvr>
  <p:transition/>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5_Custom Layout">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40EA0CBA-909D-4A0E-AF10-CDF4BFF8A523}"/>
              </a:ext>
            </a:extLst>
          </p:cNvPr>
          <p:cNvSpPr>
            <a:spLocks noGrp="1"/>
          </p:cNvSpPr>
          <p:nvPr>
            <p:ph type="dt" sz="half" idx="10"/>
          </p:nvPr>
        </p:nvSpPr>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000" b="0" i="0" u="none" strike="noStrike" kern="1200" cap="none" spc="0" normalizeH="0" baseline="0" noProof="0" dirty="0">
              <a:ln>
                <a:noFill/>
              </a:ln>
              <a:solidFill>
                <a:srgbClr val="5E6A71"/>
              </a:solidFill>
              <a:effectLst/>
              <a:uLnTx/>
              <a:uFillTx/>
              <a:latin typeface="Arial" charset="0"/>
              <a:ea typeface="+mn-ea"/>
              <a:cs typeface="+mn-cs"/>
            </a:endParaRPr>
          </a:p>
        </p:txBody>
      </p:sp>
      <p:sp>
        <p:nvSpPr>
          <p:cNvPr id="4" name="Footer Placeholder 3">
            <a:extLst>
              <a:ext uri="{FF2B5EF4-FFF2-40B4-BE49-F238E27FC236}">
                <a16:creationId xmlns:a16="http://schemas.microsoft.com/office/drawing/2014/main" id="{5C9F7B21-F744-4B6F-8528-4DA914B99C60}"/>
              </a:ext>
            </a:extLst>
          </p:cNvPr>
          <p:cNvSpPr>
            <a:spLocks noGrp="1"/>
          </p:cNvSpPr>
          <p:nvPr>
            <p:ph type="ftr" sz="quarter" idx="11"/>
          </p:nvPr>
        </p:nvSpPr>
        <p:spPr/>
        <p:txBody>
          <a:body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000" b="0" i="0" u="none" strike="noStrike" kern="1200" cap="none" spc="0" normalizeH="0" baseline="0" noProof="0" dirty="0">
              <a:ln>
                <a:noFill/>
              </a:ln>
              <a:solidFill>
                <a:srgbClr val="5E6A71"/>
              </a:solidFill>
              <a:effectLst/>
              <a:uLnTx/>
              <a:uFillTx/>
              <a:latin typeface="Arial" charset="0"/>
              <a:ea typeface="+mn-ea"/>
              <a:cs typeface="+mn-cs"/>
            </a:endParaRPr>
          </a:p>
        </p:txBody>
      </p:sp>
      <p:sp>
        <p:nvSpPr>
          <p:cNvPr id="5" name="Slide Number Placeholder 4">
            <a:extLst>
              <a:ext uri="{FF2B5EF4-FFF2-40B4-BE49-F238E27FC236}">
                <a16:creationId xmlns:a16="http://schemas.microsoft.com/office/drawing/2014/main" id="{965536B3-D191-4FAD-BCA7-2210D99D455B}"/>
              </a:ext>
            </a:extLst>
          </p:cNvPr>
          <p:cNvSpPr>
            <a:spLocks noGrp="1"/>
          </p:cNvSpPr>
          <p:nvPr>
            <p:ph type="sldNum" sz="quarter" idx="12"/>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E5555556-BDE3-4646-BF72-FCA2853FC699}" type="slidenum">
              <a:rPr kumimoji="0" lang="en-US" altLang="en-US" sz="1000" b="0" i="0" u="none" strike="noStrike" kern="1200" cap="none" spc="0" normalizeH="0" baseline="0" noProof="0" smtClean="0">
                <a:ln>
                  <a:noFill/>
                </a:ln>
                <a:solidFill>
                  <a:srgbClr val="5E6A71"/>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0" lang="en-US" altLang="en-US" sz="1000" b="0" i="0" u="none" strike="noStrike" kern="1200" cap="none" spc="0" normalizeH="0" baseline="0" noProof="0" dirty="0">
              <a:ln>
                <a:noFill/>
              </a:ln>
              <a:solidFill>
                <a:srgbClr val="5E6A71"/>
              </a:solidFill>
              <a:effectLst/>
              <a:uLnTx/>
              <a:uFillTx/>
              <a:latin typeface="Arial" panose="020B0604020202020204" pitchFamily="34" charset="0"/>
              <a:ea typeface="+mn-ea"/>
              <a:cs typeface="+mn-cs"/>
            </a:endParaRPr>
          </a:p>
        </p:txBody>
      </p:sp>
      <p:sp>
        <p:nvSpPr>
          <p:cNvPr id="6" name="Text Placeholder 59">
            <a:extLst>
              <a:ext uri="{FF2B5EF4-FFF2-40B4-BE49-F238E27FC236}">
                <a16:creationId xmlns:a16="http://schemas.microsoft.com/office/drawing/2014/main" id="{2A6EED3D-5091-4FF8-AF90-B4F440348A81}"/>
              </a:ext>
            </a:extLst>
          </p:cNvPr>
          <p:cNvSpPr>
            <a:spLocks noGrp="1"/>
          </p:cNvSpPr>
          <p:nvPr>
            <p:ph type="body" sz="quarter" idx="13"/>
          </p:nvPr>
        </p:nvSpPr>
        <p:spPr>
          <a:xfrm>
            <a:off x="510986" y="3231167"/>
            <a:ext cx="1428831" cy="374461"/>
          </a:xfrm>
        </p:spPr>
        <p:txBody>
          <a:bodyPr/>
          <a:lstStyle/>
          <a:p>
            <a:pPr>
              <a:buNone/>
            </a:pPr>
            <a:r>
              <a:rPr lang="en-US" sz="2400" b="1" kern="1200" dirty="0"/>
              <a:t>Silence cell phones </a:t>
            </a:r>
          </a:p>
        </p:txBody>
      </p:sp>
      <p:sp>
        <p:nvSpPr>
          <p:cNvPr id="7" name="Text Placeholder 60">
            <a:extLst>
              <a:ext uri="{FF2B5EF4-FFF2-40B4-BE49-F238E27FC236}">
                <a16:creationId xmlns:a16="http://schemas.microsoft.com/office/drawing/2014/main" id="{8B219C28-BEA2-42F1-ADF7-A405154E8EA3}"/>
              </a:ext>
            </a:extLst>
          </p:cNvPr>
          <p:cNvSpPr>
            <a:spLocks noGrp="1"/>
          </p:cNvSpPr>
          <p:nvPr>
            <p:ph type="body" sz="quarter" idx="14"/>
          </p:nvPr>
        </p:nvSpPr>
        <p:spPr>
          <a:xfrm>
            <a:off x="2209073" y="3231168"/>
            <a:ext cx="2395831" cy="656590"/>
          </a:xfrm>
        </p:spPr>
        <p:txBody>
          <a:bodyPr/>
          <a:lstStyle/>
          <a:p>
            <a:pPr algn="ctr">
              <a:buNone/>
            </a:pPr>
            <a:r>
              <a:rPr lang="en-US" sz="2400" b="1" kern="1200" dirty="0"/>
              <a:t>Avoid side conversations</a:t>
            </a:r>
          </a:p>
        </p:txBody>
      </p:sp>
      <p:sp>
        <p:nvSpPr>
          <p:cNvPr id="8" name="Text Placeholder 61">
            <a:extLst>
              <a:ext uri="{FF2B5EF4-FFF2-40B4-BE49-F238E27FC236}">
                <a16:creationId xmlns:a16="http://schemas.microsoft.com/office/drawing/2014/main" id="{52A61489-3402-47AB-887B-832B67BC552C}"/>
              </a:ext>
            </a:extLst>
          </p:cNvPr>
          <p:cNvSpPr>
            <a:spLocks noGrp="1"/>
          </p:cNvSpPr>
          <p:nvPr>
            <p:ph type="body" sz="quarter" idx="15"/>
          </p:nvPr>
        </p:nvSpPr>
        <p:spPr>
          <a:xfrm>
            <a:off x="4773276" y="3231168"/>
            <a:ext cx="2065881" cy="656590"/>
          </a:xfrm>
        </p:spPr>
        <p:txBody>
          <a:bodyPr/>
          <a:lstStyle/>
          <a:p>
            <a:pPr algn="ctr">
              <a:buNone/>
            </a:pPr>
            <a:r>
              <a:rPr lang="en-US" sz="2400" b="1" kern="1200" dirty="0"/>
              <a:t>Ask questions</a:t>
            </a:r>
          </a:p>
        </p:txBody>
      </p:sp>
      <p:sp>
        <p:nvSpPr>
          <p:cNvPr id="9" name="Text Placeholder 62">
            <a:extLst>
              <a:ext uri="{FF2B5EF4-FFF2-40B4-BE49-F238E27FC236}">
                <a16:creationId xmlns:a16="http://schemas.microsoft.com/office/drawing/2014/main" id="{BF4B35C5-3A98-4CB7-AF70-D10B1013C3B1}"/>
              </a:ext>
            </a:extLst>
          </p:cNvPr>
          <p:cNvSpPr>
            <a:spLocks noGrp="1"/>
          </p:cNvSpPr>
          <p:nvPr>
            <p:ph type="body" sz="quarter" idx="16"/>
          </p:nvPr>
        </p:nvSpPr>
        <p:spPr>
          <a:xfrm>
            <a:off x="6944122" y="3231168"/>
            <a:ext cx="1809348" cy="374461"/>
          </a:xfrm>
        </p:spPr>
        <p:txBody>
          <a:bodyPr/>
          <a:lstStyle/>
          <a:p>
            <a:pPr>
              <a:buNone/>
            </a:pPr>
            <a:r>
              <a:rPr lang="en-US" sz="2400" b="1" kern="1200" dirty="0"/>
              <a:t>Email during breaks</a:t>
            </a:r>
          </a:p>
        </p:txBody>
      </p:sp>
      <p:grpSp>
        <p:nvGrpSpPr>
          <p:cNvPr id="10" name="Group 9" descr="2 people's heads in a circle with horizontal line indicating the no signal">
            <a:extLst>
              <a:ext uri="{FF2B5EF4-FFF2-40B4-BE49-F238E27FC236}">
                <a16:creationId xmlns:a16="http://schemas.microsoft.com/office/drawing/2014/main" id="{A0D1B92A-4674-48AB-A497-DA6A166D1C75}"/>
              </a:ext>
              <a:ext uri="{C183D7F6-B498-43B3-948B-1728B52AA6E4}">
                <adec:decorative xmlns="" xmlns:adec="http://schemas.microsoft.com/office/drawing/2017/decorative" val="0"/>
              </a:ext>
            </a:extLst>
          </p:cNvPr>
          <p:cNvGrpSpPr/>
          <p:nvPr userDrawn="1"/>
        </p:nvGrpSpPr>
        <p:grpSpPr>
          <a:xfrm>
            <a:off x="2782792" y="1468116"/>
            <a:ext cx="1453984" cy="1453984"/>
            <a:chOff x="2958149" y="1450492"/>
            <a:chExt cx="1453984" cy="1453984"/>
          </a:xfrm>
        </p:grpSpPr>
        <p:grpSp>
          <p:nvGrpSpPr>
            <p:cNvPr id="11" name="Group 749">
              <a:extLst>
                <a:ext uri="{FF2B5EF4-FFF2-40B4-BE49-F238E27FC236}">
                  <a16:creationId xmlns:a16="http://schemas.microsoft.com/office/drawing/2014/main" id="{04FD9541-709A-4987-9DB7-363143B0723D}"/>
                </a:ext>
              </a:extLst>
            </p:cNvPr>
            <p:cNvGrpSpPr>
              <a:grpSpLocks noChangeAspect="1"/>
            </p:cNvGrpSpPr>
            <p:nvPr/>
          </p:nvGrpSpPr>
          <p:grpSpPr bwMode="auto">
            <a:xfrm>
              <a:off x="2958149" y="1450492"/>
              <a:ext cx="1453984" cy="1453984"/>
              <a:chOff x="3520" y="2686"/>
              <a:chExt cx="340" cy="340"/>
            </a:xfrm>
            <a:solidFill>
              <a:srgbClr val="5E6A67"/>
            </a:solidFill>
          </p:grpSpPr>
          <p:sp>
            <p:nvSpPr>
              <p:cNvPr id="13" name="Freeform 750">
                <a:extLst>
                  <a:ext uri="{FF2B5EF4-FFF2-40B4-BE49-F238E27FC236}">
                    <a16:creationId xmlns:a16="http://schemas.microsoft.com/office/drawing/2014/main" id="{F189FC39-1988-46F3-8A2B-E8CBAD0A8FED}"/>
                  </a:ext>
                </a:extLst>
              </p:cNvPr>
              <p:cNvSpPr>
                <a:spLocks noEditPoints="1"/>
              </p:cNvSpPr>
              <p:nvPr/>
            </p:nvSpPr>
            <p:spPr bwMode="auto">
              <a:xfrm>
                <a:off x="3520" y="2686"/>
                <a:ext cx="340" cy="340"/>
              </a:xfrm>
              <a:custGeom>
                <a:avLst/>
                <a:gdLst>
                  <a:gd name="T0" fmla="*/ 256 w 512"/>
                  <a:gd name="T1" fmla="*/ 21 h 512"/>
                  <a:gd name="T2" fmla="*/ 490 w 512"/>
                  <a:gd name="T3" fmla="*/ 256 h 512"/>
                  <a:gd name="T4" fmla="*/ 256 w 512"/>
                  <a:gd name="T5" fmla="*/ 490 h 512"/>
                  <a:gd name="T6" fmla="*/ 21 w 512"/>
                  <a:gd name="T7" fmla="*/ 256 h 512"/>
                  <a:gd name="T8" fmla="*/ 256 w 512"/>
                  <a:gd name="T9" fmla="*/ 21 h 512"/>
                  <a:gd name="T10" fmla="*/ 256 w 512"/>
                  <a:gd name="T11" fmla="*/ 0 h 512"/>
                  <a:gd name="T12" fmla="*/ 0 w 512"/>
                  <a:gd name="T13" fmla="*/ 256 h 512"/>
                  <a:gd name="T14" fmla="*/ 256 w 512"/>
                  <a:gd name="T15" fmla="*/ 512 h 512"/>
                  <a:gd name="T16" fmla="*/ 512 w 512"/>
                  <a:gd name="T17" fmla="*/ 256 h 512"/>
                  <a:gd name="T18" fmla="*/ 256 w 512"/>
                  <a:gd name="T19" fmla="*/ 0 h 5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12" h="512">
                    <a:moveTo>
                      <a:pt x="256" y="21"/>
                    </a:moveTo>
                    <a:cubicBezTo>
                      <a:pt x="385" y="21"/>
                      <a:pt x="490" y="126"/>
                      <a:pt x="490" y="256"/>
                    </a:cubicBezTo>
                    <a:cubicBezTo>
                      <a:pt x="490" y="385"/>
                      <a:pt x="385" y="490"/>
                      <a:pt x="256" y="490"/>
                    </a:cubicBezTo>
                    <a:cubicBezTo>
                      <a:pt x="126" y="490"/>
                      <a:pt x="21" y="385"/>
                      <a:pt x="21" y="256"/>
                    </a:cubicBezTo>
                    <a:cubicBezTo>
                      <a:pt x="21" y="126"/>
                      <a:pt x="126" y="21"/>
                      <a:pt x="256" y="21"/>
                    </a:cubicBezTo>
                    <a:moveTo>
                      <a:pt x="256" y="0"/>
                    </a:moveTo>
                    <a:cubicBezTo>
                      <a:pt x="114" y="0"/>
                      <a:pt x="0" y="114"/>
                      <a:pt x="0" y="256"/>
                    </a:cubicBezTo>
                    <a:cubicBezTo>
                      <a:pt x="0" y="397"/>
                      <a:pt x="114" y="512"/>
                      <a:pt x="256" y="512"/>
                    </a:cubicBezTo>
                    <a:cubicBezTo>
                      <a:pt x="397" y="512"/>
                      <a:pt x="512" y="397"/>
                      <a:pt x="512" y="256"/>
                    </a:cubicBezTo>
                    <a:cubicBezTo>
                      <a:pt x="512" y="114"/>
                      <a:pt x="397" y="0"/>
                      <a:pt x="256" y="0"/>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GB" sz="18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endParaRPr>
              </a:p>
            </p:txBody>
          </p:sp>
          <p:sp>
            <p:nvSpPr>
              <p:cNvPr id="14" name="Freeform 751">
                <a:extLst>
                  <a:ext uri="{FF2B5EF4-FFF2-40B4-BE49-F238E27FC236}">
                    <a16:creationId xmlns:a16="http://schemas.microsoft.com/office/drawing/2014/main" id="{289ADFFC-188D-4A2E-8632-D4A06C26FE55}"/>
                  </a:ext>
                </a:extLst>
              </p:cNvPr>
              <p:cNvSpPr>
                <a:spLocks/>
              </p:cNvSpPr>
              <p:nvPr/>
            </p:nvSpPr>
            <p:spPr bwMode="auto">
              <a:xfrm>
                <a:off x="3582" y="2789"/>
                <a:ext cx="144" cy="137"/>
              </a:xfrm>
              <a:custGeom>
                <a:avLst/>
                <a:gdLst>
                  <a:gd name="T0" fmla="*/ 209 w 216"/>
                  <a:gd name="T1" fmla="*/ 187 h 207"/>
                  <a:gd name="T2" fmla="*/ 171 w 216"/>
                  <a:gd name="T3" fmla="*/ 179 h 207"/>
                  <a:gd name="T4" fmla="*/ 156 w 216"/>
                  <a:gd name="T5" fmla="*/ 177 h 207"/>
                  <a:gd name="T6" fmla="*/ 145 w 216"/>
                  <a:gd name="T7" fmla="*/ 147 h 207"/>
                  <a:gd name="T8" fmla="*/ 167 w 216"/>
                  <a:gd name="T9" fmla="*/ 96 h 207"/>
                  <a:gd name="T10" fmla="*/ 157 w 216"/>
                  <a:gd name="T11" fmla="*/ 22 h 207"/>
                  <a:gd name="T12" fmla="*/ 108 w 216"/>
                  <a:gd name="T13" fmla="*/ 0 h 207"/>
                  <a:gd name="T14" fmla="*/ 59 w 216"/>
                  <a:gd name="T15" fmla="*/ 22 h 207"/>
                  <a:gd name="T16" fmla="*/ 50 w 216"/>
                  <a:gd name="T17" fmla="*/ 96 h 207"/>
                  <a:gd name="T18" fmla="*/ 72 w 216"/>
                  <a:gd name="T19" fmla="*/ 147 h 207"/>
                  <a:gd name="T20" fmla="*/ 61 w 216"/>
                  <a:gd name="T21" fmla="*/ 177 h 207"/>
                  <a:gd name="T22" fmla="*/ 45 w 216"/>
                  <a:gd name="T23" fmla="*/ 179 h 207"/>
                  <a:gd name="T24" fmla="*/ 8 w 216"/>
                  <a:gd name="T25" fmla="*/ 187 h 207"/>
                  <a:gd name="T26" fmla="*/ 3 w 216"/>
                  <a:gd name="T27" fmla="*/ 201 h 207"/>
                  <a:gd name="T28" fmla="*/ 12 w 216"/>
                  <a:gd name="T29" fmla="*/ 207 h 207"/>
                  <a:gd name="T30" fmla="*/ 17 w 216"/>
                  <a:gd name="T31" fmla="*/ 206 h 207"/>
                  <a:gd name="T32" fmla="*/ 46 w 216"/>
                  <a:gd name="T33" fmla="*/ 200 h 207"/>
                  <a:gd name="T34" fmla="*/ 71 w 216"/>
                  <a:gd name="T35" fmla="*/ 195 h 207"/>
                  <a:gd name="T36" fmla="*/ 91 w 216"/>
                  <a:gd name="T37" fmla="*/ 162 h 207"/>
                  <a:gd name="T38" fmla="*/ 90 w 216"/>
                  <a:gd name="T39" fmla="*/ 135 h 207"/>
                  <a:gd name="T40" fmla="*/ 71 w 216"/>
                  <a:gd name="T41" fmla="*/ 91 h 207"/>
                  <a:gd name="T42" fmla="*/ 76 w 216"/>
                  <a:gd name="T43" fmla="*/ 36 h 207"/>
                  <a:gd name="T44" fmla="*/ 108 w 216"/>
                  <a:gd name="T45" fmla="*/ 22 h 207"/>
                  <a:gd name="T46" fmla="*/ 108 w 216"/>
                  <a:gd name="T47" fmla="*/ 21 h 207"/>
                  <a:gd name="T48" fmla="*/ 109 w 216"/>
                  <a:gd name="T49" fmla="*/ 22 h 207"/>
                  <a:gd name="T50" fmla="*/ 141 w 216"/>
                  <a:gd name="T51" fmla="*/ 36 h 207"/>
                  <a:gd name="T52" fmla="*/ 146 w 216"/>
                  <a:gd name="T53" fmla="*/ 91 h 207"/>
                  <a:gd name="T54" fmla="*/ 127 w 216"/>
                  <a:gd name="T55" fmla="*/ 135 h 207"/>
                  <a:gd name="T56" fmla="*/ 125 w 216"/>
                  <a:gd name="T57" fmla="*/ 162 h 207"/>
                  <a:gd name="T58" fmla="*/ 146 w 216"/>
                  <a:gd name="T59" fmla="*/ 195 h 207"/>
                  <a:gd name="T60" fmla="*/ 170 w 216"/>
                  <a:gd name="T61" fmla="*/ 200 h 207"/>
                  <a:gd name="T62" fmla="*/ 200 w 216"/>
                  <a:gd name="T63" fmla="*/ 206 h 207"/>
                  <a:gd name="T64" fmla="*/ 204 w 216"/>
                  <a:gd name="T65" fmla="*/ 207 h 207"/>
                  <a:gd name="T66" fmla="*/ 214 w 216"/>
                  <a:gd name="T67" fmla="*/ 201 h 207"/>
                  <a:gd name="T68" fmla="*/ 209 w 216"/>
                  <a:gd name="T69" fmla="*/ 187 h 2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216" h="207">
                    <a:moveTo>
                      <a:pt x="209" y="187"/>
                    </a:moveTo>
                    <a:cubicBezTo>
                      <a:pt x="194" y="180"/>
                      <a:pt x="182" y="180"/>
                      <a:pt x="171" y="179"/>
                    </a:cubicBezTo>
                    <a:cubicBezTo>
                      <a:pt x="165" y="179"/>
                      <a:pt x="159" y="179"/>
                      <a:pt x="156" y="177"/>
                    </a:cubicBezTo>
                    <a:cubicBezTo>
                      <a:pt x="149" y="173"/>
                      <a:pt x="143" y="153"/>
                      <a:pt x="145" y="147"/>
                    </a:cubicBezTo>
                    <a:cubicBezTo>
                      <a:pt x="153" y="134"/>
                      <a:pt x="162" y="114"/>
                      <a:pt x="167" y="96"/>
                    </a:cubicBezTo>
                    <a:cubicBezTo>
                      <a:pt x="174" y="64"/>
                      <a:pt x="171" y="39"/>
                      <a:pt x="157" y="22"/>
                    </a:cubicBezTo>
                    <a:cubicBezTo>
                      <a:pt x="139" y="0"/>
                      <a:pt x="111" y="0"/>
                      <a:pt x="108" y="0"/>
                    </a:cubicBezTo>
                    <a:cubicBezTo>
                      <a:pt x="106" y="0"/>
                      <a:pt x="77" y="0"/>
                      <a:pt x="59" y="22"/>
                    </a:cubicBezTo>
                    <a:cubicBezTo>
                      <a:pt x="45" y="39"/>
                      <a:pt x="42" y="64"/>
                      <a:pt x="50" y="96"/>
                    </a:cubicBezTo>
                    <a:cubicBezTo>
                      <a:pt x="54" y="114"/>
                      <a:pt x="63" y="134"/>
                      <a:pt x="72" y="147"/>
                    </a:cubicBezTo>
                    <a:cubicBezTo>
                      <a:pt x="73" y="153"/>
                      <a:pt x="67" y="173"/>
                      <a:pt x="61" y="177"/>
                    </a:cubicBezTo>
                    <a:cubicBezTo>
                      <a:pt x="57" y="179"/>
                      <a:pt x="52" y="179"/>
                      <a:pt x="45" y="179"/>
                    </a:cubicBezTo>
                    <a:cubicBezTo>
                      <a:pt x="35" y="180"/>
                      <a:pt x="22" y="180"/>
                      <a:pt x="8" y="187"/>
                    </a:cubicBezTo>
                    <a:cubicBezTo>
                      <a:pt x="2" y="189"/>
                      <a:pt x="0" y="196"/>
                      <a:pt x="3" y="201"/>
                    </a:cubicBezTo>
                    <a:cubicBezTo>
                      <a:pt x="4" y="205"/>
                      <a:pt x="8" y="207"/>
                      <a:pt x="12" y="207"/>
                    </a:cubicBezTo>
                    <a:cubicBezTo>
                      <a:pt x="14" y="207"/>
                      <a:pt x="15" y="207"/>
                      <a:pt x="17" y="206"/>
                    </a:cubicBezTo>
                    <a:cubicBezTo>
                      <a:pt x="28" y="201"/>
                      <a:pt x="37" y="201"/>
                      <a:pt x="46" y="200"/>
                    </a:cubicBezTo>
                    <a:cubicBezTo>
                      <a:pt x="55" y="200"/>
                      <a:pt x="63" y="200"/>
                      <a:pt x="71" y="195"/>
                    </a:cubicBezTo>
                    <a:cubicBezTo>
                      <a:pt x="85" y="188"/>
                      <a:pt x="90" y="168"/>
                      <a:pt x="91" y="162"/>
                    </a:cubicBezTo>
                    <a:cubicBezTo>
                      <a:pt x="93" y="153"/>
                      <a:pt x="95" y="142"/>
                      <a:pt x="90" y="135"/>
                    </a:cubicBezTo>
                    <a:cubicBezTo>
                      <a:pt x="82" y="125"/>
                      <a:pt x="74" y="106"/>
                      <a:pt x="71" y="91"/>
                    </a:cubicBezTo>
                    <a:cubicBezTo>
                      <a:pt x="65" y="66"/>
                      <a:pt x="66" y="47"/>
                      <a:pt x="76" y="36"/>
                    </a:cubicBezTo>
                    <a:cubicBezTo>
                      <a:pt x="87" y="21"/>
                      <a:pt x="108" y="22"/>
                      <a:pt x="108" y="22"/>
                    </a:cubicBezTo>
                    <a:cubicBezTo>
                      <a:pt x="108" y="22"/>
                      <a:pt x="108" y="21"/>
                      <a:pt x="108" y="21"/>
                    </a:cubicBezTo>
                    <a:cubicBezTo>
                      <a:pt x="108" y="21"/>
                      <a:pt x="108" y="22"/>
                      <a:pt x="109" y="22"/>
                    </a:cubicBezTo>
                    <a:cubicBezTo>
                      <a:pt x="109" y="22"/>
                      <a:pt x="129" y="21"/>
                      <a:pt x="141" y="36"/>
                    </a:cubicBezTo>
                    <a:cubicBezTo>
                      <a:pt x="150" y="47"/>
                      <a:pt x="152" y="66"/>
                      <a:pt x="146" y="91"/>
                    </a:cubicBezTo>
                    <a:cubicBezTo>
                      <a:pt x="142" y="106"/>
                      <a:pt x="134" y="125"/>
                      <a:pt x="127" y="135"/>
                    </a:cubicBezTo>
                    <a:cubicBezTo>
                      <a:pt x="122" y="142"/>
                      <a:pt x="123" y="153"/>
                      <a:pt x="125" y="162"/>
                    </a:cubicBezTo>
                    <a:cubicBezTo>
                      <a:pt x="126" y="168"/>
                      <a:pt x="132" y="188"/>
                      <a:pt x="146" y="195"/>
                    </a:cubicBezTo>
                    <a:cubicBezTo>
                      <a:pt x="154" y="200"/>
                      <a:pt x="162" y="200"/>
                      <a:pt x="170" y="200"/>
                    </a:cubicBezTo>
                    <a:cubicBezTo>
                      <a:pt x="179" y="201"/>
                      <a:pt x="189" y="201"/>
                      <a:pt x="200" y="206"/>
                    </a:cubicBezTo>
                    <a:cubicBezTo>
                      <a:pt x="201" y="207"/>
                      <a:pt x="203" y="207"/>
                      <a:pt x="204" y="207"/>
                    </a:cubicBezTo>
                    <a:cubicBezTo>
                      <a:pt x="208" y="207"/>
                      <a:pt x="212" y="205"/>
                      <a:pt x="214" y="201"/>
                    </a:cubicBezTo>
                    <a:cubicBezTo>
                      <a:pt x="216" y="196"/>
                      <a:pt x="214" y="189"/>
                      <a:pt x="209" y="187"/>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GB" sz="18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endParaRPr>
              </a:p>
            </p:txBody>
          </p:sp>
          <p:sp>
            <p:nvSpPr>
              <p:cNvPr id="15" name="Freeform 752">
                <a:extLst>
                  <a:ext uri="{FF2B5EF4-FFF2-40B4-BE49-F238E27FC236}">
                    <a16:creationId xmlns:a16="http://schemas.microsoft.com/office/drawing/2014/main" id="{E7FCF499-E7FA-424A-8144-94AEA21C7931}"/>
                  </a:ext>
                </a:extLst>
              </p:cNvPr>
              <p:cNvSpPr>
                <a:spLocks/>
              </p:cNvSpPr>
              <p:nvPr/>
            </p:nvSpPr>
            <p:spPr bwMode="auto">
              <a:xfrm>
                <a:off x="3702" y="2802"/>
                <a:ext cx="95" cy="111"/>
              </a:xfrm>
              <a:custGeom>
                <a:avLst/>
                <a:gdLst>
                  <a:gd name="T0" fmla="*/ 136 w 143"/>
                  <a:gd name="T1" fmla="*/ 147 h 167"/>
                  <a:gd name="T2" fmla="*/ 109 w 143"/>
                  <a:gd name="T3" fmla="*/ 139 h 167"/>
                  <a:gd name="T4" fmla="*/ 95 w 143"/>
                  <a:gd name="T5" fmla="*/ 136 h 167"/>
                  <a:gd name="T6" fmla="*/ 89 w 143"/>
                  <a:gd name="T7" fmla="*/ 118 h 167"/>
                  <a:gd name="T8" fmla="*/ 106 w 143"/>
                  <a:gd name="T9" fmla="*/ 78 h 167"/>
                  <a:gd name="T10" fmla="*/ 99 w 143"/>
                  <a:gd name="T11" fmla="*/ 20 h 167"/>
                  <a:gd name="T12" fmla="*/ 56 w 143"/>
                  <a:gd name="T13" fmla="*/ 1 h 167"/>
                  <a:gd name="T14" fmla="*/ 14 w 143"/>
                  <a:gd name="T15" fmla="*/ 20 h 167"/>
                  <a:gd name="T16" fmla="*/ 6 w 143"/>
                  <a:gd name="T17" fmla="*/ 78 h 167"/>
                  <a:gd name="T18" fmla="*/ 24 w 143"/>
                  <a:gd name="T19" fmla="*/ 118 h 167"/>
                  <a:gd name="T20" fmla="*/ 18 w 143"/>
                  <a:gd name="T21" fmla="*/ 136 h 167"/>
                  <a:gd name="T22" fmla="*/ 16 w 143"/>
                  <a:gd name="T23" fmla="*/ 151 h 167"/>
                  <a:gd name="T24" fmla="*/ 24 w 143"/>
                  <a:gd name="T25" fmla="*/ 155 h 167"/>
                  <a:gd name="T26" fmla="*/ 31 w 143"/>
                  <a:gd name="T27" fmla="*/ 153 h 167"/>
                  <a:gd name="T28" fmla="*/ 41 w 143"/>
                  <a:gd name="T29" fmla="*/ 107 h 167"/>
                  <a:gd name="T30" fmla="*/ 27 w 143"/>
                  <a:gd name="T31" fmla="*/ 73 h 167"/>
                  <a:gd name="T32" fmla="*/ 31 w 143"/>
                  <a:gd name="T33" fmla="*/ 33 h 167"/>
                  <a:gd name="T34" fmla="*/ 56 w 143"/>
                  <a:gd name="T35" fmla="*/ 22 h 167"/>
                  <a:gd name="T36" fmla="*/ 82 w 143"/>
                  <a:gd name="T37" fmla="*/ 33 h 167"/>
                  <a:gd name="T38" fmla="*/ 86 w 143"/>
                  <a:gd name="T39" fmla="*/ 73 h 167"/>
                  <a:gd name="T40" fmla="*/ 71 w 143"/>
                  <a:gd name="T41" fmla="*/ 107 h 167"/>
                  <a:gd name="T42" fmla="*/ 82 w 143"/>
                  <a:gd name="T43" fmla="*/ 153 h 167"/>
                  <a:gd name="T44" fmla="*/ 83 w 143"/>
                  <a:gd name="T45" fmla="*/ 154 h 167"/>
                  <a:gd name="T46" fmla="*/ 106 w 143"/>
                  <a:gd name="T47" fmla="*/ 160 h 167"/>
                  <a:gd name="T48" fmla="*/ 125 w 143"/>
                  <a:gd name="T49" fmla="*/ 165 h 167"/>
                  <a:gd name="T50" fmla="*/ 131 w 143"/>
                  <a:gd name="T51" fmla="*/ 167 h 167"/>
                  <a:gd name="T52" fmla="*/ 140 w 143"/>
                  <a:gd name="T53" fmla="*/ 162 h 167"/>
                  <a:gd name="T54" fmla="*/ 136 w 143"/>
                  <a:gd name="T55" fmla="*/ 147 h 1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143" h="167">
                    <a:moveTo>
                      <a:pt x="136" y="147"/>
                    </a:moveTo>
                    <a:cubicBezTo>
                      <a:pt x="128" y="142"/>
                      <a:pt x="118" y="140"/>
                      <a:pt x="109" y="139"/>
                    </a:cubicBezTo>
                    <a:cubicBezTo>
                      <a:pt x="104" y="138"/>
                      <a:pt x="98" y="137"/>
                      <a:pt x="95" y="136"/>
                    </a:cubicBezTo>
                    <a:cubicBezTo>
                      <a:pt x="89" y="131"/>
                      <a:pt x="88" y="121"/>
                      <a:pt x="89" y="118"/>
                    </a:cubicBezTo>
                    <a:cubicBezTo>
                      <a:pt x="96" y="109"/>
                      <a:pt x="103" y="93"/>
                      <a:pt x="106" y="78"/>
                    </a:cubicBezTo>
                    <a:cubicBezTo>
                      <a:pt x="112" y="53"/>
                      <a:pt x="110" y="34"/>
                      <a:pt x="99" y="20"/>
                    </a:cubicBezTo>
                    <a:cubicBezTo>
                      <a:pt x="83" y="0"/>
                      <a:pt x="58" y="1"/>
                      <a:pt x="56" y="1"/>
                    </a:cubicBezTo>
                    <a:cubicBezTo>
                      <a:pt x="54" y="1"/>
                      <a:pt x="30" y="0"/>
                      <a:pt x="14" y="20"/>
                    </a:cubicBezTo>
                    <a:cubicBezTo>
                      <a:pt x="3" y="34"/>
                      <a:pt x="0" y="53"/>
                      <a:pt x="6" y="78"/>
                    </a:cubicBezTo>
                    <a:cubicBezTo>
                      <a:pt x="10" y="93"/>
                      <a:pt x="17" y="109"/>
                      <a:pt x="24" y="118"/>
                    </a:cubicBezTo>
                    <a:cubicBezTo>
                      <a:pt x="25" y="121"/>
                      <a:pt x="24" y="132"/>
                      <a:pt x="18" y="136"/>
                    </a:cubicBezTo>
                    <a:cubicBezTo>
                      <a:pt x="13" y="140"/>
                      <a:pt x="12" y="146"/>
                      <a:pt x="16" y="151"/>
                    </a:cubicBezTo>
                    <a:cubicBezTo>
                      <a:pt x="18" y="154"/>
                      <a:pt x="21" y="155"/>
                      <a:pt x="24" y="155"/>
                    </a:cubicBezTo>
                    <a:cubicBezTo>
                      <a:pt x="26" y="155"/>
                      <a:pt x="29" y="155"/>
                      <a:pt x="31" y="153"/>
                    </a:cubicBezTo>
                    <a:cubicBezTo>
                      <a:pt x="45" y="142"/>
                      <a:pt x="49" y="118"/>
                      <a:pt x="41" y="107"/>
                    </a:cubicBezTo>
                    <a:cubicBezTo>
                      <a:pt x="36" y="99"/>
                      <a:pt x="30" y="85"/>
                      <a:pt x="27" y="73"/>
                    </a:cubicBezTo>
                    <a:cubicBezTo>
                      <a:pt x="23" y="55"/>
                      <a:pt x="24" y="42"/>
                      <a:pt x="31" y="33"/>
                    </a:cubicBezTo>
                    <a:cubicBezTo>
                      <a:pt x="39" y="22"/>
                      <a:pt x="55" y="22"/>
                      <a:pt x="56" y="22"/>
                    </a:cubicBezTo>
                    <a:cubicBezTo>
                      <a:pt x="58" y="22"/>
                      <a:pt x="73" y="22"/>
                      <a:pt x="82" y="33"/>
                    </a:cubicBezTo>
                    <a:cubicBezTo>
                      <a:pt x="89" y="42"/>
                      <a:pt x="90" y="55"/>
                      <a:pt x="86" y="73"/>
                    </a:cubicBezTo>
                    <a:cubicBezTo>
                      <a:pt x="83" y="85"/>
                      <a:pt x="77" y="99"/>
                      <a:pt x="71" y="107"/>
                    </a:cubicBezTo>
                    <a:cubicBezTo>
                      <a:pt x="63" y="118"/>
                      <a:pt x="67" y="142"/>
                      <a:pt x="82" y="153"/>
                    </a:cubicBezTo>
                    <a:cubicBezTo>
                      <a:pt x="82" y="153"/>
                      <a:pt x="83" y="154"/>
                      <a:pt x="83" y="154"/>
                    </a:cubicBezTo>
                    <a:cubicBezTo>
                      <a:pt x="90" y="158"/>
                      <a:pt x="98" y="159"/>
                      <a:pt x="106" y="160"/>
                    </a:cubicBezTo>
                    <a:cubicBezTo>
                      <a:pt x="113" y="161"/>
                      <a:pt x="121" y="162"/>
                      <a:pt x="125" y="165"/>
                    </a:cubicBezTo>
                    <a:cubicBezTo>
                      <a:pt x="127" y="166"/>
                      <a:pt x="129" y="167"/>
                      <a:pt x="131" y="167"/>
                    </a:cubicBezTo>
                    <a:cubicBezTo>
                      <a:pt x="134" y="167"/>
                      <a:pt x="138" y="165"/>
                      <a:pt x="140" y="162"/>
                    </a:cubicBezTo>
                    <a:cubicBezTo>
                      <a:pt x="143" y="157"/>
                      <a:pt x="141" y="150"/>
                      <a:pt x="136" y="147"/>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GB" sz="18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endParaRPr>
              </a:p>
            </p:txBody>
          </p:sp>
        </p:grpSp>
        <p:cxnSp>
          <p:nvCxnSpPr>
            <p:cNvPr id="12" name="Straight Connector 11">
              <a:extLst>
                <a:ext uri="{FF2B5EF4-FFF2-40B4-BE49-F238E27FC236}">
                  <a16:creationId xmlns:a16="http://schemas.microsoft.com/office/drawing/2014/main" id="{84ADE6AE-686B-4319-8B5A-C6BA65216E2E}"/>
                </a:ext>
              </a:extLst>
            </p:cNvPr>
            <p:cNvCxnSpPr/>
            <p:nvPr/>
          </p:nvCxnSpPr>
          <p:spPr>
            <a:xfrm flipV="1">
              <a:off x="3242302" y="1608888"/>
              <a:ext cx="855847" cy="1108953"/>
            </a:xfrm>
            <a:prstGeom prst="line">
              <a:avLst/>
            </a:prstGeom>
            <a:solidFill>
              <a:schemeClr val="accent3"/>
            </a:solidFill>
            <a:ln w="57150">
              <a:solidFill>
                <a:srgbClr val="5E6A67"/>
              </a:solidFill>
            </a:ln>
            <a:effectLst/>
          </p:spPr>
          <p:style>
            <a:lnRef idx="2">
              <a:schemeClr val="accent1"/>
            </a:lnRef>
            <a:fillRef idx="0">
              <a:schemeClr val="accent1"/>
            </a:fillRef>
            <a:effectRef idx="1">
              <a:schemeClr val="accent1"/>
            </a:effectRef>
            <a:fontRef idx="minor">
              <a:schemeClr val="tx1"/>
            </a:fontRef>
          </p:style>
        </p:cxnSp>
      </p:grpSp>
      <p:grpSp>
        <p:nvGrpSpPr>
          <p:cNvPr id="16" name="Group 487" descr="a question mark in a circle ">
            <a:extLst>
              <a:ext uri="{FF2B5EF4-FFF2-40B4-BE49-F238E27FC236}">
                <a16:creationId xmlns:a16="http://schemas.microsoft.com/office/drawing/2014/main" id="{036DF2F5-06B9-498E-AB83-DF49E9D08FFB}"/>
              </a:ext>
              <a:ext uri="{C183D7F6-B498-43B3-948B-1728B52AA6E4}">
                <adec:decorative xmlns="" xmlns:adec="http://schemas.microsoft.com/office/drawing/2017/decorative" val="0"/>
              </a:ext>
            </a:extLst>
          </p:cNvPr>
          <p:cNvGrpSpPr>
            <a:grpSpLocks noChangeAspect="1"/>
          </p:cNvGrpSpPr>
          <p:nvPr userDrawn="1"/>
        </p:nvGrpSpPr>
        <p:grpSpPr bwMode="auto">
          <a:xfrm>
            <a:off x="5098246" y="1468116"/>
            <a:ext cx="1428831" cy="1428831"/>
            <a:chOff x="6566" y="1944"/>
            <a:chExt cx="341" cy="341"/>
          </a:xfrm>
          <a:solidFill>
            <a:srgbClr val="5E6A67"/>
          </a:solidFill>
        </p:grpSpPr>
        <p:sp>
          <p:nvSpPr>
            <p:cNvPr id="17" name="Freeform 488">
              <a:extLst>
                <a:ext uri="{FF2B5EF4-FFF2-40B4-BE49-F238E27FC236}">
                  <a16:creationId xmlns:a16="http://schemas.microsoft.com/office/drawing/2014/main" id="{B6000266-B346-48E3-955D-D0C179B76232}"/>
                </a:ext>
              </a:extLst>
            </p:cNvPr>
            <p:cNvSpPr>
              <a:spLocks noEditPoints="1"/>
            </p:cNvSpPr>
            <p:nvPr/>
          </p:nvSpPr>
          <p:spPr bwMode="auto">
            <a:xfrm>
              <a:off x="6566" y="1944"/>
              <a:ext cx="341" cy="341"/>
            </a:xfrm>
            <a:custGeom>
              <a:avLst/>
              <a:gdLst>
                <a:gd name="T0" fmla="*/ 256 w 512"/>
                <a:gd name="T1" fmla="*/ 21 h 512"/>
                <a:gd name="T2" fmla="*/ 490 w 512"/>
                <a:gd name="T3" fmla="*/ 256 h 512"/>
                <a:gd name="T4" fmla="*/ 256 w 512"/>
                <a:gd name="T5" fmla="*/ 490 h 512"/>
                <a:gd name="T6" fmla="*/ 21 w 512"/>
                <a:gd name="T7" fmla="*/ 256 h 512"/>
                <a:gd name="T8" fmla="*/ 256 w 512"/>
                <a:gd name="T9" fmla="*/ 21 h 512"/>
                <a:gd name="T10" fmla="*/ 256 w 512"/>
                <a:gd name="T11" fmla="*/ 0 h 512"/>
                <a:gd name="T12" fmla="*/ 0 w 512"/>
                <a:gd name="T13" fmla="*/ 256 h 512"/>
                <a:gd name="T14" fmla="*/ 256 w 512"/>
                <a:gd name="T15" fmla="*/ 512 h 512"/>
                <a:gd name="T16" fmla="*/ 512 w 512"/>
                <a:gd name="T17" fmla="*/ 256 h 512"/>
                <a:gd name="T18" fmla="*/ 256 w 512"/>
                <a:gd name="T19" fmla="*/ 0 h 5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12" h="512">
                  <a:moveTo>
                    <a:pt x="256" y="21"/>
                  </a:moveTo>
                  <a:cubicBezTo>
                    <a:pt x="385" y="21"/>
                    <a:pt x="490" y="126"/>
                    <a:pt x="490" y="256"/>
                  </a:cubicBezTo>
                  <a:cubicBezTo>
                    <a:pt x="490" y="385"/>
                    <a:pt x="385" y="490"/>
                    <a:pt x="256" y="490"/>
                  </a:cubicBezTo>
                  <a:cubicBezTo>
                    <a:pt x="126" y="490"/>
                    <a:pt x="21" y="385"/>
                    <a:pt x="21" y="256"/>
                  </a:cubicBezTo>
                  <a:cubicBezTo>
                    <a:pt x="21" y="126"/>
                    <a:pt x="126" y="21"/>
                    <a:pt x="256" y="21"/>
                  </a:cubicBezTo>
                  <a:moveTo>
                    <a:pt x="256" y="0"/>
                  </a:moveTo>
                  <a:cubicBezTo>
                    <a:pt x="114" y="0"/>
                    <a:pt x="0" y="114"/>
                    <a:pt x="0" y="256"/>
                  </a:cubicBezTo>
                  <a:cubicBezTo>
                    <a:pt x="0" y="397"/>
                    <a:pt x="114" y="512"/>
                    <a:pt x="256" y="512"/>
                  </a:cubicBezTo>
                  <a:cubicBezTo>
                    <a:pt x="397" y="512"/>
                    <a:pt x="512" y="397"/>
                    <a:pt x="512" y="256"/>
                  </a:cubicBezTo>
                  <a:cubicBezTo>
                    <a:pt x="512" y="114"/>
                    <a:pt x="397" y="0"/>
                    <a:pt x="256" y="0"/>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GB" sz="18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endParaRPr>
            </a:p>
          </p:txBody>
        </p:sp>
        <p:sp>
          <p:nvSpPr>
            <p:cNvPr id="18" name="Freeform 489">
              <a:extLst>
                <a:ext uri="{FF2B5EF4-FFF2-40B4-BE49-F238E27FC236}">
                  <a16:creationId xmlns:a16="http://schemas.microsoft.com/office/drawing/2014/main" id="{6C61916B-C1B0-410F-BFCF-DE670B7B3B43}"/>
                </a:ext>
              </a:extLst>
            </p:cNvPr>
            <p:cNvSpPr>
              <a:spLocks noEditPoints="1"/>
            </p:cNvSpPr>
            <p:nvPr/>
          </p:nvSpPr>
          <p:spPr bwMode="auto">
            <a:xfrm>
              <a:off x="6715" y="2178"/>
              <a:ext cx="43" cy="43"/>
            </a:xfrm>
            <a:custGeom>
              <a:avLst/>
              <a:gdLst>
                <a:gd name="T0" fmla="*/ 32 w 64"/>
                <a:gd name="T1" fmla="*/ 64 h 64"/>
                <a:gd name="T2" fmla="*/ 0 w 64"/>
                <a:gd name="T3" fmla="*/ 32 h 64"/>
                <a:gd name="T4" fmla="*/ 32 w 64"/>
                <a:gd name="T5" fmla="*/ 0 h 64"/>
                <a:gd name="T6" fmla="*/ 64 w 64"/>
                <a:gd name="T7" fmla="*/ 32 h 64"/>
                <a:gd name="T8" fmla="*/ 32 w 64"/>
                <a:gd name="T9" fmla="*/ 64 h 64"/>
                <a:gd name="T10" fmla="*/ 32 w 64"/>
                <a:gd name="T11" fmla="*/ 21 h 64"/>
                <a:gd name="T12" fmla="*/ 21 w 64"/>
                <a:gd name="T13" fmla="*/ 32 h 64"/>
                <a:gd name="T14" fmla="*/ 32 w 64"/>
                <a:gd name="T15" fmla="*/ 42 h 64"/>
                <a:gd name="T16" fmla="*/ 42 w 64"/>
                <a:gd name="T17" fmla="*/ 32 h 64"/>
                <a:gd name="T18" fmla="*/ 32 w 64"/>
                <a:gd name="T19" fmla="*/ 21 h 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4" h="64">
                  <a:moveTo>
                    <a:pt x="32" y="64"/>
                  </a:moveTo>
                  <a:cubicBezTo>
                    <a:pt x="14" y="64"/>
                    <a:pt x="0" y="49"/>
                    <a:pt x="0" y="32"/>
                  </a:cubicBezTo>
                  <a:cubicBezTo>
                    <a:pt x="0" y="14"/>
                    <a:pt x="14" y="0"/>
                    <a:pt x="32" y="0"/>
                  </a:cubicBezTo>
                  <a:cubicBezTo>
                    <a:pt x="49" y="0"/>
                    <a:pt x="64" y="14"/>
                    <a:pt x="64" y="32"/>
                  </a:cubicBezTo>
                  <a:cubicBezTo>
                    <a:pt x="64" y="49"/>
                    <a:pt x="49" y="64"/>
                    <a:pt x="32" y="64"/>
                  </a:cubicBezTo>
                  <a:close/>
                  <a:moveTo>
                    <a:pt x="32" y="21"/>
                  </a:moveTo>
                  <a:cubicBezTo>
                    <a:pt x="26" y="21"/>
                    <a:pt x="21" y="26"/>
                    <a:pt x="21" y="32"/>
                  </a:cubicBezTo>
                  <a:cubicBezTo>
                    <a:pt x="21" y="38"/>
                    <a:pt x="26" y="42"/>
                    <a:pt x="32" y="42"/>
                  </a:cubicBezTo>
                  <a:cubicBezTo>
                    <a:pt x="38" y="42"/>
                    <a:pt x="42" y="38"/>
                    <a:pt x="42" y="32"/>
                  </a:cubicBezTo>
                  <a:cubicBezTo>
                    <a:pt x="42" y="26"/>
                    <a:pt x="38" y="21"/>
                    <a:pt x="32" y="21"/>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GB" sz="18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endParaRPr>
            </a:p>
          </p:txBody>
        </p:sp>
        <p:sp>
          <p:nvSpPr>
            <p:cNvPr id="19" name="Freeform 490">
              <a:extLst>
                <a:ext uri="{FF2B5EF4-FFF2-40B4-BE49-F238E27FC236}">
                  <a16:creationId xmlns:a16="http://schemas.microsoft.com/office/drawing/2014/main" id="{95DDA2AE-C757-4883-BA96-35AE3029BF85}"/>
                </a:ext>
              </a:extLst>
            </p:cNvPr>
            <p:cNvSpPr>
              <a:spLocks noEditPoints="1"/>
            </p:cNvSpPr>
            <p:nvPr/>
          </p:nvSpPr>
          <p:spPr bwMode="auto">
            <a:xfrm>
              <a:off x="6673" y="2008"/>
              <a:ext cx="127" cy="156"/>
            </a:xfrm>
            <a:custGeom>
              <a:avLst/>
              <a:gdLst>
                <a:gd name="T0" fmla="*/ 116 w 191"/>
                <a:gd name="T1" fmla="*/ 234 h 234"/>
                <a:gd name="T2" fmla="*/ 73 w 191"/>
                <a:gd name="T3" fmla="*/ 234 h 234"/>
                <a:gd name="T4" fmla="*/ 63 w 191"/>
                <a:gd name="T5" fmla="*/ 224 h 234"/>
                <a:gd name="T6" fmla="*/ 63 w 191"/>
                <a:gd name="T7" fmla="*/ 138 h 234"/>
                <a:gd name="T8" fmla="*/ 66 w 191"/>
                <a:gd name="T9" fmla="*/ 131 h 234"/>
                <a:gd name="T10" fmla="*/ 73 w 191"/>
                <a:gd name="T11" fmla="*/ 128 h 234"/>
                <a:gd name="T12" fmla="*/ 95 w 191"/>
                <a:gd name="T13" fmla="*/ 128 h 234"/>
                <a:gd name="T14" fmla="*/ 127 w 191"/>
                <a:gd name="T15" fmla="*/ 96 h 234"/>
                <a:gd name="T16" fmla="*/ 95 w 191"/>
                <a:gd name="T17" fmla="*/ 64 h 234"/>
                <a:gd name="T18" fmla="*/ 63 w 191"/>
                <a:gd name="T19" fmla="*/ 90 h 234"/>
                <a:gd name="T20" fmla="*/ 53 w 191"/>
                <a:gd name="T21" fmla="*/ 99 h 234"/>
                <a:gd name="T22" fmla="*/ 10 w 191"/>
                <a:gd name="T23" fmla="*/ 96 h 234"/>
                <a:gd name="T24" fmla="*/ 0 w 191"/>
                <a:gd name="T25" fmla="*/ 85 h 234"/>
                <a:gd name="T26" fmla="*/ 0 w 191"/>
                <a:gd name="T27" fmla="*/ 80 h 234"/>
                <a:gd name="T28" fmla="*/ 95 w 191"/>
                <a:gd name="T29" fmla="*/ 0 h 234"/>
                <a:gd name="T30" fmla="*/ 191 w 191"/>
                <a:gd name="T31" fmla="*/ 96 h 234"/>
                <a:gd name="T32" fmla="*/ 127 w 191"/>
                <a:gd name="T33" fmla="*/ 186 h 234"/>
                <a:gd name="T34" fmla="*/ 127 w 191"/>
                <a:gd name="T35" fmla="*/ 224 h 234"/>
                <a:gd name="T36" fmla="*/ 116 w 191"/>
                <a:gd name="T37" fmla="*/ 234 h 234"/>
                <a:gd name="T38" fmla="*/ 84 w 191"/>
                <a:gd name="T39" fmla="*/ 213 h 234"/>
                <a:gd name="T40" fmla="*/ 105 w 191"/>
                <a:gd name="T41" fmla="*/ 213 h 234"/>
                <a:gd name="T42" fmla="*/ 105 w 191"/>
                <a:gd name="T43" fmla="*/ 178 h 234"/>
                <a:gd name="T44" fmla="*/ 113 w 191"/>
                <a:gd name="T45" fmla="*/ 168 h 234"/>
                <a:gd name="T46" fmla="*/ 169 w 191"/>
                <a:gd name="T47" fmla="*/ 96 h 234"/>
                <a:gd name="T48" fmla="*/ 95 w 191"/>
                <a:gd name="T49" fmla="*/ 21 h 234"/>
                <a:gd name="T50" fmla="*/ 23 w 191"/>
                <a:gd name="T51" fmla="*/ 75 h 234"/>
                <a:gd name="T52" fmla="*/ 45 w 191"/>
                <a:gd name="T53" fmla="*/ 77 h 234"/>
                <a:gd name="T54" fmla="*/ 95 w 191"/>
                <a:gd name="T55" fmla="*/ 42 h 234"/>
                <a:gd name="T56" fmla="*/ 148 w 191"/>
                <a:gd name="T57" fmla="*/ 96 h 234"/>
                <a:gd name="T58" fmla="*/ 95 w 191"/>
                <a:gd name="T59" fmla="*/ 149 h 234"/>
                <a:gd name="T60" fmla="*/ 84 w 191"/>
                <a:gd name="T61" fmla="*/ 149 h 234"/>
                <a:gd name="T62" fmla="*/ 84 w 191"/>
                <a:gd name="T63" fmla="*/ 213 h 2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191" h="234">
                  <a:moveTo>
                    <a:pt x="116" y="234"/>
                  </a:moveTo>
                  <a:cubicBezTo>
                    <a:pt x="73" y="234"/>
                    <a:pt x="73" y="234"/>
                    <a:pt x="73" y="234"/>
                  </a:cubicBezTo>
                  <a:cubicBezTo>
                    <a:pt x="67" y="234"/>
                    <a:pt x="63" y="230"/>
                    <a:pt x="63" y="224"/>
                  </a:cubicBezTo>
                  <a:cubicBezTo>
                    <a:pt x="63" y="138"/>
                    <a:pt x="63" y="138"/>
                    <a:pt x="63" y="138"/>
                  </a:cubicBezTo>
                  <a:cubicBezTo>
                    <a:pt x="63" y="136"/>
                    <a:pt x="64" y="133"/>
                    <a:pt x="66" y="131"/>
                  </a:cubicBezTo>
                  <a:cubicBezTo>
                    <a:pt x="68" y="129"/>
                    <a:pt x="70" y="128"/>
                    <a:pt x="73" y="128"/>
                  </a:cubicBezTo>
                  <a:cubicBezTo>
                    <a:pt x="95" y="128"/>
                    <a:pt x="95" y="128"/>
                    <a:pt x="95" y="128"/>
                  </a:cubicBezTo>
                  <a:cubicBezTo>
                    <a:pt x="111" y="128"/>
                    <a:pt x="127" y="112"/>
                    <a:pt x="127" y="96"/>
                  </a:cubicBezTo>
                  <a:cubicBezTo>
                    <a:pt x="127" y="78"/>
                    <a:pt x="112" y="64"/>
                    <a:pt x="95" y="64"/>
                  </a:cubicBezTo>
                  <a:cubicBezTo>
                    <a:pt x="79" y="64"/>
                    <a:pt x="66" y="75"/>
                    <a:pt x="63" y="90"/>
                  </a:cubicBezTo>
                  <a:cubicBezTo>
                    <a:pt x="62" y="95"/>
                    <a:pt x="58" y="99"/>
                    <a:pt x="53" y="99"/>
                  </a:cubicBezTo>
                  <a:cubicBezTo>
                    <a:pt x="10" y="96"/>
                    <a:pt x="10" y="96"/>
                    <a:pt x="10" y="96"/>
                  </a:cubicBezTo>
                  <a:cubicBezTo>
                    <a:pt x="4" y="95"/>
                    <a:pt x="0" y="91"/>
                    <a:pt x="0" y="85"/>
                  </a:cubicBezTo>
                  <a:cubicBezTo>
                    <a:pt x="0" y="85"/>
                    <a:pt x="0" y="82"/>
                    <a:pt x="0" y="80"/>
                  </a:cubicBezTo>
                  <a:cubicBezTo>
                    <a:pt x="8" y="33"/>
                    <a:pt x="47" y="0"/>
                    <a:pt x="95" y="0"/>
                  </a:cubicBezTo>
                  <a:cubicBezTo>
                    <a:pt x="148" y="0"/>
                    <a:pt x="191" y="43"/>
                    <a:pt x="191" y="96"/>
                  </a:cubicBezTo>
                  <a:cubicBezTo>
                    <a:pt x="191" y="137"/>
                    <a:pt x="165" y="173"/>
                    <a:pt x="127" y="186"/>
                  </a:cubicBezTo>
                  <a:cubicBezTo>
                    <a:pt x="127" y="224"/>
                    <a:pt x="127" y="224"/>
                    <a:pt x="127" y="224"/>
                  </a:cubicBezTo>
                  <a:cubicBezTo>
                    <a:pt x="127" y="230"/>
                    <a:pt x="122" y="234"/>
                    <a:pt x="116" y="234"/>
                  </a:cubicBezTo>
                  <a:close/>
                  <a:moveTo>
                    <a:pt x="84" y="213"/>
                  </a:moveTo>
                  <a:cubicBezTo>
                    <a:pt x="105" y="213"/>
                    <a:pt x="105" y="213"/>
                    <a:pt x="105" y="213"/>
                  </a:cubicBezTo>
                  <a:cubicBezTo>
                    <a:pt x="105" y="178"/>
                    <a:pt x="105" y="178"/>
                    <a:pt x="105" y="178"/>
                  </a:cubicBezTo>
                  <a:cubicBezTo>
                    <a:pt x="105" y="173"/>
                    <a:pt x="109" y="169"/>
                    <a:pt x="113" y="168"/>
                  </a:cubicBezTo>
                  <a:cubicBezTo>
                    <a:pt x="146" y="159"/>
                    <a:pt x="169" y="130"/>
                    <a:pt x="169" y="96"/>
                  </a:cubicBezTo>
                  <a:cubicBezTo>
                    <a:pt x="169" y="54"/>
                    <a:pt x="136" y="21"/>
                    <a:pt x="95" y="21"/>
                  </a:cubicBezTo>
                  <a:cubicBezTo>
                    <a:pt x="61" y="21"/>
                    <a:pt x="32" y="43"/>
                    <a:pt x="23" y="75"/>
                  </a:cubicBezTo>
                  <a:cubicBezTo>
                    <a:pt x="45" y="77"/>
                    <a:pt x="45" y="77"/>
                    <a:pt x="45" y="77"/>
                  </a:cubicBezTo>
                  <a:cubicBezTo>
                    <a:pt x="52" y="56"/>
                    <a:pt x="72" y="42"/>
                    <a:pt x="95" y="42"/>
                  </a:cubicBezTo>
                  <a:cubicBezTo>
                    <a:pt x="124" y="42"/>
                    <a:pt x="148" y="66"/>
                    <a:pt x="148" y="96"/>
                  </a:cubicBezTo>
                  <a:cubicBezTo>
                    <a:pt x="148" y="125"/>
                    <a:pt x="124" y="149"/>
                    <a:pt x="95" y="149"/>
                  </a:cubicBezTo>
                  <a:cubicBezTo>
                    <a:pt x="84" y="149"/>
                    <a:pt x="84" y="149"/>
                    <a:pt x="84" y="149"/>
                  </a:cubicBezTo>
                  <a:lnTo>
                    <a:pt x="84" y="213"/>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GB" sz="18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endParaRPr>
            </a:p>
          </p:txBody>
        </p:sp>
      </p:grpSp>
      <p:grpSp>
        <p:nvGrpSpPr>
          <p:cNvPr id="20" name="Group 713" descr="an envelope in a circle">
            <a:extLst>
              <a:ext uri="{FF2B5EF4-FFF2-40B4-BE49-F238E27FC236}">
                <a16:creationId xmlns:a16="http://schemas.microsoft.com/office/drawing/2014/main" id="{6BA9BAF3-3198-400B-B2B1-476C06A2FBF2}"/>
              </a:ext>
              <a:ext uri="{C183D7F6-B498-43B3-948B-1728B52AA6E4}">
                <adec:decorative xmlns="" xmlns:adec="http://schemas.microsoft.com/office/drawing/2017/decorative" val="0"/>
              </a:ext>
            </a:extLst>
          </p:cNvPr>
          <p:cNvGrpSpPr>
            <a:grpSpLocks noChangeAspect="1"/>
          </p:cNvGrpSpPr>
          <p:nvPr userDrawn="1"/>
        </p:nvGrpSpPr>
        <p:grpSpPr bwMode="auto">
          <a:xfrm>
            <a:off x="7123807" y="1468116"/>
            <a:ext cx="1428829" cy="1428829"/>
            <a:chOff x="3986" y="3055"/>
            <a:chExt cx="340" cy="340"/>
          </a:xfrm>
          <a:solidFill>
            <a:srgbClr val="5E6A67"/>
          </a:solidFill>
        </p:grpSpPr>
        <p:sp>
          <p:nvSpPr>
            <p:cNvPr id="21" name="Freeform 714">
              <a:extLst>
                <a:ext uri="{FF2B5EF4-FFF2-40B4-BE49-F238E27FC236}">
                  <a16:creationId xmlns:a16="http://schemas.microsoft.com/office/drawing/2014/main" id="{4ABEBAA3-031A-4141-AC93-4360054B2B56}"/>
                </a:ext>
              </a:extLst>
            </p:cNvPr>
            <p:cNvSpPr>
              <a:spLocks noEditPoints="1"/>
            </p:cNvSpPr>
            <p:nvPr/>
          </p:nvSpPr>
          <p:spPr bwMode="auto">
            <a:xfrm>
              <a:off x="3986" y="3055"/>
              <a:ext cx="340" cy="340"/>
            </a:xfrm>
            <a:custGeom>
              <a:avLst/>
              <a:gdLst>
                <a:gd name="T0" fmla="*/ 256 w 512"/>
                <a:gd name="T1" fmla="*/ 21 h 512"/>
                <a:gd name="T2" fmla="*/ 490 w 512"/>
                <a:gd name="T3" fmla="*/ 256 h 512"/>
                <a:gd name="T4" fmla="*/ 256 w 512"/>
                <a:gd name="T5" fmla="*/ 490 h 512"/>
                <a:gd name="T6" fmla="*/ 21 w 512"/>
                <a:gd name="T7" fmla="*/ 256 h 512"/>
                <a:gd name="T8" fmla="*/ 256 w 512"/>
                <a:gd name="T9" fmla="*/ 21 h 512"/>
                <a:gd name="T10" fmla="*/ 256 w 512"/>
                <a:gd name="T11" fmla="*/ 0 h 512"/>
                <a:gd name="T12" fmla="*/ 0 w 512"/>
                <a:gd name="T13" fmla="*/ 256 h 512"/>
                <a:gd name="T14" fmla="*/ 256 w 512"/>
                <a:gd name="T15" fmla="*/ 512 h 512"/>
                <a:gd name="T16" fmla="*/ 512 w 512"/>
                <a:gd name="T17" fmla="*/ 256 h 512"/>
                <a:gd name="T18" fmla="*/ 256 w 512"/>
                <a:gd name="T19" fmla="*/ 0 h 5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12" h="512">
                  <a:moveTo>
                    <a:pt x="256" y="21"/>
                  </a:moveTo>
                  <a:cubicBezTo>
                    <a:pt x="385" y="21"/>
                    <a:pt x="490" y="126"/>
                    <a:pt x="490" y="256"/>
                  </a:cubicBezTo>
                  <a:cubicBezTo>
                    <a:pt x="490" y="385"/>
                    <a:pt x="385" y="490"/>
                    <a:pt x="256" y="490"/>
                  </a:cubicBezTo>
                  <a:cubicBezTo>
                    <a:pt x="126" y="490"/>
                    <a:pt x="21" y="385"/>
                    <a:pt x="21" y="256"/>
                  </a:cubicBezTo>
                  <a:cubicBezTo>
                    <a:pt x="21" y="126"/>
                    <a:pt x="126" y="21"/>
                    <a:pt x="256" y="21"/>
                  </a:cubicBezTo>
                  <a:moveTo>
                    <a:pt x="256" y="0"/>
                  </a:moveTo>
                  <a:cubicBezTo>
                    <a:pt x="114" y="0"/>
                    <a:pt x="0" y="114"/>
                    <a:pt x="0" y="256"/>
                  </a:cubicBezTo>
                  <a:cubicBezTo>
                    <a:pt x="0" y="397"/>
                    <a:pt x="114" y="512"/>
                    <a:pt x="256" y="512"/>
                  </a:cubicBezTo>
                  <a:cubicBezTo>
                    <a:pt x="397" y="512"/>
                    <a:pt x="512" y="397"/>
                    <a:pt x="512" y="256"/>
                  </a:cubicBezTo>
                  <a:cubicBezTo>
                    <a:pt x="512" y="114"/>
                    <a:pt x="397" y="0"/>
                    <a:pt x="256" y="0"/>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GB" sz="18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endParaRPr>
            </a:p>
          </p:txBody>
        </p:sp>
        <p:sp>
          <p:nvSpPr>
            <p:cNvPr id="22" name="Freeform 715">
              <a:extLst>
                <a:ext uri="{FF2B5EF4-FFF2-40B4-BE49-F238E27FC236}">
                  <a16:creationId xmlns:a16="http://schemas.microsoft.com/office/drawing/2014/main" id="{4153A806-11B5-49E7-85CC-30153F8B2B0B}"/>
                </a:ext>
              </a:extLst>
            </p:cNvPr>
            <p:cNvSpPr>
              <a:spLocks noEditPoints="1"/>
            </p:cNvSpPr>
            <p:nvPr/>
          </p:nvSpPr>
          <p:spPr bwMode="auto">
            <a:xfrm>
              <a:off x="4050" y="3147"/>
              <a:ext cx="212" cy="156"/>
            </a:xfrm>
            <a:custGeom>
              <a:avLst/>
              <a:gdLst>
                <a:gd name="T0" fmla="*/ 309 w 320"/>
                <a:gd name="T1" fmla="*/ 0 h 235"/>
                <a:gd name="T2" fmla="*/ 10 w 320"/>
                <a:gd name="T3" fmla="*/ 0 h 235"/>
                <a:gd name="T4" fmla="*/ 0 w 320"/>
                <a:gd name="T5" fmla="*/ 11 h 235"/>
                <a:gd name="T6" fmla="*/ 0 w 320"/>
                <a:gd name="T7" fmla="*/ 224 h 235"/>
                <a:gd name="T8" fmla="*/ 10 w 320"/>
                <a:gd name="T9" fmla="*/ 235 h 235"/>
                <a:gd name="T10" fmla="*/ 309 w 320"/>
                <a:gd name="T11" fmla="*/ 235 h 235"/>
                <a:gd name="T12" fmla="*/ 320 w 320"/>
                <a:gd name="T13" fmla="*/ 224 h 235"/>
                <a:gd name="T14" fmla="*/ 320 w 320"/>
                <a:gd name="T15" fmla="*/ 11 h 235"/>
                <a:gd name="T16" fmla="*/ 309 w 320"/>
                <a:gd name="T17" fmla="*/ 0 h 235"/>
                <a:gd name="T18" fmla="*/ 298 w 320"/>
                <a:gd name="T19" fmla="*/ 199 h 235"/>
                <a:gd name="T20" fmla="*/ 214 w 320"/>
                <a:gd name="T21" fmla="*/ 114 h 235"/>
                <a:gd name="T22" fmla="*/ 298 w 320"/>
                <a:gd name="T23" fmla="*/ 35 h 235"/>
                <a:gd name="T24" fmla="*/ 298 w 320"/>
                <a:gd name="T25" fmla="*/ 199 h 235"/>
                <a:gd name="T26" fmla="*/ 282 w 320"/>
                <a:gd name="T27" fmla="*/ 22 h 235"/>
                <a:gd name="T28" fmla="*/ 160 w 320"/>
                <a:gd name="T29" fmla="*/ 135 h 235"/>
                <a:gd name="T30" fmla="*/ 37 w 320"/>
                <a:gd name="T31" fmla="*/ 22 h 235"/>
                <a:gd name="T32" fmla="*/ 282 w 320"/>
                <a:gd name="T33" fmla="*/ 22 h 235"/>
                <a:gd name="T34" fmla="*/ 21 w 320"/>
                <a:gd name="T35" fmla="*/ 35 h 235"/>
                <a:gd name="T36" fmla="*/ 106 w 320"/>
                <a:gd name="T37" fmla="*/ 114 h 235"/>
                <a:gd name="T38" fmla="*/ 21 w 320"/>
                <a:gd name="T39" fmla="*/ 199 h 235"/>
                <a:gd name="T40" fmla="*/ 21 w 320"/>
                <a:gd name="T41" fmla="*/ 35 h 235"/>
                <a:gd name="T42" fmla="*/ 121 w 320"/>
                <a:gd name="T43" fmla="*/ 129 h 235"/>
                <a:gd name="T44" fmla="*/ 152 w 320"/>
                <a:gd name="T45" fmla="*/ 157 h 235"/>
                <a:gd name="T46" fmla="*/ 160 w 320"/>
                <a:gd name="T47" fmla="*/ 160 h 235"/>
                <a:gd name="T48" fmla="*/ 167 w 320"/>
                <a:gd name="T49" fmla="*/ 157 h 235"/>
                <a:gd name="T50" fmla="*/ 198 w 320"/>
                <a:gd name="T51" fmla="*/ 129 h 235"/>
                <a:gd name="T52" fmla="*/ 283 w 320"/>
                <a:gd name="T53" fmla="*/ 214 h 235"/>
                <a:gd name="T54" fmla="*/ 36 w 320"/>
                <a:gd name="T55" fmla="*/ 214 h 235"/>
                <a:gd name="T56" fmla="*/ 121 w 320"/>
                <a:gd name="T57" fmla="*/ 129 h 2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320" h="235">
                  <a:moveTo>
                    <a:pt x="309" y="0"/>
                  </a:moveTo>
                  <a:cubicBezTo>
                    <a:pt x="10" y="0"/>
                    <a:pt x="10" y="0"/>
                    <a:pt x="10" y="0"/>
                  </a:cubicBezTo>
                  <a:cubicBezTo>
                    <a:pt x="4" y="0"/>
                    <a:pt x="0" y="5"/>
                    <a:pt x="0" y="11"/>
                  </a:cubicBezTo>
                  <a:cubicBezTo>
                    <a:pt x="0" y="224"/>
                    <a:pt x="0" y="224"/>
                    <a:pt x="0" y="224"/>
                  </a:cubicBezTo>
                  <a:cubicBezTo>
                    <a:pt x="0" y="230"/>
                    <a:pt x="4" y="235"/>
                    <a:pt x="10" y="235"/>
                  </a:cubicBezTo>
                  <a:cubicBezTo>
                    <a:pt x="309" y="235"/>
                    <a:pt x="309" y="235"/>
                    <a:pt x="309" y="235"/>
                  </a:cubicBezTo>
                  <a:cubicBezTo>
                    <a:pt x="315" y="235"/>
                    <a:pt x="320" y="230"/>
                    <a:pt x="320" y="224"/>
                  </a:cubicBezTo>
                  <a:cubicBezTo>
                    <a:pt x="320" y="11"/>
                    <a:pt x="320" y="11"/>
                    <a:pt x="320" y="11"/>
                  </a:cubicBezTo>
                  <a:cubicBezTo>
                    <a:pt x="320" y="5"/>
                    <a:pt x="315" y="0"/>
                    <a:pt x="309" y="0"/>
                  </a:cubicBezTo>
                  <a:close/>
                  <a:moveTo>
                    <a:pt x="298" y="199"/>
                  </a:moveTo>
                  <a:cubicBezTo>
                    <a:pt x="214" y="114"/>
                    <a:pt x="214" y="114"/>
                    <a:pt x="214" y="114"/>
                  </a:cubicBezTo>
                  <a:cubicBezTo>
                    <a:pt x="298" y="35"/>
                    <a:pt x="298" y="35"/>
                    <a:pt x="298" y="35"/>
                  </a:cubicBezTo>
                  <a:lnTo>
                    <a:pt x="298" y="199"/>
                  </a:lnTo>
                  <a:close/>
                  <a:moveTo>
                    <a:pt x="282" y="22"/>
                  </a:moveTo>
                  <a:cubicBezTo>
                    <a:pt x="160" y="135"/>
                    <a:pt x="160" y="135"/>
                    <a:pt x="160" y="135"/>
                  </a:cubicBezTo>
                  <a:cubicBezTo>
                    <a:pt x="37" y="22"/>
                    <a:pt x="37" y="22"/>
                    <a:pt x="37" y="22"/>
                  </a:cubicBezTo>
                  <a:lnTo>
                    <a:pt x="282" y="22"/>
                  </a:lnTo>
                  <a:close/>
                  <a:moveTo>
                    <a:pt x="21" y="35"/>
                  </a:moveTo>
                  <a:cubicBezTo>
                    <a:pt x="106" y="114"/>
                    <a:pt x="106" y="114"/>
                    <a:pt x="106" y="114"/>
                  </a:cubicBezTo>
                  <a:cubicBezTo>
                    <a:pt x="21" y="199"/>
                    <a:pt x="21" y="199"/>
                    <a:pt x="21" y="199"/>
                  </a:cubicBezTo>
                  <a:lnTo>
                    <a:pt x="21" y="35"/>
                  </a:lnTo>
                  <a:close/>
                  <a:moveTo>
                    <a:pt x="121" y="129"/>
                  </a:moveTo>
                  <a:cubicBezTo>
                    <a:pt x="152" y="157"/>
                    <a:pt x="152" y="157"/>
                    <a:pt x="152" y="157"/>
                  </a:cubicBezTo>
                  <a:cubicBezTo>
                    <a:pt x="154" y="159"/>
                    <a:pt x="157" y="160"/>
                    <a:pt x="160" y="160"/>
                  </a:cubicBezTo>
                  <a:cubicBezTo>
                    <a:pt x="162" y="160"/>
                    <a:pt x="165" y="159"/>
                    <a:pt x="167" y="157"/>
                  </a:cubicBezTo>
                  <a:cubicBezTo>
                    <a:pt x="198" y="129"/>
                    <a:pt x="198" y="129"/>
                    <a:pt x="198" y="129"/>
                  </a:cubicBezTo>
                  <a:cubicBezTo>
                    <a:pt x="283" y="214"/>
                    <a:pt x="283" y="214"/>
                    <a:pt x="283" y="214"/>
                  </a:cubicBezTo>
                  <a:cubicBezTo>
                    <a:pt x="36" y="214"/>
                    <a:pt x="36" y="214"/>
                    <a:pt x="36" y="214"/>
                  </a:cubicBezTo>
                  <a:lnTo>
                    <a:pt x="121" y="129"/>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GB" sz="18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endParaRPr>
            </a:p>
          </p:txBody>
        </p:sp>
      </p:grpSp>
      <p:pic>
        <p:nvPicPr>
          <p:cNvPr id="23" name="Picture 22" descr="phone in a circle with horizontal line indicating the no signal">
            <a:extLst>
              <a:ext uri="{FF2B5EF4-FFF2-40B4-BE49-F238E27FC236}">
                <a16:creationId xmlns:a16="http://schemas.microsoft.com/office/drawing/2014/main" id="{EACC6691-A6ED-4CBC-8146-7EF8ABECEA28}"/>
              </a:ext>
              <a:ext uri="{C183D7F6-B498-43B3-948B-1728B52AA6E4}">
                <adec:decorative xmlns="" xmlns:adec="http://schemas.microsoft.com/office/drawing/2017/decorative" val="0"/>
              </a:ext>
            </a:extLst>
          </p:cNvPr>
          <p:cNvPicPr>
            <a:picLocks noChangeAspect="1"/>
          </p:cNvPicPr>
          <p:nvPr userDrawn="1"/>
        </p:nvPicPr>
        <p:blipFill rotWithShape="1">
          <a:blip r:embed="rId2"/>
          <a:srcRect b="39885"/>
          <a:stretch/>
        </p:blipFill>
        <p:spPr>
          <a:xfrm>
            <a:off x="0" y="1468116"/>
            <a:ext cx="2450804" cy="1594241"/>
          </a:xfrm>
          <a:prstGeom prst="rect">
            <a:avLst/>
          </a:prstGeom>
        </p:spPr>
      </p:pic>
      <p:sp>
        <p:nvSpPr>
          <p:cNvPr id="24" name="Title 1">
            <a:extLst>
              <a:ext uri="{FF2B5EF4-FFF2-40B4-BE49-F238E27FC236}">
                <a16:creationId xmlns:a16="http://schemas.microsoft.com/office/drawing/2014/main" id="{585DBF57-9C95-450C-9C2E-7AA2EAD0F4D0}"/>
              </a:ext>
            </a:extLst>
          </p:cNvPr>
          <p:cNvSpPr>
            <a:spLocks noGrp="1"/>
          </p:cNvSpPr>
          <p:nvPr>
            <p:ph type="title" hasCustomPrompt="1"/>
          </p:nvPr>
        </p:nvSpPr>
        <p:spPr>
          <a:xfrm>
            <a:off x="633730" y="111438"/>
            <a:ext cx="8359140" cy="563231"/>
          </a:xfrm>
        </p:spPr>
        <p:txBody>
          <a:bodyPr anchor="ctr"/>
          <a:lstStyle>
            <a:lvl1pPr>
              <a:defRPr sz="3400">
                <a:solidFill>
                  <a:schemeClr val="bg1"/>
                </a:solidFill>
              </a:defRPr>
            </a:lvl1pPr>
          </a:lstStyle>
          <a:p>
            <a:r>
              <a:rPr lang="en-US" dirty="0"/>
              <a:t>Title</a:t>
            </a:r>
          </a:p>
        </p:txBody>
      </p:sp>
    </p:spTree>
    <p:extLst>
      <p:ext uri="{BB962C8B-B14F-4D97-AF65-F5344CB8AC3E}">
        <p14:creationId xmlns:p14="http://schemas.microsoft.com/office/powerpoint/2010/main" val="4207022948"/>
      </p:ext>
    </p:extLst>
  </p:cSld>
  <p:clrMapOvr>
    <a:masterClrMapping/>
  </p:clrMapOvr>
  <p:transition/>
</p:sldLayout>
</file>

<file path=ppt/slideLayouts/slideLayout37.xml><?xml version="1.0" encoding="utf-8"?>
<p:sldLayout xmlns:a="http://schemas.openxmlformats.org/drawingml/2006/main" xmlns:r="http://schemas.openxmlformats.org/officeDocument/2006/relationships" xmlns:p="http://schemas.openxmlformats.org/presentationml/2006/main" showMasterSp="0" preserve="1" userDrawn="1">
  <p:cSld name="3_Title Slide with Picture ">
    <p:bg>
      <p:bgPr>
        <a:solidFill>
          <a:schemeClr val="bg1"/>
        </a:solidFill>
        <a:effectLst/>
      </p:bgPr>
    </p:bg>
    <p:spTree>
      <p:nvGrpSpPr>
        <p:cNvPr id="1" name=""/>
        <p:cNvGrpSpPr/>
        <p:nvPr/>
      </p:nvGrpSpPr>
      <p:grpSpPr>
        <a:xfrm>
          <a:off x="0" y="0"/>
          <a:ext cx="0" cy="0"/>
          <a:chOff x="0" y="0"/>
          <a:chExt cx="0" cy="0"/>
        </a:xfrm>
      </p:grpSpPr>
      <p:sp>
        <p:nvSpPr>
          <p:cNvPr id="16" name="Rectangle 15"/>
          <p:cNvSpPr/>
          <p:nvPr userDrawn="1"/>
        </p:nvSpPr>
        <p:spPr>
          <a:xfrm>
            <a:off x="2214749" y="-29688"/>
            <a:ext cx="7048006" cy="5409211"/>
          </a:xfrm>
          <a:prstGeom prst="rect">
            <a:avLst/>
          </a:prstGeom>
          <a:blipFill>
            <a:blip r:embed="rId2"/>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Rectangle 16"/>
          <p:cNvSpPr/>
          <p:nvPr userDrawn="1"/>
        </p:nvSpPr>
        <p:spPr>
          <a:xfrm>
            <a:off x="3705101" y="41565"/>
            <a:ext cx="5391398" cy="5101936"/>
          </a:xfrm>
          <a:prstGeom prst="rect">
            <a:avLst/>
          </a:prstGeom>
          <a:gradFill flip="none" rotWithShape="1">
            <a:gsLst>
              <a:gs pos="62000">
                <a:schemeClr val="bg1">
                  <a:alpha val="97000"/>
                </a:schemeClr>
              </a:gs>
              <a:gs pos="100000">
                <a:schemeClr val="bg1"/>
              </a:gs>
              <a:gs pos="0">
                <a:schemeClr val="bg1">
                  <a:alpha val="0"/>
                </a:schemeClr>
              </a:gs>
            </a:gsLst>
            <a:lin ang="11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076" name="Rectangle 4"/>
          <p:cNvSpPr>
            <a:spLocks noGrp="1" noChangeArrowheads="1"/>
          </p:cNvSpPr>
          <p:nvPr userDrawn="1">
            <p:ph type="ctrTitle" hasCustomPrompt="1"/>
          </p:nvPr>
        </p:nvSpPr>
        <p:spPr bwMode="invGray">
          <a:xfrm>
            <a:off x="338138" y="2525583"/>
            <a:ext cx="7288011" cy="923330"/>
          </a:xfrm>
        </p:spPr>
        <p:txBody>
          <a:bodyPr lIns="0" anchorCtr="0"/>
          <a:lstStyle>
            <a:lvl1pPr marL="0" indent="0" algn="l">
              <a:defRPr sz="6000">
                <a:solidFill>
                  <a:schemeClr val="accent3"/>
                </a:solidFill>
                <a:effectLst/>
              </a:defRPr>
            </a:lvl1pPr>
          </a:lstStyle>
          <a:p>
            <a:r>
              <a:rPr lang="en-US" dirty="0"/>
              <a:t>Course Name</a:t>
            </a:r>
          </a:p>
        </p:txBody>
      </p:sp>
      <p:sp>
        <p:nvSpPr>
          <p:cNvPr id="3077" name="Rectangle 5"/>
          <p:cNvSpPr>
            <a:spLocks noGrp="1" noChangeArrowheads="1"/>
          </p:cNvSpPr>
          <p:nvPr userDrawn="1">
            <p:ph type="subTitle" idx="1" hasCustomPrompt="1"/>
          </p:nvPr>
        </p:nvSpPr>
        <p:spPr bwMode="invGray">
          <a:xfrm>
            <a:off x="314326" y="3734515"/>
            <a:ext cx="6124576" cy="383759"/>
          </a:xfrm>
        </p:spPr>
        <p:txBody>
          <a:bodyPr lIns="0" rIns="0" anchorCtr="0"/>
          <a:lstStyle>
            <a:lvl1pPr marL="63500" indent="0" algn="l">
              <a:buFont typeface="Arial" pitchFamily="34" charset="0"/>
              <a:buNone/>
              <a:defRPr sz="2800" b="1">
                <a:solidFill>
                  <a:schemeClr val="accent3"/>
                </a:solidFill>
                <a:effectLst/>
                <a:latin typeface="Lucida Sans" pitchFamily="34" charset="0"/>
              </a:defRPr>
            </a:lvl1pPr>
          </a:lstStyle>
          <a:p>
            <a:r>
              <a:rPr lang="en-US" dirty="0"/>
              <a:t>Course Code; Delivery Mode</a:t>
            </a:r>
          </a:p>
        </p:txBody>
      </p:sp>
      <p:sp>
        <p:nvSpPr>
          <p:cNvPr id="6" name="Date Placeholder 5"/>
          <p:cNvSpPr>
            <a:spLocks noGrp="1" noChangeArrowheads="1"/>
          </p:cNvSpPr>
          <p:nvPr userDrawn="1">
            <p:ph type="dt" sz="half" idx="10"/>
          </p:nvPr>
        </p:nvSpPr>
        <p:spPr>
          <a:xfrm>
            <a:off x="484188" y="4786313"/>
            <a:ext cx="1550987" cy="357187"/>
          </a:xfrm>
        </p:spPr>
        <p:txBody>
          <a:bodyPr/>
          <a:lstStyle>
            <a:lvl1pPr>
              <a:defRPr sz="1000"/>
            </a:lvl1pPr>
          </a:lstStyle>
          <a:p>
            <a:pPr>
              <a:defRPr/>
            </a:pPr>
            <a:endParaRPr lang="en-US" dirty="0"/>
          </a:p>
        </p:txBody>
      </p:sp>
      <p:sp>
        <p:nvSpPr>
          <p:cNvPr id="7" name="Footer Placeholder 6"/>
          <p:cNvSpPr>
            <a:spLocks noGrp="1" noChangeArrowheads="1"/>
          </p:cNvSpPr>
          <p:nvPr userDrawn="1">
            <p:ph type="ftr" sz="quarter" idx="11"/>
          </p:nvPr>
        </p:nvSpPr>
        <p:spPr>
          <a:xfrm>
            <a:off x="2066925" y="4786313"/>
            <a:ext cx="6100763" cy="357187"/>
          </a:xfrm>
        </p:spPr>
        <p:txBody>
          <a:bodyPr anchorCtr="1"/>
          <a:lstStyle>
            <a:lvl1pPr>
              <a:defRPr sz="1000"/>
            </a:lvl1pPr>
          </a:lstStyle>
          <a:p>
            <a:pPr>
              <a:defRPr/>
            </a:pPr>
            <a:endParaRPr lang="en-US" dirty="0"/>
          </a:p>
        </p:txBody>
      </p:sp>
      <p:sp>
        <p:nvSpPr>
          <p:cNvPr id="8" name="Slide Number Placeholder 7"/>
          <p:cNvSpPr>
            <a:spLocks noGrp="1" noChangeArrowheads="1"/>
          </p:cNvSpPr>
          <p:nvPr userDrawn="1">
            <p:ph type="sldNum" sz="quarter" idx="12"/>
          </p:nvPr>
        </p:nvSpPr>
        <p:spPr>
          <a:xfrm>
            <a:off x="8169275" y="4786313"/>
            <a:ext cx="974725" cy="357187"/>
          </a:xfrm>
        </p:spPr>
        <p:txBody>
          <a:bodyPr/>
          <a:lstStyle>
            <a:lvl1pPr>
              <a:defRPr/>
            </a:lvl1pPr>
          </a:lstStyle>
          <a:p>
            <a:pPr>
              <a:defRPr/>
            </a:pPr>
            <a:fld id="{8B0A684F-8574-4F43-8BC8-46CFB70121F3}" type="slidenum">
              <a:rPr lang="en-US" altLang="en-US"/>
              <a:pPr>
                <a:defRPr/>
              </a:pPr>
              <a:t>‹#›</a:t>
            </a:fld>
            <a:endParaRPr lang="en-US" altLang="en-US" dirty="0"/>
          </a:p>
        </p:txBody>
      </p:sp>
      <p:pic>
        <p:nvPicPr>
          <p:cNvPr id="4" name="Picture 3">
            <a:extLst>
              <a:ext uri="{FF2B5EF4-FFF2-40B4-BE49-F238E27FC236}">
                <a16:creationId xmlns:a16="http://schemas.microsoft.com/office/drawing/2014/main" id="{BBC05152-4B35-4CC5-8BCE-0BDA6D3E5C6D}"/>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5934" y="1385"/>
            <a:ext cx="4683512" cy="1207224"/>
          </a:xfrm>
          <a:prstGeom prst="rect">
            <a:avLst/>
          </a:prstGeom>
        </p:spPr>
      </p:pic>
    </p:spTree>
    <p:extLst>
      <p:ext uri="{BB962C8B-B14F-4D97-AF65-F5344CB8AC3E}">
        <p14:creationId xmlns:p14="http://schemas.microsoft.com/office/powerpoint/2010/main" val="4252890764"/>
      </p:ext>
    </p:extLst>
  </p:cSld>
  <p:clrMapOvr>
    <a:masterClrMapping/>
  </p:clrMapOvr>
  <p:transition/>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4_Picture Frame Slide Divider">
    <p:spTree>
      <p:nvGrpSpPr>
        <p:cNvPr id="1" name=""/>
        <p:cNvGrpSpPr/>
        <p:nvPr/>
      </p:nvGrpSpPr>
      <p:grpSpPr>
        <a:xfrm>
          <a:off x="0" y="0"/>
          <a:ext cx="0" cy="0"/>
          <a:chOff x="0" y="0"/>
          <a:chExt cx="0" cy="0"/>
        </a:xfrm>
      </p:grpSpPr>
      <p:sp>
        <p:nvSpPr>
          <p:cNvPr id="7" name="Rectangle 4">
            <a:extLst>
              <a:ext uri="{FF2B5EF4-FFF2-40B4-BE49-F238E27FC236}">
                <a16:creationId xmlns:a16="http://schemas.microsoft.com/office/drawing/2014/main" id="{85781473-C2AF-42D9-959D-831206CAA391}"/>
              </a:ext>
            </a:extLst>
          </p:cNvPr>
          <p:cNvSpPr>
            <a:spLocks noGrp="1" noChangeArrowheads="1"/>
          </p:cNvSpPr>
          <p:nvPr>
            <p:ph type="ctrTitle" hasCustomPrompt="1"/>
          </p:nvPr>
        </p:nvSpPr>
        <p:spPr bwMode="invGray">
          <a:xfrm>
            <a:off x="252414" y="2370868"/>
            <a:ext cx="4764859" cy="1034129"/>
          </a:xfrm>
        </p:spPr>
        <p:txBody>
          <a:bodyPr lIns="0" rIns="0" anchorCtr="0"/>
          <a:lstStyle>
            <a:lvl1pPr marL="0" indent="0" algn="l">
              <a:defRPr sz="3400">
                <a:solidFill>
                  <a:schemeClr val="tx1"/>
                </a:solidFill>
                <a:effectLst/>
              </a:defRPr>
            </a:lvl1pPr>
          </a:lstStyle>
          <a:p>
            <a:r>
              <a:rPr lang="en-US" dirty="0"/>
              <a:t>Click to enter the topic name</a:t>
            </a:r>
          </a:p>
        </p:txBody>
      </p:sp>
      <p:sp>
        <p:nvSpPr>
          <p:cNvPr id="9" name="Freeform 6">
            <a:extLst>
              <a:ext uri="{FF2B5EF4-FFF2-40B4-BE49-F238E27FC236}">
                <a16:creationId xmlns:a16="http://schemas.microsoft.com/office/drawing/2014/main" id="{732C67F3-5CA6-486A-90F4-5AA00FA4AF6E}"/>
              </a:ext>
            </a:extLst>
          </p:cNvPr>
          <p:cNvSpPr>
            <a:spLocks/>
          </p:cNvSpPr>
          <p:nvPr userDrawn="1"/>
        </p:nvSpPr>
        <p:spPr bwMode="gray">
          <a:xfrm>
            <a:off x="4941099" y="989661"/>
            <a:ext cx="167216" cy="3797300"/>
          </a:xfrm>
          <a:custGeom>
            <a:avLst/>
            <a:gdLst>
              <a:gd name="T0" fmla="*/ 0 w 94692"/>
              <a:gd name="T1" fmla="*/ 0 h 3865545"/>
              <a:gd name="T2" fmla="*/ 0 w 94692"/>
              <a:gd name="T3" fmla="*/ 0 h 3865545"/>
              <a:gd name="T4" fmla="*/ 124765 w 94692"/>
              <a:gd name="T5" fmla="*/ 0 h 3865545"/>
              <a:gd name="T6" fmla="*/ 124765 w 94692"/>
              <a:gd name="T7" fmla="*/ 3797010 h 3865545"/>
              <a:gd name="T8" fmla="*/ 0 w 94692"/>
              <a:gd name="T9" fmla="*/ 3797010 h 3865545"/>
              <a:gd name="T10" fmla="*/ 0 w 94692"/>
              <a:gd name="T11" fmla="*/ 3797010 h 3865545"/>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94692" h="3865545">
                <a:moveTo>
                  <a:pt x="0" y="0"/>
                </a:moveTo>
                <a:lnTo>
                  <a:pt x="0" y="0"/>
                </a:lnTo>
                <a:lnTo>
                  <a:pt x="94692" y="0"/>
                </a:lnTo>
                <a:lnTo>
                  <a:pt x="94692" y="3865545"/>
                </a:lnTo>
                <a:lnTo>
                  <a:pt x="0" y="3865545"/>
                </a:lnTo>
              </a:path>
            </a:pathLst>
          </a:custGeom>
          <a:noFill/>
          <a:ln w="25400" cap="flat" cmpd="sng" algn="ctr">
            <a:solidFill>
              <a:schemeClr val="bg2"/>
            </a:solidFill>
            <a:prstDash val="solid"/>
            <a:miter lim="800000"/>
            <a:headEnd/>
            <a:tailEnd/>
          </a:ln>
          <a:extLst>
            <a:ext uri="{909E8E84-426E-40DD-AFC4-6F175D3DCCD1}">
              <a14:hiddenFill xmlns:a14="http://schemas.microsoft.com/office/drawing/2010/main">
                <a:solidFill>
                  <a:srgbClr val="FFFFFF"/>
                </a:solidFill>
              </a14:hiddenFill>
            </a:ext>
          </a:extLst>
        </p:spPr>
        <p:txBody>
          <a:bodyPr anchor="ctr"/>
          <a:lstStyle/>
          <a:p>
            <a:pPr algn="ctr" defTabSz="457200" fontAlgn="base">
              <a:lnSpc>
                <a:spcPct val="90000"/>
              </a:lnSpc>
              <a:spcBef>
                <a:spcPct val="0"/>
              </a:spcBef>
              <a:spcAft>
                <a:spcPct val="0"/>
              </a:spcAft>
            </a:pPr>
            <a:endParaRPr lang="en-US" dirty="0">
              <a:solidFill>
                <a:srgbClr val="070605"/>
              </a:solidFill>
            </a:endParaRPr>
          </a:p>
        </p:txBody>
      </p:sp>
      <p:pic>
        <p:nvPicPr>
          <p:cNvPr id="5" name="Content Placeholder 8">
            <a:extLst>
              <a:ext uri="{FF2B5EF4-FFF2-40B4-BE49-F238E27FC236}">
                <a16:creationId xmlns:a16="http://schemas.microsoft.com/office/drawing/2014/main" id="{8502AE71-612B-40DF-86A1-CE4DC348A3C4}"/>
              </a:ext>
            </a:extLst>
          </p:cNvPr>
          <p:cNvPicPr>
            <a:picLocks noChangeAspect="1"/>
          </p:cNvPicPr>
          <p:nvPr userDrawn="1"/>
        </p:nvPicPr>
        <p:blipFill>
          <a:blip r:embed="rId2" cstate="print">
            <a:extLst>
              <a:ext uri="{BEBA8EAE-BF5A-486C-A8C5-ECC9F3942E4B}">
                <a14:imgProps xmlns:a14="http://schemas.microsoft.com/office/drawing/2010/main">
                  <a14:imgLayer r:embed="rId3">
                    <a14:imgEffect>
                      <a14:saturation sat="66000"/>
                    </a14:imgEffect>
                  </a14:imgLayer>
                </a14:imgProps>
              </a:ext>
              <a:ext uri="{28A0092B-C50C-407E-A947-70E740481C1C}">
                <a14:useLocalDpi xmlns:a14="http://schemas.microsoft.com/office/drawing/2010/main" val="0"/>
              </a:ext>
            </a:extLst>
          </a:blip>
          <a:stretch>
            <a:fillRect/>
          </a:stretch>
        </p:blipFill>
        <p:spPr bwMode="black">
          <a:xfrm>
            <a:off x="5119198" y="1277808"/>
            <a:ext cx="4024802" cy="3026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81765119"/>
      </p:ext>
    </p:extLst>
  </p:cSld>
  <p:clrMapOvr>
    <a:masterClrMapping/>
  </p:clrMapOvr>
  <p:transition/>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5_Picture Frame Slide Divider">
    <p:spTree>
      <p:nvGrpSpPr>
        <p:cNvPr id="1" name=""/>
        <p:cNvGrpSpPr/>
        <p:nvPr/>
      </p:nvGrpSpPr>
      <p:grpSpPr>
        <a:xfrm>
          <a:off x="0" y="0"/>
          <a:ext cx="0" cy="0"/>
          <a:chOff x="0" y="0"/>
          <a:chExt cx="0" cy="0"/>
        </a:xfrm>
      </p:grpSpPr>
      <p:sp>
        <p:nvSpPr>
          <p:cNvPr id="7" name="Rectangle 4">
            <a:extLst>
              <a:ext uri="{FF2B5EF4-FFF2-40B4-BE49-F238E27FC236}">
                <a16:creationId xmlns:a16="http://schemas.microsoft.com/office/drawing/2014/main" id="{85781473-C2AF-42D9-959D-831206CAA391}"/>
              </a:ext>
            </a:extLst>
          </p:cNvPr>
          <p:cNvSpPr>
            <a:spLocks noGrp="1" noChangeArrowheads="1"/>
          </p:cNvSpPr>
          <p:nvPr>
            <p:ph type="ctrTitle" hasCustomPrompt="1"/>
          </p:nvPr>
        </p:nvSpPr>
        <p:spPr bwMode="invGray">
          <a:xfrm>
            <a:off x="252414" y="2857446"/>
            <a:ext cx="8267118" cy="563231"/>
          </a:xfrm>
        </p:spPr>
        <p:txBody>
          <a:bodyPr lIns="0" rIns="0" anchor="t" anchorCtr="0"/>
          <a:lstStyle>
            <a:lvl1pPr marL="0" indent="0" algn="l">
              <a:defRPr sz="3400">
                <a:solidFill>
                  <a:schemeClr val="tx1"/>
                </a:solidFill>
                <a:effectLst/>
              </a:defRPr>
            </a:lvl1pPr>
          </a:lstStyle>
          <a:p>
            <a:r>
              <a:rPr lang="en-US" dirty="0"/>
              <a:t>Click to enter the module name</a:t>
            </a:r>
          </a:p>
        </p:txBody>
      </p:sp>
      <p:grpSp>
        <p:nvGrpSpPr>
          <p:cNvPr id="8" name="Group 7">
            <a:extLst>
              <a:ext uri="{FF2B5EF4-FFF2-40B4-BE49-F238E27FC236}">
                <a16:creationId xmlns:a16="http://schemas.microsoft.com/office/drawing/2014/main" id="{E7DD40EB-3F47-4D8D-9D30-587B68986A5B}"/>
              </a:ext>
            </a:extLst>
          </p:cNvPr>
          <p:cNvGrpSpPr/>
          <p:nvPr userDrawn="1"/>
        </p:nvGrpSpPr>
        <p:grpSpPr>
          <a:xfrm>
            <a:off x="138736" y="752229"/>
            <a:ext cx="8854133" cy="2035114"/>
            <a:chOff x="138736" y="752229"/>
            <a:chExt cx="8854133" cy="2035114"/>
          </a:xfrm>
        </p:grpSpPr>
        <p:pic>
          <p:nvPicPr>
            <p:cNvPr id="10" name="Picture 9">
              <a:extLst>
                <a:ext uri="{FF2B5EF4-FFF2-40B4-BE49-F238E27FC236}">
                  <a16:creationId xmlns:a16="http://schemas.microsoft.com/office/drawing/2014/main" id="{E989F677-00CA-413C-A1F7-96E10E3FDC79}"/>
                </a:ext>
              </a:extLst>
            </p:cNvPr>
            <p:cNvPicPr>
              <a:picLocks noChangeAspect="1"/>
            </p:cNvPicPr>
            <p:nvPr/>
          </p:nvPicPr>
          <p:blipFill rotWithShape="1">
            <a:blip r:embed="rId2">
              <a:extLst>
                <a:ext uri="{28A0092B-C50C-407E-A947-70E740481C1C}">
                  <a14:useLocalDpi xmlns:a14="http://schemas.microsoft.com/office/drawing/2010/main" val="0"/>
                </a:ext>
              </a:extLst>
            </a:blip>
            <a:srcRect t="38376" b="37839"/>
            <a:stretch/>
          </p:blipFill>
          <p:spPr>
            <a:xfrm>
              <a:off x="549690" y="752229"/>
              <a:ext cx="8044621" cy="1916690"/>
            </a:xfrm>
            <a:prstGeom prst="rect">
              <a:avLst/>
            </a:prstGeom>
          </p:spPr>
        </p:pic>
        <p:sp>
          <p:nvSpPr>
            <p:cNvPr id="11" name="Rectangle 10">
              <a:extLst>
                <a:ext uri="{FF2B5EF4-FFF2-40B4-BE49-F238E27FC236}">
                  <a16:creationId xmlns:a16="http://schemas.microsoft.com/office/drawing/2014/main" id="{1E822E06-39E0-4428-A09C-928B134C2DDD}"/>
                </a:ext>
              </a:extLst>
            </p:cNvPr>
            <p:cNvSpPr/>
            <p:nvPr/>
          </p:nvSpPr>
          <p:spPr>
            <a:xfrm>
              <a:off x="138736" y="752229"/>
              <a:ext cx="8854133" cy="2035114"/>
            </a:xfrm>
            <a:prstGeom prst="rect">
              <a:avLst/>
            </a:prstGeom>
            <a:gradFill flip="none" rotWithShape="1">
              <a:gsLst>
                <a:gs pos="0">
                  <a:schemeClr val="bg1">
                    <a:alpha val="3000"/>
                  </a:schemeClr>
                </a:gs>
                <a:gs pos="100000">
                  <a:schemeClr val="bg1">
                    <a:shade val="100000"/>
                    <a:satMod val="115000"/>
                  </a:schemeClr>
                </a:gs>
              </a:gsLst>
              <a:path path="rect">
                <a:fillToRect l="100000" t="100000"/>
              </a:path>
              <a:tileRect r="-100000" b="-100000"/>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grpSp>
    </p:spTree>
    <p:extLst>
      <p:ext uri="{BB962C8B-B14F-4D97-AF65-F5344CB8AC3E}">
        <p14:creationId xmlns:p14="http://schemas.microsoft.com/office/powerpoint/2010/main" val="3155560106"/>
      </p:ext>
    </p:extLst>
  </p:cSld>
  <p:clrMapOvr>
    <a:masterClrMapping/>
  </p:clrMapOv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C48DEC-7677-4C7D-B858-3B75BBAB2301}"/>
              </a:ext>
            </a:extLst>
          </p:cNvPr>
          <p:cNvSpPr>
            <a:spLocks noGrp="1"/>
          </p:cNvSpPr>
          <p:nvPr>
            <p:ph type="title"/>
          </p:nvPr>
        </p:nvSpPr>
        <p:spPr>
          <a:xfrm>
            <a:off x="241300" y="114632"/>
            <a:ext cx="9144000" cy="563231"/>
          </a:xfrm>
        </p:spPr>
        <p:txBody>
          <a:bodyPr/>
          <a:lstStyle>
            <a:lvl1pPr>
              <a:defRPr lang="en-US" sz="3400" b="1" i="0" u="none" kern="0" dirty="0">
                <a:solidFill>
                  <a:schemeClr val="bg1"/>
                </a:solidFill>
                <a:latin typeface="Lucida Sans" pitchFamily="34" charset="0"/>
                <a:ea typeface="+mj-ea"/>
                <a:cs typeface="+mj-cs"/>
              </a:defRPr>
            </a:lvl1pPr>
          </a:lstStyle>
          <a:p>
            <a:r>
              <a:rPr lang="en-US" dirty="0"/>
              <a:t>Click to edit Master title style</a:t>
            </a:r>
          </a:p>
        </p:txBody>
      </p:sp>
      <p:sp>
        <p:nvSpPr>
          <p:cNvPr id="3" name="Date Placeholder 2">
            <a:extLst>
              <a:ext uri="{FF2B5EF4-FFF2-40B4-BE49-F238E27FC236}">
                <a16:creationId xmlns:a16="http://schemas.microsoft.com/office/drawing/2014/main" id="{0DDFD6B5-95F1-40BA-8829-9E6578E5232E}"/>
              </a:ext>
            </a:extLst>
          </p:cNvPr>
          <p:cNvSpPr>
            <a:spLocks noGrp="1"/>
          </p:cNvSpPr>
          <p:nvPr>
            <p:ph type="dt" sz="half" idx="10"/>
          </p:nvPr>
        </p:nvSpPr>
        <p:spPr/>
        <p:txBody>
          <a:bodyPr/>
          <a:lstStyle/>
          <a:p>
            <a:pPr>
              <a:defRPr/>
            </a:pPr>
            <a:endParaRPr lang="en-US" dirty="0"/>
          </a:p>
        </p:txBody>
      </p:sp>
      <p:sp>
        <p:nvSpPr>
          <p:cNvPr id="4" name="Footer Placeholder 3">
            <a:extLst>
              <a:ext uri="{FF2B5EF4-FFF2-40B4-BE49-F238E27FC236}">
                <a16:creationId xmlns:a16="http://schemas.microsoft.com/office/drawing/2014/main" id="{556DEAC4-24F5-44BA-96A2-BAB6F6ED4E20}"/>
              </a:ext>
            </a:extLst>
          </p:cNvPr>
          <p:cNvSpPr>
            <a:spLocks noGrp="1"/>
          </p:cNvSpPr>
          <p:nvPr>
            <p:ph type="ftr" sz="quarter" idx="11"/>
          </p:nvPr>
        </p:nvSpPr>
        <p:spPr/>
        <p:txBody>
          <a:bodyPr/>
          <a:lstStyle/>
          <a:p>
            <a:pPr>
              <a:defRPr/>
            </a:pPr>
            <a:endParaRPr lang="en-US" dirty="0"/>
          </a:p>
        </p:txBody>
      </p:sp>
      <p:sp>
        <p:nvSpPr>
          <p:cNvPr id="5" name="Slide Number Placeholder 4">
            <a:extLst>
              <a:ext uri="{FF2B5EF4-FFF2-40B4-BE49-F238E27FC236}">
                <a16:creationId xmlns:a16="http://schemas.microsoft.com/office/drawing/2014/main" id="{20217A30-BEF9-437B-BBF3-08FFC39FEE23}"/>
              </a:ext>
            </a:extLst>
          </p:cNvPr>
          <p:cNvSpPr>
            <a:spLocks noGrp="1"/>
          </p:cNvSpPr>
          <p:nvPr>
            <p:ph type="sldNum" sz="quarter" idx="12"/>
          </p:nvPr>
        </p:nvSpPr>
        <p:spPr/>
        <p:txBody>
          <a:bodyPr/>
          <a:lstStyle/>
          <a:p>
            <a:pPr>
              <a:defRPr/>
            </a:pPr>
            <a:fld id="{E5555556-BDE3-4646-BF72-FCA2853FC699}" type="slidenum">
              <a:rPr lang="en-US" altLang="en-US" smtClean="0"/>
              <a:pPr>
                <a:defRPr/>
              </a:pPr>
              <a:t>‹#›</a:t>
            </a:fld>
            <a:endParaRPr lang="en-US" altLang="en-US" dirty="0"/>
          </a:p>
        </p:txBody>
      </p:sp>
      <p:sp>
        <p:nvSpPr>
          <p:cNvPr id="7" name="Table Placeholder 6">
            <a:extLst>
              <a:ext uri="{FF2B5EF4-FFF2-40B4-BE49-F238E27FC236}">
                <a16:creationId xmlns:a16="http://schemas.microsoft.com/office/drawing/2014/main" id="{755C62EE-800B-4663-86F9-C5C210CBE4FC}"/>
              </a:ext>
            </a:extLst>
          </p:cNvPr>
          <p:cNvSpPr>
            <a:spLocks noGrp="1"/>
          </p:cNvSpPr>
          <p:nvPr>
            <p:ph type="tbl" sz="quarter" idx="13"/>
          </p:nvPr>
        </p:nvSpPr>
        <p:spPr>
          <a:xfrm>
            <a:off x="1414462" y="1058611"/>
            <a:ext cx="6797675" cy="2590800"/>
          </a:xfrm>
        </p:spPr>
        <p:txBody>
          <a:bodyPr/>
          <a:lstStyle/>
          <a:p>
            <a:endParaRPr lang="en-US" dirty="0"/>
          </a:p>
        </p:txBody>
      </p:sp>
    </p:spTree>
    <p:extLst>
      <p:ext uri="{BB962C8B-B14F-4D97-AF65-F5344CB8AC3E}">
        <p14:creationId xmlns:p14="http://schemas.microsoft.com/office/powerpoint/2010/main" val="2406913815"/>
      </p:ext>
    </p:extLst>
  </p:cSld>
  <p:clrMapOvr>
    <a:masterClrMapping/>
  </p:clrMapOvr>
  <p:transition/>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Content Placeholder 2"/>
          <p:cNvSpPr>
            <a:spLocks noGrp="1"/>
          </p:cNvSpPr>
          <p:nvPr>
            <p:ph idx="1" hasCustomPrompt="1"/>
          </p:nvPr>
        </p:nvSpPr>
        <p:spPr>
          <a:xfrm>
            <a:off x="411480" y="1047331"/>
            <a:ext cx="8377428" cy="1092607"/>
          </a:xfrm>
        </p:spPr>
        <p:txBody>
          <a:bodyPr anchorCtr="0"/>
          <a:lstStyle>
            <a:lvl1pPr marL="344488" indent="-179388">
              <a:lnSpc>
                <a:spcPts val="2200"/>
              </a:lnSpc>
              <a:spcBef>
                <a:spcPts val="600"/>
              </a:spcBef>
              <a:buSzPct val="100000"/>
              <a:buFont typeface="Arial" pitchFamily="34" charset="0"/>
              <a:buChar char="•"/>
              <a:defRPr sz="2400" b="0">
                <a:solidFill>
                  <a:schemeClr val="tx1"/>
                </a:solidFill>
              </a:defRPr>
            </a:lvl1pPr>
            <a:lvl2pPr marL="509588" indent="-165100">
              <a:spcBef>
                <a:spcPts val="400"/>
              </a:spcBef>
              <a:buSzPct val="75000"/>
              <a:buFont typeface="Lucida Sans" panose="020B0602030504020204" pitchFamily="34" charset="0"/>
              <a:buChar char="–"/>
              <a:defRPr sz="1800"/>
            </a:lvl2pPr>
            <a:lvl3pPr marL="795337" indent="-219456">
              <a:spcBef>
                <a:spcPts val="400"/>
              </a:spcBef>
              <a:buSzPct val="100000"/>
              <a:buFont typeface="Arial" panose="020B0604020202020204" pitchFamily="34" charset="0"/>
              <a:buChar char="•"/>
              <a:defRPr sz="1600"/>
            </a:lvl3pPr>
            <a:lvl4pPr marL="914400" indent="-165100">
              <a:spcBef>
                <a:spcPts val="400"/>
              </a:spcBef>
              <a:buSzPct val="100000"/>
              <a:buFont typeface="Lucida Sans" panose="020B0602030504020204" pitchFamily="34" charset="0"/>
              <a:buChar char="–"/>
              <a:defRPr sz="1400"/>
            </a:lvl4pPr>
            <a:lvl5pPr marL="1079500" indent="-165100">
              <a:spcBef>
                <a:spcPts val="400"/>
              </a:spcBef>
              <a:buSzPct val="100000"/>
              <a:buFont typeface="Arial" pitchFamily="34" charset="0"/>
              <a:buChar char="•"/>
              <a:defRPr sz="1400"/>
            </a:lvl5pPr>
          </a:lstStyle>
          <a:p>
            <a:pPr lvl="0"/>
            <a:r>
              <a:rPr lang="en-US" dirty="0"/>
              <a:t>Click to edit Master text styles</a:t>
            </a:r>
          </a:p>
          <a:p>
            <a:pPr lvl="0"/>
            <a:endParaRPr lang="en-US" dirty="0"/>
          </a:p>
          <a:p>
            <a:pPr lvl="0"/>
            <a:endParaRPr lang="en-US" dirty="0"/>
          </a:p>
        </p:txBody>
      </p:sp>
      <p:sp>
        <p:nvSpPr>
          <p:cNvPr id="4" name="Rectangle 4"/>
          <p:cNvSpPr>
            <a:spLocks noGrp="1" noChangeArrowheads="1"/>
          </p:cNvSpPr>
          <p:nvPr userDrawn="1">
            <p:ph type="dt" sz="half" idx="10"/>
          </p:nvPr>
        </p:nvSpPr>
        <p:spPr>
          <a:ln/>
        </p:spPr>
        <p:txBody>
          <a:bodyPr/>
          <a:lstStyle>
            <a:lvl1pPr>
              <a:defRPr/>
            </a:lvl1pPr>
          </a:lstStyle>
          <a:p>
            <a:pPr>
              <a:defRPr/>
            </a:pPr>
            <a:endParaRPr lang="en-US" dirty="0"/>
          </a:p>
        </p:txBody>
      </p:sp>
      <p:sp>
        <p:nvSpPr>
          <p:cNvPr id="5" name="Rectangle 5"/>
          <p:cNvSpPr>
            <a:spLocks noGrp="1" noChangeArrowheads="1"/>
          </p:cNvSpPr>
          <p:nvPr userDrawn="1">
            <p:ph type="ftr" sz="quarter" idx="11"/>
          </p:nvPr>
        </p:nvSpPr>
        <p:spPr>
          <a:ln/>
        </p:spPr>
        <p:txBody>
          <a:bodyPr/>
          <a:lstStyle>
            <a:lvl1pPr>
              <a:defRPr/>
            </a:lvl1pPr>
          </a:lstStyle>
          <a:p>
            <a:pPr>
              <a:defRPr/>
            </a:pPr>
            <a:endParaRPr lang="en-US" dirty="0"/>
          </a:p>
        </p:txBody>
      </p:sp>
      <p:sp>
        <p:nvSpPr>
          <p:cNvPr id="6" name="Rectangle 6"/>
          <p:cNvSpPr>
            <a:spLocks noGrp="1" noChangeArrowheads="1"/>
          </p:cNvSpPr>
          <p:nvPr userDrawn="1">
            <p:ph type="sldNum" sz="quarter" idx="12"/>
          </p:nvPr>
        </p:nvSpPr>
        <p:spPr>
          <a:ln/>
        </p:spPr>
        <p:txBody>
          <a:bodyPr/>
          <a:lstStyle>
            <a:lvl1pPr>
              <a:defRPr/>
            </a:lvl1pPr>
          </a:lstStyle>
          <a:p>
            <a:pPr>
              <a:defRPr/>
            </a:pPr>
            <a:fld id="{35409FD9-E366-4ABD-AE9B-AE89028787C9}" type="slidenum">
              <a:rPr lang="en-US" altLang="en-US"/>
              <a:pPr>
                <a:defRPr/>
              </a:pPr>
              <a:t>‹#›</a:t>
            </a:fld>
            <a:endParaRPr lang="en-US" altLang="en-US" dirty="0"/>
          </a:p>
        </p:txBody>
      </p:sp>
      <p:sp>
        <p:nvSpPr>
          <p:cNvPr id="9" name="Title 1"/>
          <p:cNvSpPr>
            <a:spLocks noGrp="1"/>
          </p:cNvSpPr>
          <p:nvPr>
            <p:ph type="title" hasCustomPrompt="1"/>
          </p:nvPr>
        </p:nvSpPr>
        <p:spPr>
          <a:xfrm>
            <a:off x="633730" y="111438"/>
            <a:ext cx="8359140" cy="563231"/>
          </a:xfrm>
        </p:spPr>
        <p:txBody>
          <a:bodyPr anchor="ctr"/>
          <a:lstStyle>
            <a:lvl1pPr>
              <a:defRPr sz="3400">
                <a:solidFill>
                  <a:schemeClr val="bg1"/>
                </a:solidFill>
              </a:defRPr>
            </a:lvl1pPr>
          </a:lstStyle>
          <a:p>
            <a:r>
              <a:rPr lang="en-US" dirty="0"/>
              <a:t>Title</a:t>
            </a:r>
          </a:p>
        </p:txBody>
      </p:sp>
    </p:spTree>
    <p:extLst>
      <p:ext uri="{BB962C8B-B14F-4D97-AF65-F5344CB8AC3E}">
        <p14:creationId xmlns:p14="http://schemas.microsoft.com/office/powerpoint/2010/main" val="1241541879"/>
      </p:ext>
    </p:extLst>
  </p:cSld>
  <p:clrMapOvr>
    <a:masterClrMapping/>
  </p:clrMapOvr>
  <p:transition/>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3" name="Content Placeholder 2"/>
          <p:cNvSpPr>
            <a:spLocks noGrp="1"/>
          </p:cNvSpPr>
          <p:nvPr>
            <p:ph sz="half" idx="1" hasCustomPrompt="1"/>
          </p:nvPr>
        </p:nvSpPr>
        <p:spPr>
          <a:xfrm>
            <a:off x="399072" y="962012"/>
            <a:ext cx="4111430" cy="830997"/>
          </a:xfrm>
        </p:spPr>
        <p:txBody>
          <a:bodyPr anchorCtr="0"/>
          <a:lstStyle>
            <a:lvl1pPr marL="174625" indent="-174625">
              <a:lnSpc>
                <a:spcPct val="100000"/>
              </a:lnSpc>
              <a:spcBef>
                <a:spcPts val="0"/>
              </a:spcBef>
              <a:spcAft>
                <a:spcPts val="600"/>
              </a:spcAft>
              <a:buSzPct val="125000"/>
              <a:buFont typeface="Arial" pitchFamily="34" charset="0"/>
              <a:buChar char="•"/>
              <a:defRPr lang="en-US" sz="2400" b="0" dirty="0" smtClean="0">
                <a:solidFill>
                  <a:schemeClr val="tx1"/>
                </a:solidFill>
                <a:latin typeface="Lucida Sans" pitchFamily="34" charset="0"/>
                <a:ea typeface="+mn-ea"/>
                <a:cs typeface="+mn-cs"/>
              </a:defRPr>
            </a:lvl1pPr>
            <a:lvl2pPr>
              <a:lnSpc>
                <a:spcPct val="100000"/>
              </a:lnSpc>
              <a:spcBef>
                <a:spcPts val="0"/>
              </a:spcBef>
              <a:spcAft>
                <a:spcPts val="600"/>
              </a:spcAft>
              <a:buSzPct val="125000"/>
              <a:buFont typeface="Arial" pitchFamily="34" charset="0"/>
              <a:buChar char="•"/>
              <a:defRPr lang="en-US" sz="1800" dirty="0" smtClean="0">
                <a:solidFill>
                  <a:schemeClr val="bg2"/>
                </a:solidFill>
                <a:latin typeface="Lucida Sans" pitchFamily="34" charset="0"/>
                <a:ea typeface="+mn-ea"/>
                <a:cs typeface="+mn-cs"/>
              </a:defRPr>
            </a:lvl2pPr>
            <a:lvl3pPr>
              <a:lnSpc>
                <a:spcPct val="100000"/>
              </a:lnSpc>
              <a:spcBef>
                <a:spcPts val="0"/>
              </a:spcBef>
              <a:spcAft>
                <a:spcPts val="600"/>
              </a:spcAft>
              <a:buSzPct val="125000"/>
              <a:buFont typeface="Arial" pitchFamily="34" charset="0"/>
              <a:buChar char="•"/>
              <a:defRPr lang="en-US" sz="1800" dirty="0" smtClean="0">
                <a:solidFill>
                  <a:schemeClr val="bg2"/>
                </a:solidFill>
                <a:latin typeface="Lucida Sans" pitchFamily="34" charset="0"/>
                <a:ea typeface="+mn-ea"/>
                <a:cs typeface="+mn-cs"/>
              </a:defRPr>
            </a:lvl3pPr>
            <a:lvl4pPr>
              <a:lnSpc>
                <a:spcPct val="100000"/>
              </a:lnSpc>
              <a:spcBef>
                <a:spcPts val="0"/>
              </a:spcBef>
              <a:spcAft>
                <a:spcPts val="600"/>
              </a:spcAft>
              <a:buSzPct val="125000"/>
              <a:buFont typeface="Arial" pitchFamily="34" charset="0"/>
              <a:buChar char="•"/>
              <a:defRPr lang="en-US" sz="1600" dirty="0" smtClean="0">
                <a:solidFill>
                  <a:schemeClr val="bg2"/>
                </a:solidFill>
                <a:latin typeface="Lucida Sans" pitchFamily="34" charset="0"/>
                <a:ea typeface="+mn-ea"/>
                <a:cs typeface="+mn-cs"/>
              </a:defRPr>
            </a:lvl4pPr>
            <a:lvl5pPr>
              <a:lnSpc>
                <a:spcPct val="100000"/>
              </a:lnSpc>
              <a:spcBef>
                <a:spcPts val="0"/>
              </a:spcBef>
              <a:spcAft>
                <a:spcPts val="600"/>
              </a:spcAft>
              <a:buSzPct val="125000"/>
              <a:buFont typeface="Arial" pitchFamily="34" charset="0"/>
              <a:buChar char="•"/>
              <a:defRPr lang="en-US" sz="1600" dirty="0">
                <a:solidFill>
                  <a:schemeClr val="bg2"/>
                </a:solidFill>
                <a:latin typeface="Lucida Sans" pitchFamily="34" charset="0"/>
                <a:ea typeface="+mn-ea"/>
                <a:cs typeface="+mn-cs"/>
              </a:defRPr>
            </a:lvl5pPr>
            <a:lvl6pPr>
              <a:defRPr sz="1800"/>
            </a:lvl6pPr>
            <a:lvl7pPr>
              <a:defRPr sz="1800"/>
            </a:lvl7pPr>
            <a:lvl8pPr>
              <a:defRPr sz="1800"/>
            </a:lvl8pPr>
            <a:lvl9pPr>
              <a:defRPr sz="1800"/>
            </a:lvl9pPr>
          </a:lstStyle>
          <a:p>
            <a:pPr lvl="0"/>
            <a:r>
              <a:rPr lang="en-US" dirty="0"/>
              <a:t>Click to edit Master text styles</a:t>
            </a:r>
          </a:p>
        </p:txBody>
      </p:sp>
      <p:sp>
        <p:nvSpPr>
          <p:cNvPr id="4" name="Content Placeholder 3"/>
          <p:cNvSpPr>
            <a:spLocks noGrp="1"/>
          </p:cNvSpPr>
          <p:nvPr>
            <p:ph sz="half" idx="2" hasCustomPrompt="1"/>
          </p:nvPr>
        </p:nvSpPr>
        <p:spPr>
          <a:xfrm>
            <a:off x="4581134" y="949931"/>
            <a:ext cx="4111429" cy="830997"/>
          </a:xfrm>
        </p:spPr>
        <p:txBody>
          <a:bodyPr anchorCtr="0"/>
          <a:lstStyle>
            <a:lvl1pPr marL="0" indent="174625">
              <a:lnSpc>
                <a:spcPct val="100000"/>
              </a:lnSpc>
              <a:spcBef>
                <a:spcPts val="0"/>
              </a:spcBef>
              <a:spcAft>
                <a:spcPts val="600"/>
              </a:spcAft>
              <a:buSzPct val="125000"/>
              <a:buFont typeface="Arial" pitchFamily="34" charset="0"/>
              <a:buChar char="•"/>
              <a:defRPr lang="en-US" sz="2400" b="0" dirty="0" smtClean="0">
                <a:solidFill>
                  <a:schemeClr val="tx1"/>
                </a:solidFill>
                <a:latin typeface="Lucida Sans" pitchFamily="34" charset="0"/>
                <a:ea typeface="+mn-ea"/>
                <a:cs typeface="+mn-cs"/>
              </a:defRPr>
            </a:lvl1pPr>
            <a:lvl2pPr>
              <a:lnSpc>
                <a:spcPct val="100000"/>
              </a:lnSpc>
              <a:spcBef>
                <a:spcPts val="0"/>
              </a:spcBef>
              <a:spcAft>
                <a:spcPts val="600"/>
              </a:spcAft>
              <a:buSzPct val="125000"/>
              <a:buFont typeface="Arial" pitchFamily="34" charset="0"/>
              <a:buChar char="•"/>
              <a:defRPr lang="en-US" sz="1800" dirty="0" smtClean="0">
                <a:solidFill>
                  <a:schemeClr val="bg2"/>
                </a:solidFill>
                <a:latin typeface="Lucida Sans" pitchFamily="34" charset="0"/>
                <a:ea typeface="+mn-ea"/>
                <a:cs typeface="+mn-cs"/>
              </a:defRPr>
            </a:lvl2pPr>
            <a:lvl3pPr>
              <a:lnSpc>
                <a:spcPct val="100000"/>
              </a:lnSpc>
              <a:spcBef>
                <a:spcPts val="0"/>
              </a:spcBef>
              <a:spcAft>
                <a:spcPts val="600"/>
              </a:spcAft>
              <a:buSzPct val="125000"/>
              <a:buFont typeface="Arial" pitchFamily="34" charset="0"/>
              <a:buChar char="•"/>
              <a:defRPr lang="en-US" sz="1800" dirty="0" smtClean="0">
                <a:solidFill>
                  <a:schemeClr val="bg2"/>
                </a:solidFill>
                <a:latin typeface="Lucida Sans" pitchFamily="34" charset="0"/>
                <a:ea typeface="+mn-ea"/>
                <a:cs typeface="+mn-cs"/>
              </a:defRPr>
            </a:lvl3pPr>
            <a:lvl4pPr>
              <a:lnSpc>
                <a:spcPct val="100000"/>
              </a:lnSpc>
              <a:spcBef>
                <a:spcPts val="0"/>
              </a:spcBef>
              <a:spcAft>
                <a:spcPts val="600"/>
              </a:spcAft>
              <a:buSzPct val="125000"/>
              <a:buFont typeface="Arial" pitchFamily="34" charset="0"/>
              <a:buChar char="•"/>
              <a:defRPr lang="en-US" sz="1600" dirty="0" smtClean="0">
                <a:solidFill>
                  <a:schemeClr val="bg2"/>
                </a:solidFill>
                <a:latin typeface="Lucida Sans" pitchFamily="34" charset="0"/>
                <a:ea typeface="+mn-ea"/>
                <a:cs typeface="+mn-cs"/>
              </a:defRPr>
            </a:lvl4pPr>
            <a:lvl5pPr>
              <a:lnSpc>
                <a:spcPct val="100000"/>
              </a:lnSpc>
              <a:spcBef>
                <a:spcPts val="0"/>
              </a:spcBef>
              <a:spcAft>
                <a:spcPts val="600"/>
              </a:spcAft>
              <a:buSzPct val="125000"/>
              <a:buFont typeface="Arial" pitchFamily="34" charset="0"/>
              <a:buChar char="•"/>
              <a:defRPr lang="en-US" sz="1600" dirty="0">
                <a:solidFill>
                  <a:schemeClr val="bg2"/>
                </a:solidFill>
                <a:latin typeface="Lucida Sans" pitchFamily="34" charset="0"/>
                <a:ea typeface="+mn-ea"/>
                <a:cs typeface="+mn-cs"/>
              </a:defRPr>
            </a:lvl5pPr>
            <a:lvl6pPr>
              <a:defRPr sz="1800"/>
            </a:lvl6pPr>
            <a:lvl7pPr>
              <a:defRPr sz="1800"/>
            </a:lvl7pPr>
            <a:lvl8pPr>
              <a:defRPr sz="1800"/>
            </a:lvl8pPr>
            <a:lvl9pPr>
              <a:defRPr sz="1800"/>
            </a:lvl9pPr>
          </a:lstStyle>
          <a:p>
            <a:pPr lvl="0"/>
            <a:r>
              <a:rPr lang="en-US" dirty="0"/>
              <a:t>Click to edit Master text styles</a:t>
            </a:r>
          </a:p>
        </p:txBody>
      </p:sp>
      <p:sp>
        <p:nvSpPr>
          <p:cNvPr id="6" name="Date Placeholder 10"/>
          <p:cNvSpPr>
            <a:spLocks noGrp="1" noChangeArrowheads="1"/>
          </p:cNvSpPr>
          <p:nvPr>
            <p:ph type="dt" sz="half" idx="10"/>
          </p:nvPr>
        </p:nvSpPr>
        <p:spPr/>
        <p:txBody>
          <a:bodyPr/>
          <a:lstStyle>
            <a:lvl1pPr>
              <a:defRPr/>
            </a:lvl1pPr>
          </a:lstStyle>
          <a:p>
            <a:pPr>
              <a:defRPr/>
            </a:pPr>
            <a:endParaRPr lang="en-US" dirty="0"/>
          </a:p>
        </p:txBody>
      </p:sp>
      <p:sp>
        <p:nvSpPr>
          <p:cNvPr id="7" name="Footer Placeholder 11"/>
          <p:cNvSpPr>
            <a:spLocks noGrp="1" noChangeArrowheads="1"/>
          </p:cNvSpPr>
          <p:nvPr>
            <p:ph type="ftr" sz="quarter" idx="11"/>
          </p:nvPr>
        </p:nvSpPr>
        <p:spPr/>
        <p:txBody>
          <a:bodyPr/>
          <a:lstStyle>
            <a:lvl1pPr>
              <a:defRPr/>
            </a:lvl1pPr>
          </a:lstStyle>
          <a:p>
            <a:pPr>
              <a:defRPr/>
            </a:pPr>
            <a:endParaRPr lang="en-US" dirty="0"/>
          </a:p>
        </p:txBody>
      </p:sp>
      <p:sp>
        <p:nvSpPr>
          <p:cNvPr id="8" name="Slide Number Placeholder 12"/>
          <p:cNvSpPr>
            <a:spLocks noGrp="1" noChangeArrowheads="1"/>
          </p:cNvSpPr>
          <p:nvPr>
            <p:ph type="sldNum" sz="quarter" idx="12"/>
          </p:nvPr>
        </p:nvSpPr>
        <p:spPr/>
        <p:txBody>
          <a:bodyPr/>
          <a:lstStyle>
            <a:lvl1pPr>
              <a:defRPr/>
            </a:lvl1pPr>
          </a:lstStyle>
          <a:p>
            <a:pPr>
              <a:defRPr/>
            </a:pPr>
            <a:fld id="{89257F5C-915B-4D2F-88D6-903A09FD0A85}" type="slidenum">
              <a:rPr lang="en-US" altLang="en-US"/>
              <a:pPr>
                <a:defRPr/>
              </a:pPr>
              <a:t>‹#›</a:t>
            </a:fld>
            <a:endParaRPr lang="en-US" altLang="en-US" dirty="0"/>
          </a:p>
        </p:txBody>
      </p:sp>
      <p:sp>
        <p:nvSpPr>
          <p:cNvPr id="9" name="Title 1"/>
          <p:cNvSpPr>
            <a:spLocks noGrp="1"/>
          </p:cNvSpPr>
          <p:nvPr>
            <p:ph type="title" hasCustomPrompt="1"/>
          </p:nvPr>
        </p:nvSpPr>
        <p:spPr>
          <a:xfrm>
            <a:off x="633730" y="111438"/>
            <a:ext cx="8359140" cy="563231"/>
          </a:xfrm>
        </p:spPr>
        <p:txBody>
          <a:bodyPr anchor="ctr"/>
          <a:lstStyle>
            <a:lvl1pPr>
              <a:defRPr sz="3400">
                <a:solidFill>
                  <a:schemeClr val="bg1"/>
                </a:solidFill>
              </a:defRPr>
            </a:lvl1pPr>
          </a:lstStyle>
          <a:p>
            <a:r>
              <a:rPr lang="en-US" dirty="0"/>
              <a:t>Title</a:t>
            </a:r>
          </a:p>
        </p:txBody>
      </p:sp>
    </p:spTree>
    <p:extLst>
      <p:ext uri="{BB962C8B-B14F-4D97-AF65-F5344CB8AC3E}">
        <p14:creationId xmlns:p14="http://schemas.microsoft.com/office/powerpoint/2010/main" val="3434457012"/>
      </p:ext>
    </p:extLst>
  </p:cSld>
  <p:clrMapOvr>
    <a:masterClrMapping/>
  </p:clrMapOvr>
  <p:transition/>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411479" y="949917"/>
            <a:ext cx="4091459" cy="656590"/>
          </a:xfrm>
        </p:spPr>
        <p:txBody>
          <a:bodyPr anchor="b"/>
          <a:lstStyle>
            <a:lvl1pPr marL="0" indent="0">
              <a:buNone/>
              <a:defRPr sz="2800" b="1">
                <a:solidFill>
                  <a:schemeClr val="accent3"/>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p:cNvSpPr>
            <a:spLocks noGrp="1"/>
          </p:cNvSpPr>
          <p:nvPr>
            <p:ph sz="half" idx="2" hasCustomPrompt="1"/>
          </p:nvPr>
        </p:nvSpPr>
        <p:spPr>
          <a:xfrm>
            <a:off x="409436" y="1813708"/>
            <a:ext cx="4091458" cy="656590"/>
          </a:xfrm>
        </p:spPr>
        <p:txBody>
          <a:bodyPr anchorCtr="0"/>
          <a:lstStyle>
            <a:lvl1pPr marL="114300" indent="-114300">
              <a:defRPr lang="en-US" sz="2400" b="0" dirty="0" smtClean="0">
                <a:solidFill>
                  <a:schemeClr val="tx1"/>
                </a:solidFill>
                <a:latin typeface="Lucida Sans" pitchFamily="34" charset="0"/>
                <a:ea typeface="+mn-ea"/>
                <a:cs typeface="+mn-cs"/>
              </a:defRPr>
            </a:lvl1pPr>
            <a:lvl2pPr>
              <a:defRPr lang="en-US" sz="1600" dirty="0" smtClean="0">
                <a:solidFill>
                  <a:schemeClr val="bg2"/>
                </a:solidFill>
                <a:latin typeface="Lucida Sans" pitchFamily="34" charset="0"/>
                <a:ea typeface="+mn-ea"/>
                <a:cs typeface="+mn-cs"/>
              </a:defRPr>
            </a:lvl2pPr>
            <a:lvl3pPr>
              <a:defRPr lang="en-US" sz="1600" dirty="0" smtClean="0">
                <a:solidFill>
                  <a:schemeClr val="bg2"/>
                </a:solidFill>
                <a:latin typeface="Lucida Sans" pitchFamily="34" charset="0"/>
                <a:ea typeface="+mn-ea"/>
                <a:cs typeface="+mn-cs"/>
              </a:defRPr>
            </a:lvl3pPr>
            <a:lvl4pPr>
              <a:defRPr lang="en-US" sz="1400" dirty="0" smtClean="0">
                <a:solidFill>
                  <a:schemeClr val="bg2"/>
                </a:solidFill>
                <a:latin typeface="Lucida Sans" pitchFamily="34" charset="0"/>
                <a:ea typeface="+mn-ea"/>
                <a:cs typeface="+mn-cs"/>
              </a:defRPr>
            </a:lvl4pPr>
            <a:lvl5pPr>
              <a:defRPr lang="en-US" sz="1400" dirty="0">
                <a:solidFill>
                  <a:schemeClr val="bg2"/>
                </a:solidFill>
                <a:latin typeface="Lucida Sans" pitchFamily="34" charset="0"/>
                <a:ea typeface="+mn-ea"/>
                <a:cs typeface="+mn-cs"/>
              </a:defRPr>
            </a:lvl5pPr>
            <a:lvl6pPr>
              <a:defRPr sz="1600"/>
            </a:lvl6pPr>
            <a:lvl7pPr>
              <a:defRPr sz="1600"/>
            </a:lvl7pPr>
            <a:lvl8pPr>
              <a:defRPr sz="1600"/>
            </a:lvl8pPr>
            <a:lvl9pPr>
              <a:defRPr sz="1600"/>
            </a:lvl9pPr>
          </a:lstStyle>
          <a:p>
            <a:pPr lvl="0"/>
            <a:r>
              <a:rPr lang="en-US" dirty="0"/>
              <a:t>Click to edit Master text styles</a:t>
            </a:r>
          </a:p>
        </p:txBody>
      </p:sp>
      <p:sp>
        <p:nvSpPr>
          <p:cNvPr id="5" name="Text Placeholder 4"/>
          <p:cNvSpPr>
            <a:spLocks noGrp="1"/>
          </p:cNvSpPr>
          <p:nvPr>
            <p:ph type="body" sz="quarter" idx="3"/>
          </p:nvPr>
        </p:nvSpPr>
        <p:spPr>
          <a:xfrm>
            <a:off x="4660873" y="951422"/>
            <a:ext cx="4091459" cy="656590"/>
          </a:xfrm>
        </p:spPr>
        <p:txBody>
          <a:bodyPr anchor="b"/>
          <a:lstStyle>
            <a:lvl1pPr marL="0" indent="0">
              <a:buNone/>
              <a:defRPr sz="2800" b="1">
                <a:solidFill>
                  <a:schemeClr val="accent3"/>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6" name="Content Placeholder 5"/>
          <p:cNvSpPr>
            <a:spLocks noGrp="1"/>
          </p:cNvSpPr>
          <p:nvPr>
            <p:ph sz="quarter" idx="4" hasCustomPrompt="1"/>
          </p:nvPr>
        </p:nvSpPr>
        <p:spPr>
          <a:xfrm>
            <a:off x="4660872" y="1804475"/>
            <a:ext cx="4091459" cy="656590"/>
          </a:xfrm>
        </p:spPr>
        <p:txBody>
          <a:bodyPr anchorCtr="0"/>
          <a:lstStyle>
            <a:lvl1pPr marL="114300" indent="-114300">
              <a:defRPr lang="en-US" sz="2400" b="0" dirty="0" smtClean="0">
                <a:solidFill>
                  <a:schemeClr val="tx1"/>
                </a:solidFill>
                <a:latin typeface="Lucida Sans" pitchFamily="34" charset="0"/>
                <a:ea typeface="+mn-ea"/>
                <a:cs typeface="+mn-cs"/>
              </a:defRPr>
            </a:lvl1pPr>
            <a:lvl2pPr>
              <a:defRPr lang="en-US" sz="1600" dirty="0" smtClean="0">
                <a:solidFill>
                  <a:schemeClr val="bg2"/>
                </a:solidFill>
                <a:latin typeface="Lucida Sans" pitchFamily="34" charset="0"/>
                <a:ea typeface="+mn-ea"/>
                <a:cs typeface="+mn-cs"/>
              </a:defRPr>
            </a:lvl2pPr>
            <a:lvl3pPr>
              <a:defRPr lang="en-US" sz="1600" dirty="0" smtClean="0">
                <a:solidFill>
                  <a:schemeClr val="bg2"/>
                </a:solidFill>
                <a:latin typeface="Lucida Sans" pitchFamily="34" charset="0"/>
                <a:ea typeface="+mn-ea"/>
                <a:cs typeface="+mn-cs"/>
              </a:defRPr>
            </a:lvl3pPr>
            <a:lvl4pPr>
              <a:defRPr lang="en-US" sz="1400" dirty="0" smtClean="0">
                <a:solidFill>
                  <a:schemeClr val="bg2"/>
                </a:solidFill>
                <a:latin typeface="Lucida Sans" pitchFamily="34" charset="0"/>
                <a:ea typeface="+mn-ea"/>
                <a:cs typeface="+mn-cs"/>
              </a:defRPr>
            </a:lvl4pPr>
            <a:lvl5pPr>
              <a:defRPr lang="en-US" sz="1400" dirty="0">
                <a:solidFill>
                  <a:schemeClr val="bg2"/>
                </a:solidFill>
                <a:latin typeface="Lucida Sans" pitchFamily="34" charset="0"/>
                <a:ea typeface="+mn-ea"/>
                <a:cs typeface="+mn-cs"/>
              </a:defRPr>
            </a:lvl5pPr>
            <a:lvl6pPr>
              <a:defRPr sz="1600"/>
            </a:lvl6pPr>
            <a:lvl7pPr>
              <a:defRPr sz="1600"/>
            </a:lvl7pPr>
            <a:lvl8pPr>
              <a:defRPr sz="1600"/>
            </a:lvl8pPr>
            <a:lvl9pPr>
              <a:defRPr sz="1600"/>
            </a:lvl9pPr>
          </a:lstStyle>
          <a:p>
            <a:pPr lvl="0"/>
            <a:r>
              <a:rPr lang="en-US" dirty="0"/>
              <a:t>Click to edit Master text styles</a:t>
            </a:r>
          </a:p>
        </p:txBody>
      </p:sp>
      <p:sp>
        <p:nvSpPr>
          <p:cNvPr id="7" name="Rectangle 4"/>
          <p:cNvSpPr>
            <a:spLocks noGrp="1" noChangeArrowheads="1"/>
          </p:cNvSpPr>
          <p:nvPr userDrawn="1">
            <p:ph type="dt" sz="half" idx="10"/>
          </p:nvPr>
        </p:nvSpPr>
        <p:spPr>
          <a:ln/>
        </p:spPr>
        <p:txBody>
          <a:bodyPr/>
          <a:lstStyle>
            <a:lvl1pPr>
              <a:defRPr/>
            </a:lvl1pPr>
          </a:lstStyle>
          <a:p>
            <a:pPr>
              <a:defRPr/>
            </a:pPr>
            <a:endParaRPr lang="en-US" dirty="0"/>
          </a:p>
        </p:txBody>
      </p:sp>
      <p:sp>
        <p:nvSpPr>
          <p:cNvPr id="8" name="Rectangle 5"/>
          <p:cNvSpPr>
            <a:spLocks noGrp="1" noChangeArrowheads="1"/>
          </p:cNvSpPr>
          <p:nvPr userDrawn="1">
            <p:ph type="ftr" sz="quarter" idx="11"/>
          </p:nvPr>
        </p:nvSpPr>
        <p:spPr>
          <a:ln/>
        </p:spPr>
        <p:txBody>
          <a:bodyPr/>
          <a:lstStyle>
            <a:lvl1pPr>
              <a:defRPr/>
            </a:lvl1pPr>
          </a:lstStyle>
          <a:p>
            <a:pPr>
              <a:defRPr/>
            </a:pPr>
            <a:endParaRPr lang="en-US" dirty="0"/>
          </a:p>
        </p:txBody>
      </p:sp>
      <p:sp>
        <p:nvSpPr>
          <p:cNvPr id="9" name="Rectangle 6"/>
          <p:cNvSpPr>
            <a:spLocks noGrp="1" noChangeArrowheads="1"/>
          </p:cNvSpPr>
          <p:nvPr userDrawn="1">
            <p:ph type="sldNum" sz="quarter" idx="12"/>
          </p:nvPr>
        </p:nvSpPr>
        <p:spPr>
          <a:ln/>
        </p:spPr>
        <p:txBody>
          <a:bodyPr/>
          <a:lstStyle>
            <a:lvl1pPr>
              <a:defRPr/>
            </a:lvl1pPr>
          </a:lstStyle>
          <a:p>
            <a:pPr>
              <a:defRPr/>
            </a:pPr>
            <a:fld id="{19925F8F-F23C-4E4D-8D65-67FE2F16F652}" type="slidenum">
              <a:rPr lang="en-US" altLang="en-US"/>
              <a:pPr>
                <a:defRPr/>
              </a:pPr>
              <a:t>‹#›</a:t>
            </a:fld>
            <a:endParaRPr lang="en-US" altLang="en-US" dirty="0"/>
          </a:p>
        </p:txBody>
      </p:sp>
      <p:sp>
        <p:nvSpPr>
          <p:cNvPr id="10" name="Title 1"/>
          <p:cNvSpPr>
            <a:spLocks noGrp="1"/>
          </p:cNvSpPr>
          <p:nvPr>
            <p:ph type="title" hasCustomPrompt="1"/>
          </p:nvPr>
        </p:nvSpPr>
        <p:spPr>
          <a:xfrm>
            <a:off x="633730" y="111438"/>
            <a:ext cx="8359140" cy="563231"/>
          </a:xfrm>
        </p:spPr>
        <p:txBody>
          <a:bodyPr anchor="ctr"/>
          <a:lstStyle>
            <a:lvl1pPr>
              <a:defRPr sz="3400">
                <a:solidFill>
                  <a:schemeClr val="bg1"/>
                </a:solidFill>
              </a:defRPr>
            </a:lvl1pPr>
          </a:lstStyle>
          <a:p>
            <a:r>
              <a:rPr lang="en-US" dirty="0"/>
              <a:t>Title</a:t>
            </a:r>
          </a:p>
        </p:txBody>
      </p:sp>
    </p:spTree>
    <p:extLst>
      <p:ext uri="{BB962C8B-B14F-4D97-AF65-F5344CB8AC3E}">
        <p14:creationId xmlns:p14="http://schemas.microsoft.com/office/powerpoint/2010/main" val="1046796725"/>
      </p:ext>
    </p:extLst>
  </p:cSld>
  <p:clrMapOvr>
    <a:masterClrMapping/>
  </p:clrMapOvr>
  <p:transition/>
</p:sldLayout>
</file>

<file path=ppt/slideLayouts/slideLayout4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0" y="1357687"/>
            <a:ext cx="9144000" cy="563231"/>
          </a:xfrm>
        </p:spPr>
        <p:txBody>
          <a:bodyPr/>
          <a:lstStyle>
            <a:lvl1pPr>
              <a:defRPr sz="3400">
                <a:solidFill>
                  <a:schemeClr val="tx1"/>
                </a:solidFill>
              </a:defRPr>
            </a:lvl1pPr>
          </a:lstStyle>
          <a:p>
            <a:r>
              <a:rPr lang="en-US" dirty="0"/>
              <a:t>Click to edit Master title style</a:t>
            </a:r>
          </a:p>
        </p:txBody>
      </p:sp>
      <p:sp>
        <p:nvSpPr>
          <p:cNvPr id="3" name="Rectangle 4"/>
          <p:cNvSpPr>
            <a:spLocks noGrp="1" noChangeArrowheads="1"/>
          </p:cNvSpPr>
          <p:nvPr userDrawn="1">
            <p:ph type="dt" sz="half" idx="10"/>
          </p:nvPr>
        </p:nvSpPr>
        <p:spPr>
          <a:ln/>
        </p:spPr>
        <p:txBody>
          <a:bodyPr/>
          <a:lstStyle>
            <a:lvl1pPr>
              <a:defRPr/>
            </a:lvl1pPr>
          </a:lstStyle>
          <a:p>
            <a:pPr>
              <a:defRPr/>
            </a:pPr>
            <a:endParaRPr lang="en-US" dirty="0"/>
          </a:p>
        </p:txBody>
      </p:sp>
      <p:sp>
        <p:nvSpPr>
          <p:cNvPr id="4" name="Rectangle 5"/>
          <p:cNvSpPr>
            <a:spLocks noGrp="1" noChangeArrowheads="1"/>
          </p:cNvSpPr>
          <p:nvPr userDrawn="1">
            <p:ph type="ftr" sz="quarter" idx="11"/>
          </p:nvPr>
        </p:nvSpPr>
        <p:spPr>
          <a:ln/>
        </p:spPr>
        <p:txBody>
          <a:bodyPr/>
          <a:lstStyle>
            <a:lvl1pPr>
              <a:defRPr/>
            </a:lvl1pPr>
          </a:lstStyle>
          <a:p>
            <a:pPr>
              <a:defRPr/>
            </a:pPr>
            <a:endParaRPr lang="en-US" dirty="0"/>
          </a:p>
        </p:txBody>
      </p:sp>
      <p:sp>
        <p:nvSpPr>
          <p:cNvPr id="5" name="Rectangle 6"/>
          <p:cNvSpPr>
            <a:spLocks noGrp="1" noChangeArrowheads="1"/>
          </p:cNvSpPr>
          <p:nvPr userDrawn="1">
            <p:ph type="sldNum" sz="quarter" idx="12"/>
          </p:nvPr>
        </p:nvSpPr>
        <p:spPr>
          <a:ln/>
        </p:spPr>
        <p:txBody>
          <a:bodyPr/>
          <a:lstStyle>
            <a:lvl1pPr>
              <a:defRPr/>
            </a:lvl1pPr>
          </a:lstStyle>
          <a:p>
            <a:pPr>
              <a:defRPr/>
            </a:pPr>
            <a:fld id="{4F60C8BF-7D22-47A1-B3FE-6A61CF2C8512}" type="slidenum">
              <a:rPr lang="en-US" altLang="en-US"/>
              <a:pPr>
                <a:defRPr/>
              </a:pPr>
              <a:t>‹#›</a:t>
            </a:fld>
            <a:endParaRPr lang="en-US" altLang="en-US" dirty="0"/>
          </a:p>
        </p:txBody>
      </p:sp>
    </p:spTree>
    <p:extLst>
      <p:ext uri="{BB962C8B-B14F-4D97-AF65-F5344CB8AC3E}">
        <p14:creationId xmlns:p14="http://schemas.microsoft.com/office/powerpoint/2010/main" val="945915929"/>
      </p:ext>
    </p:extLst>
  </p:cSld>
  <p:clrMapOvr>
    <a:masterClrMapping/>
  </p:clrMapOvr>
  <p:transition/>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2" name="Rectangle 4"/>
          <p:cNvSpPr>
            <a:spLocks noGrp="1" noChangeArrowheads="1"/>
          </p:cNvSpPr>
          <p:nvPr userDrawn="1">
            <p:ph type="dt" sz="half" idx="10"/>
          </p:nvPr>
        </p:nvSpPr>
        <p:spPr>
          <a:ln/>
        </p:spPr>
        <p:txBody>
          <a:bodyPr/>
          <a:lstStyle>
            <a:lvl1pPr>
              <a:defRPr/>
            </a:lvl1pPr>
          </a:lstStyle>
          <a:p>
            <a:pPr>
              <a:defRPr/>
            </a:pPr>
            <a:endParaRPr lang="en-US" dirty="0"/>
          </a:p>
        </p:txBody>
      </p:sp>
      <p:sp>
        <p:nvSpPr>
          <p:cNvPr id="3" name="Rectangle 5"/>
          <p:cNvSpPr>
            <a:spLocks noGrp="1" noChangeArrowheads="1"/>
          </p:cNvSpPr>
          <p:nvPr userDrawn="1">
            <p:ph type="ftr" sz="quarter" idx="11"/>
          </p:nvPr>
        </p:nvSpPr>
        <p:spPr>
          <a:ln/>
        </p:spPr>
        <p:txBody>
          <a:bodyPr/>
          <a:lstStyle>
            <a:lvl1pPr>
              <a:defRPr/>
            </a:lvl1pPr>
          </a:lstStyle>
          <a:p>
            <a:pPr>
              <a:defRPr/>
            </a:pPr>
            <a:endParaRPr lang="en-US" dirty="0"/>
          </a:p>
        </p:txBody>
      </p:sp>
      <p:sp>
        <p:nvSpPr>
          <p:cNvPr id="4" name="Rectangle 6"/>
          <p:cNvSpPr>
            <a:spLocks noGrp="1" noChangeArrowheads="1"/>
          </p:cNvSpPr>
          <p:nvPr userDrawn="1">
            <p:ph type="sldNum" sz="quarter" idx="12"/>
          </p:nvPr>
        </p:nvSpPr>
        <p:spPr>
          <a:ln/>
        </p:spPr>
        <p:txBody>
          <a:bodyPr/>
          <a:lstStyle>
            <a:lvl1pPr>
              <a:defRPr/>
            </a:lvl1pPr>
          </a:lstStyle>
          <a:p>
            <a:pPr>
              <a:defRPr/>
            </a:pPr>
            <a:fld id="{2CEFF215-0F23-4388-BC7C-35C93B4C3F19}" type="slidenum">
              <a:rPr lang="en-US" altLang="en-US"/>
              <a:pPr>
                <a:defRPr/>
              </a:pPr>
              <a:t>‹#›</a:t>
            </a:fld>
            <a:endParaRPr lang="en-US" altLang="en-US" dirty="0"/>
          </a:p>
        </p:txBody>
      </p:sp>
      <p:sp>
        <p:nvSpPr>
          <p:cNvPr id="10" name="Title 1">
            <a:extLst>
              <a:ext uri="{FF2B5EF4-FFF2-40B4-BE49-F238E27FC236}">
                <a16:creationId xmlns:a16="http://schemas.microsoft.com/office/drawing/2014/main" id="{4BDEDD21-655D-4CC0-9A04-D596DFA0FBA1}"/>
              </a:ext>
            </a:extLst>
          </p:cNvPr>
          <p:cNvSpPr>
            <a:spLocks noGrp="1"/>
          </p:cNvSpPr>
          <p:nvPr>
            <p:ph type="title" hasCustomPrompt="1"/>
          </p:nvPr>
        </p:nvSpPr>
        <p:spPr>
          <a:xfrm>
            <a:off x="633730" y="180687"/>
            <a:ext cx="8359140" cy="424732"/>
          </a:xfrm>
        </p:spPr>
        <p:txBody>
          <a:bodyPr anchor="ctr"/>
          <a:lstStyle>
            <a:lvl1pPr>
              <a:defRPr>
                <a:solidFill>
                  <a:schemeClr val="bg1"/>
                </a:solidFill>
              </a:defRPr>
            </a:lvl1pPr>
          </a:lstStyle>
          <a:p>
            <a:r>
              <a:rPr lang="en-US" dirty="0"/>
              <a:t>Summary</a:t>
            </a:r>
          </a:p>
        </p:txBody>
      </p:sp>
    </p:spTree>
    <p:extLst>
      <p:ext uri="{BB962C8B-B14F-4D97-AF65-F5344CB8AC3E}">
        <p14:creationId xmlns:p14="http://schemas.microsoft.com/office/powerpoint/2010/main" val="3007759200"/>
      </p:ext>
    </p:extLst>
  </p:cSld>
  <p:clrMapOvr>
    <a:masterClrMapping/>
  </p:clrMapOvr>
  <p:transition/>
</p:sldLayout>
</file>

<file path=ppt/slideLayouts/slideLayout4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476324"/>
            <a:ext cx="5486400" cy="867930"/>
          </a:xfrm>
        </p:spPr>
        <p:txBody>
          <a:bodyPr/>
          <a:lstStyle>
            <a:lvl1pPr algn="l">
              <a:defRPr sz="2800" b="1">
                <a:solidFill>
                  <a:schemeClr val="tx1"/>
                </a:solidFill>
              </a:defRPr>
            </a:lvl1pPr>
          </a:lstStyle>
          <a:p>
            <a:r>
              <a:rPr lang="en-US" dirty="0"/>
              <a:t>Click to edit Master title style</a:t>
            </a:r>
          </a:p>
        </p:txBody>
      </p:sp>
      <p:sp>
        <p:nvSpPr>
          <p:cNvPr id="3" name="Picture Placeholder 2"/>
          <p:cNvSpPr>
            <a:spLocks noGrp="1"/>
          </p:cNvSpPr>
          <p:nvPr>
            <p:ph type="pic" idx="1"/>
          </p:nvPr>
        </p:nvSpPr>
        <p:spPr>
          <a:xfrm>
            <a:off x="1792288" y="894917"/>
            <a:ext cx="5486400" cy="58477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a:p>
        </p:txBody>
      </p:sp>
      <p:sp>
        <p:nvSpPr>
          <p:cNvPr id="4" name="Text Placeholder 3"/>
          <p:cNvSpPr>
            <a:spLocks noGrp="1"/>
          </p:cNvSpPr>
          <p:nvPr>
            <p:ph type="body" sz="half" idx="2"/>
          </p:nvPr>
        </p:nvSpPr>
        <p:spPr>
          <a:xfrm>
            <a:off x="1792288" y="4400102"/>
            <a:ext cx="5486400" cy="374461"/>
          </a:xfrm>
        </p:spPr>
        <p:txBody>
          <a:bodyPr/>
          <a:lstStyle>
            <a:lvl1pPr marL="0" indent="0">
              <a:buNone/>
              <a:defRPr sz="2400">
                <a:solidFill>
                  <a:schemeClr val="tx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Master text styles</a:t>
            </a:r>
          </a:p>
        </p:txBody>
      </p:sp>
      <p:sp>
        <p:nvSpPr>
          <p:cNvPr id="5" name="Rectangle 4"/>
          <p:cNvSpPr>
            <a:spLocks noGrp="1" noChangeArrowheads="1"/>
          </p:cNvSpPr>
          <p:nvPr userDrawn="1">
            <p:ph type="dt" sz="half" idx="10"/>
          </p:nvPr>
        </p:nvSpPr>
        <p:spPr>
          <a:ln/>
        </p:spPr>
        <p:txBody>
          <a:bodyPr/>
          <a:lstStyle>
            <a:lvl1pPr>
              <a:defRPr/>
            </a:lvl1pPr>
          </a:lstStyle>
          <a:p>
            <a:pPr>
              <a:defRPr/>
            </a:pPr>
            <a:endParaRPr lang="en-US" dirty="0"/>
          </a:p>
        </p:txBody>
      </p:sp>
      <p:sp>
        <p:nvSpPr>
          <p:cNvPr id="6" name="Rectangle 5"/>
          <p:cNvSpPr>
            <a:spLocks noGrp="1" noChangeArrowheads="1"/>
          </p:cNvSpPr>
          <p:nvPr userDrawn="1">
            <p:ph type="ftr" sz="quarter" idx="11"/>
          </p:nvPr>
        </p:nvSpPr>
        <p:spPr>
          <a:ln/>
        </p:spPr>
        <p:txBody>
          <a:bodyPr/>
          <a:lstStyle>
            <a:lvl1pPr>
              <a:defRPr/>
            </a:lvl1pPr>
          </a:lstStyle>
          <a:p>
            <a:pPr>
              <a:defRPr/>
            </a:pPr>
            <a:endParaRPr lang="en-US" dirty="0"/>
          </a:p>
        </p:txBody>
      </p:sp>
      <p:sp>
        <p:nvSpPr>
          <p:cNvPr id="7" name="Rectangle 6"/>
          <p:cNvSpPr>
            <a:spLocks noGrp="1" noChangeArrowheads="1"/>
          </p:cNvSpPr>
          <p:nvPr userDrawn="1">
            <p:ph type="sldNum" sz="quarter" idx="12"/>
          </p:nvPr>
        </p:nvSpPr>
        <p:spPr>
          <a:ln/>
        </p:spPr>
        <p:txBody>
          <a:bodyPr/>
          <a:lstStyle>
            <a:lvl1pPr>
              <a:defRPr/>
            </a:lvl1pPr>
          </a:lstStyle>
          <a:p>
            <a:pPr>
              <a:defRPr/>
            </a:pPr>
            <a:fld id="{D161D2A9-3C09-4F2D-9C46-C4360E553264}" type="slidenum">
              <a:rPr lang="en-US" altLang="en-US"/>
              <a:pPr>
                <a:defRPr/>
              </a:pPr>
              <a:t>‹#›</a:t>
            </a:fld>
            <a:endParaRPr lang="en-US" altLang="en-US" dirty="0"/>
          </a:p>
        </p:txBody>
      </p:sp>
    </p:spTree>
    <p:extLst>
      <p:ext uri="{BB962C8B-B14F-4D97-AF65-F5344CB8AC3E}">
        <p14:creationId xmlns:p14="http://schemas.microsoft.com/office/powerpoint/2010/main" val="3632439703"/>
      </p:ext>
    </p:extLst>
  </p:cSld>
  <p:clrMapOvr>
    <a:masterClrMapping/>
  </p:clrMapOvr>
  <p:transition/>
</p:sldLayout>
</file>

<file path=ppt/slideLayouts/slideLayout46.xml><?xml version="1.0" encoding="utf-8"?>
<p:sldLayout xmlns:a="http://schemas.openxmlformats.org/drawingml/2006/main" xmlns:r="http://schemas.openxmlformats.org/officeDocument/2006/relationships" xmlns:p="http://schemas.openxmlformats.org/presentationml/2006/main" userDrawn="1">
  <p:cSld name="1_Title and Content">
    <p:spTree>
      <p:nvGrpSpPr>
        <p:cNvPr id="1" name=""/>
        <p:cNvGrpSpPr/>
        <p:nvPr/>
      </p:nvGrpSpPr>
      <p:grpSpPr>
        <a:xfrm>
          <a:off x="0" y="0"/>
          <a:ext cx="0" cy="0"/>
          <a:chOff x="0" y="0"/>
          <a:chExt cx="0" cy="0"/>
        </a:xfrm>
      </p:grpSpPr>
      <p:sp>
        <p:nvSpPr>
          <p:cNvPr id="4" name="Rectangle 4"/>
          <p:cNvSpPr>
            <a:spLocks noGrp="1" noChangeArrowheads="1"/>
          </p:cNvSpPr>
          <p:nvPr userDrawn="1">
            <p:ph type="dt" sz="half" idx="10"/>
          </p:nvPr>
        </p:nvSpPr>
        <p:spPr>
          <a:ln/>
        </p:spPr>
        <p:txBody>
          <a:bodyPr/>
          <a:lstStyle>
            <a:lvl1pPr>
              <a:defRPr/>
            </a:lvl1pPr>
          </a:lstStyle>
          <a:p>
            <a:pPr>
              <a:defRPr/>
            </a:pPr>
            <a:endParaRPr lang="en-US" dirty="0"/>
          </a:p>
        </p:txBody>
      </p:sp>
      <p:sp>
        <p:nvSpPr>
          <p:cNvPr id="5" name="Rectangle 5"/>
          <p:cNvSpPr>
            <a:spLocks noGrp="1" noChangeArrowheads="1"/>
          </p:cNvSpPr>
          <p:nvPr userDrawn="1">
            <p:ph type="ftr" sz="quarter" idx="11"/>
          </p:nvPr>
        </p:nvSpPr>
        <p:spPr>
          <a:ln/>
        </p:spPr>
        <p:txBody>
          <a:bodyPr/>
          <a:lstStyle>
            <a:lvl1pPr>
              <a:defRPr/>
            </a:lvl1pPr>
          </a:lstStyle>
          <a:p>
            <a:pPr>
              <a:defRPr/>
            </a:pPr>
            <a:endParaRPr lang="en-US" dirty="0"/>
          </a:p>
        </p:txBody>
      </p:sp>
      <p:sp>
        <p:nvSpPr>
          <p:cNvPr id="6" name="Rectangle 6"/>
          <p:cNvSpPr>
            <a:spLocks noGrp="1" noChangeArrowheads="1"/>
          </p:cNvSpPr>
          <p:nvPr userDrawn="1">
            <p:ph type="sldNum" sz="quarter" idx="12"/>
          </p:nvPr>
        </p:nvSpPr>
        <p:spPr>
          <a:ln/>
        </p:spPr>
        <p:txBody>
          <a:bodyPr/>
          <a:lstStyle>
            <a:lvl1pPr>
              <a:defRPr/>
            </a:lvl1pPr>
          </a:lstStyle>
          <a:p>
            <a:pPr>
              <a:defRPr/>
            </a:pPr>
            <a:fld id="{35409FD9-E366-4ABD-AE9B-AE89028787C9}" type="slidenum">
              <a:rPr lang="en-US" altLang="en-US"/>
              <a:pPr>
                <a:defRPr/>
              </a:pPr>
              <a:t>‹#›</a:t>
            </a:fld>
            <a:endParaRPr lang="en-US" altLang="en-US" dirty="0"/>
          </a:p>
        </p:txBody>
      </p:sp>
      <p:sp>
        <p:nvSpPr>
          <p:cNvPr id="7" name="Title 1"/>
          <p:cNvSpPr>
            <a:spLocks noGrp="1"/>
          </p:cNvSpPr>
          <p:nvPr>
            <p:ph type="title" hasCustomPrompt="1"/>
          </p:nvPr>
        </p:nvSpPr>
        <p:spPr>
          <a:xfrm>
            <a:off x="633730" y="111438"/>
            <a:ext cx="8359140" cy="563231"/>
          </a:xfrm>
        </p:spPr>
        <p:txBody>
          <a:bodyPr anchor="ctr"/>
          <a:lstStyle>
            <a:lvl1pPr>
              <a:defRPr sz="3400">
                <a:solidFill>
                  <a:schemeClr val="bg1"/>
                </a:solidFill>
              </a:defRPr>
            </a:lvl1pPr>
          </a:lstStyle>
          <a:p>
            <a:r>
              <a:rPr lang="en-US" dirty="0"/>
              <a:t>Title</a:t>
            </a:r>
          </a:p>
        </p:txBody>
      </p:sp>
      <p:sp>
        <p:nvSpPr>
          <p:cNvPr id="8" name="Content Placeholder 2"/>
          <p:cNvSpPr>
            <a:spLocks noGrp="1"/>
          </p:cNvSpPr>
          <p:nvPr>
            <p:ph idx="13" hasCustomPrompt="1"/>
          </p:nvPr>
        </p:nvSpPr>
        <p:spPr>
          <a:xfrm>
            <a:off x="411480" y="1047331"/>
            <a:ext cx="8377428" cy="733534"/>
          </a:xfrm>
        </p:spPr>
        <p:txBody>
          <a:bodyPr anchorCtr="0"/>
          <a:lstStyle>
            <a:lvl1pPr marL="344488" indent="-179388">
              <a:lnSpc>
                <a:spcPts val="2200"/>
              </a:lnSpc>
              <a:spcBef>
                <a:spcPts val="600"/>
              </a:spcBef>
              <a:buSzPct val="100000"/>
              <a:buFont typeface="Arial" pitchFamily="34" charset="0"/>
              <a:buChar char="•"/>
              <a:defRPr sz="2400" b="0">
                <a:solidFill>
                  <a:schemeClr val="tx1"/>
                </a:solidFill>
              </a:defRPr>
            </a:lvl1pPr>
            <a:lvl2pPr marL="509588" indent="-165100">
              <a:spcBef>
                <a:spcPts val="400"/>
              </a:spcBef>
              <a:buSzPct val="75000"/>
              <a:buFont typeface="Lucida Sans" panose="020B0602030504020204" pitchFamily="34" charset="0"/>
              <a:buChar char="–"/>
              <a:defRPr sz="1800"/>
            </a:lvl2pPr>
            <a:lvl3pPr marL="795337" indent="-219456">
              <a:spcBef>
                <a:spcPts val="400"/>
              </a:spcBef>
              <a:buSzPct val="100000"/>
              <a:buFont typeface="Arial" panose="020B0604020202020204" pitchFamily="34" charset="0"/>
              <a:buChar char="•"/>
              <a:defRPr sz="1600"/>
            </a:lvl3pPr>
            <a:lvl4pPr marL="914400" indent="-165100">
              <a:spcBef>
                <a:spcPts val="400"/>
              </a:spcBef>
              <a:buSzPct val="100000"/>
              <a:buFont typeface="Lucida Sans" panose="020B0602030504020204" pitchFamily="34" charset="0"/>
              <a:buChar char="–"/>
              <a:defRPr sz="1400"/>
            </a:lvl4pPr>
            <a:lvl5pPr marL="1079500" indent="-165100">
              <a:spcBef>
                <a:spcPts val="400"/>
              </a:spcBef>
              <a:buSzPct val="100000"/>
              <a:buFont typeface="Arial" pitchFamily="34" charset="0"/>
              <a:buChar char="•"/>
              <a:defRPr sz="1400"/>
            </a:lvl5pPr>
          </a:lstStyle>
          <a:p>
            <a:pPr lvl="0"/>
            <a:r>
              <a:rPr lang="en-US" dirty="0"/>
              <a:t>Click to edit Master text styles</a:t>
            </a:r>
          </a:p>
          <a:p>
            <a:pPr lvl="0"/>
            <a:endParaRPr lang="en-US" dirty="0"/>
          </a:p>
        </p:txBody>
      </p:sp>
    </p:spTree>
    <p:extLst>
      <p:ext uri="{BB962C8B-B14F-4D97-AF65-F5344CB8AC3E}">
        <p14:creationId xmlns:p14="http://schemas.microsoft.com/office/powerpoint/2010/main" val="1267772349"/>
      </p:ext>
    </p:extLst>
  </p:cSld>
  <p:clrMapOvr>
    <a:masterClrMapping/>
  </p:clrMapOvr>
  <p:transition/>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2_Title and Content">
    <p:spTree>
      <p:nvGrpSpPr>
        <p:cNvPr id="1" name=""/>
        <p:cNvGrpSpPr/>
        <p:nvPr/>
      </p:nvGrpSpPr>
      <p:grpSpPr>
        <a:xfrm>
          <a:off x="0" y="0"/>
          <a:ext cx="0" cy="0"/>
          <a:chOff x="0" y="0"/>
          <a:chExt cx="0" cy="0"/>
        </a:xfrm>
      </p:grpSpPr>
      <p:sp>
        <p:nvSpPr>
          <p:cNvPr id="2" name="Rectangle 1"/>
          <p:cNvSpPr/>
          <p:nvPr userDrawn="1"/>
        </p:nvSpPr>
        <p:spPr>
          <a:xfrm>
            <a:off x="0" y="0"/>
            <a:ext cx="9144000" cy="51435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9" name="Picture 5"/>
          <p:cNvPicPr>
            <a:picLocks noChangeAspect="1"/>
          </p:cNvPicPr>
          <p:nvPr userDrawn="1"/>
        </p:nvPicPr>
        <p:blipFill>
          <a:blip r:embed="rId2">
            <a:extLst>
              <a:ext uri="{28A0092B-C50C-407E-A947-70E740481C1C}">
                <a14:useLocalDpi xmlns:a14="http://schemas.microsoft.com/office/drawing/2010/main" val="0"/>
              </a:ext>
            </a:extLst>
          </a:blip>
          <a:srcRect l="17621" t="35077" r="17621" b="35077"/>
          <a:stretch>
            <a:fillRect/>
          </a:stretch>
        </p:blipFill>
        <p:spPr bwMode="auto">
          <a:xfrm>
            <a:off x="-3175" y="0"/>
            <a:ext cx="592138" cy="728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8" name="Rectangle 4"/>
          <p:cNvSpPr>
            <a:spLocks noGrp="1" noChangeArrowheads="1"/>
          </p:cNvSpPr>
          <p:nvPr>
            <p:ph type="ctrTitle"/>
          </p:nvPr>
        </p:nvSpPr>
        <p:spPr bwMode="invGray">
          <a:xfrm>
            <a:off x="558353" y="1819142"/>
            <a:ext cx="8027294" cy="535531"/>
          </a:xfrm>
        </p:spPr>
        <p:txBody>
          <a:bodyPr anchorCtr="0"/>
          <a:lstStyle>
            <a:lvl1pPr algn="ctr">
              <a:defRPr sz="3200">
                <a:solidFill>
                  <a:schemeClr val="bg1"/>
                </a:solidFill>
                <a:effectLst/>
              </a:defRPr>
            </a:lvl1pPr>
          </a:lstStyle>
          <a:p>
            <a:r>
              <a:rPr lang="en-US" dirty="0"/>
              <a:t>Click to edit Master title style</a:t>
            </a:r>
          </a:p>
        </p:txBody>
      </p:sp>
      <p:sp>
        <p:nvSpPr>
          <p:cNvPr id="19" name="Rectangle 5"/>
          <p:cNvSpPr>
            <a:spLocks noGrp="1" noChangeArrowheads="1"/>
          </p:cNvSpPr>
          <p:nvPr>
            <p:ph type="subTitle" idx="1"/>
          </p:nvPr>
        </p:nvSpPr>
        <p:spPr bwMode="invGray">
          <a:xfrm>
            <a:off x="558353" y="3038523"/>
            <a:ext cx="8027295" cy="374461"/>
          </a:xfrm>
        </p:spPr>
        <p:txBody>
          <a:bodyPr rIns="0" anchorCtr="0"/>
          <a:lstStyle>
            <a:lvl1pPr marL="0" indent="0" algn="ctr">
              <a:buFont typeface="Arial" pitchFamily="34" charset="0"/>
              <a:buNone/>
              <a:defRPr sz="2400" b="0">
                <a:solidFill>
                  <a:schemeClr val="bg1"/>
                </a:solidFill>
                <a:effectLst/>
                <a:latin typeface="Lucida Sans" pitchFamily="34" charset="0"/>
              </a:defRPr>
            </a:lvl1pPr>
          </a:lstStyle>
          <a:p>
            <a:r>
              <a:rPr lang="en-US" dirty="0"/>
              <a:t>Click to edit Master subtitle style</a:t>
            </a:r>
          </a:p>
        </p:txBody>
      </p:sp>
    </p:spTree>
    <p:extLst>
      <p:ext uri="{BB962C8B-B14F-4D97-AF65-F5344CB8AC3E}">
        <p14:creationId xmlns:p14="http://schemas.microsoft.com/office/powerpoint/2010/main" val="343689353"/>
      </p:ext>
    </p:extLst>
  </p:cSld>
  <p:clrMapOvr>
    <a:masterClrMapping/>
  </p:clrMapOvr>
  <p:transition/>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8_Title and Content">
    <p:spTree>
      <p:nvGrpSpPr>
        <p:cNvPr id="1" name=""/>
        <p:cNvGrpSpPr/>
        <p:nvPr/>
      </p:nvGrpSpPr>
      <p:grpSpPr>
        <a:xfrm>
          <a:off x="0" y="0"/>
          <a:ext cx="0" cy="0"/>
          <a:chOff x="0" y="0"/>
          <a:chExt cx="0" cy="0"/>
        </a:xfrm>
      </p:grpSpPr>
      <p:sp>
        <p:nvSpPr>
          <p:cNvPr id="2" name="Rectangle 1"/>
          <p:cNvSpPr/>
          <p:nvPr userDrawn="1"/>
        </p:nvSpPr>
        <p:spPr>
          <a:xfrm>
            <a:off x="0" y="0"/>
            <a:ext cx="9144000" cy="51435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9" name="Picture 5"/>
          <p:cNvPicPr>
            <a:picLocks noChangeAspect="1"/>
          </p:cNvPicPr>
          <p:nvPr userDrawn="1"/>
        </p:nvPicPr>
        <p:blipFill>
          <a:blip r:embed="rId2">
            <a:extLst>
              <a:ext uri="{28A0092B-C50C-407E-A947-70E740481C1C}">
                <a14:useLocalDpi xmlns:a14="http://schemas.microsoft.com/office/drawing/2010/main" val="0"/>
              </a:ext>
            </a:extLst>
          </a:blip>
          <a:srcRect l="17621" t="35077" r="17621" b="35077"/>
          <a:stretch>
            <a:fillRect/>
          </a:stretch>
        </p:blipFill>
        <p:spPr bwMode="auto">
          <a:xfrm>
            <a:off x="-3175" y="0"/>
            <a:ext cx="592138" cy="728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ctangle 4"/>
          <p:cNvSpPr>
            <a:spLocks noGrp="1" noChangeArrowheads="1"/>
          </p:cNvSpPr>
          <p:nvPr>
            <p:ph type="ctrTitle"/>
          </p:nvPr>
        </p:nvSpPr>
        <p:spPr bwMode="invGray">
          <a:xfrm>
            <a:off x="558353" y="1819142"/>
            <a:ext cx="8027294" cy="535531"/>
          </a:xfrm>
        </p:spPr>
        <p:txBody>
          <a:bodyPr anchorCtr="0"/>
          <a:lstStyle>
            <a:lvl1pPr algn="ctr">
              <a:defRPr sz="3200">
                <a:solidFill>
                  <a:schemeClr val="bg1"/>
                </a:solidFill>
                <a:effectLst/>
              </a:defRPr>
            </a:lvl1pPr>
          </a:lstStyle>
          <a:p>
            <a:r>
              <a:rPr lang="en-US" dirty="0"/>
              <a:t>Click to edit Master title style</a:t>
            </a:r>
          </a:p>
        </p:txBody>
      </p:sp>
      <p:sp>
        <p:nvSpPr>
          <p:cNvPr id="7" name="Rectangle 5"/>
          <p:cNvSpPr>
            <a:spLocks noGrp="1" noChangeArrowheads="1"/>
          </p:cNvSpPr>
          <p:nvPr>
            <p:ph type="subTitle" idx="1"/>
          </p:nvPr>
        </p:nvSpPr>
        <p:spPr bwMode="invGray">
          <a:xfrm>
            <a:off x="558353" y="3038523"/>
            <a:ext cx="8027295" cy="374461"/>
          </a:xfrm>
        </p:spPr>
        <p:txBody>
          <a:bodyPr rIns="0" anchorCtr="0"/>
          <a:lstStyle>
            <a:lvl1pPr marL="0" indent="0" algn="ctr">
              <a:buFont typeface="Arial" pitchFamily="34" charset="0"/>
              <a:buNone/>
              <a:defRPr sz="2400" b="0">
                <a:solidFill>
                  <a:schemeClr val="bg1"/>
                </a:solidFill>
                <a:effectLst/>
                <a:latin typeface="Lucida Sans" pitchFamily="34" charset="0"/>
              </a:defRPr>
            </a:lvl1pPr>
          </a:lstStyle>
          <a:p>
            <a:r>
              <a:rPr lang="en-US" dirty="0"/>
              <a:t>Click to edit Master subtitle style</a:t>
            </a:r>
          </a:p>
        </p:txBody>
      </p:sp>
    </p:spTree>
    <p:extLst>
      <p:ext uri="{BB962C8B-B14F-4D97-AF65-F5344CB8AC3E}">
        <p14:creationId xmlns:p14="http://schemas.microsoft.com/office/powerpoint/2010/main" val="1212258606"/>
      </p:ext>
    </p:extLst>
  </p:cSld>
  <p:clrMapOvr>
    <a:masterClrMapping/>
  </p:clrMapOvr>
  <p:transition/>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4_Title and Content">
    <p:spTree>
      <p:nvGrpSpPr>
        <p:cNvPr id="1" name=""/>
        <p:cNvGrpSpPr/>
        <p:nvPr/>
      </p:nvGrpSpPr>
      <p:grpSpPr>
        <a:xfrm>
          <a:off x="0" y="0"/>
          <a:ext cx="0" cy="0"/>
          <a:chOff x="0" y="0"/>
          <a:chExt cx="0" cy="0"/>
        </a:xfrm>
      </p:grpSpPr>
      <p:sp>
        <p:nvSpPr>
          <p:cNvPr id="2" name="Rectangle 1"/>
          <p:cNvSpPr/>
          <p:nvPr userDrawn="1"/>
        </p:nvSpPr>
        <p:spPr>
          <a:xfrm>
            <a:off x="0" y="0"/>
            <a:ext cx="9144000" cy="5143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9" name="Picture 5"/>
          <p:cNvPicPr>
            <a:picLocks noChangeAspect="1"/>
          </p:cNvPicPr>
          <p:nvPr userDrawn="1"/>
        </p:nvPicPr>
        <p:blipFill>
          <a:blip r:embed="rId2">
            <a:extLst>
              <a:ext uri="{28A0092B-C50C-407E-A947-70E740481C1C}">
                <a14:useLocalDpi xmlns:a14="http://schemas.microsoft.com/office/drawing/2010/main" val="0"/>
              </a:ext>
            </a:extLst>
          </a:blip>
          <a:srcRect l="17621" t="35077" r="17621" b="35077"/>
          <a:stretch>
            <a:fillRect/>
          </a:stretch>
        </p:blipFill>
        <p:spPr bwMode="auto">
          <a:xfrm>
            <a:off x="-3175" y="0"/>
            <a:ext cx="592138" cy="728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ctangle 4"/>
          <p:cNvSpPr>
            <a:spLocks noGrp="1" noChangeArrowheads="1"/>
          </p:cNvSpPr>
          <p:nvPr>
            <p:ph type="ctrTitle"/>
          </p:nvPr>
        </p:nvSpPr>
        <p:spPr bwMode="invGray">
          <a:xfrm>
            <a:off x="558353" y="1819142"/>
            <a:ext cx="8027294" cy="535531"/>
          </a:xfrm>
        </p:spPr>
        <p:txBody>
          <a:bodyPr anchorCtr="0"/>
          <a:lstStyle>
            <a:lvl1pPr algn="ctr">
              <a:defRPr sz="3200">
                <a:solidFill>
                  <a:schemeClr val="bg1"/>
                </a:solidFill>
                <a:effectLst/>
              </a:defRPr>
            </a:lvl1pPr>
          </a:lstStyle>
          <a:p>
            <a:r>
              <a:rPr lang="en-US" dirty="0"/>
              <a:t>Click to edit Master title style</a:t>
            </a:r>
          </a:p>
        </p:txBody>
      </p:sp>
      <p:sp>
        <p:nvSpPr>
          <p:cNvPr id="7" name="Rectangle 5"/>
          <p:cNvSpPr>
            <a:spLocks noGrp="1" noChangeArrowheads="1"/>
          </p:cNvSpPr>
          <p:nvPr>
            <p:ph type="subTitle" idx="1"/>
          </p:nvPr>
        </p:nvSpPr>
        <p:spPr bwMode="invGray">
          <a:xfrm>
            <a:off x="558353" y="3038523"/>
            <a:ext cx="8027295" cy="374461"/>
          </a:xfrm>
        </p:spPr>
        <p:txBody>
          <a:bodyPr rIns="0" anchorCtr="0"/>
          <a:lstStyle>
            <a:lvl1pPr marL="0" indent="0" algn="ctr">
              <a:buFont typeface="Arial" pitchFamily="34" charset="0"/>
              <a:buNone/>
              <a:defRPr sz="2400" b="0">
                <a:solidFill>
                  <a:schemeClr val="bg1"/>
                </a:solidFill>
                <a:effectLst/>
                <a:latin typeface="Lucida Sans" pitchFamily="34" charset="0"/>
              </a:defRPr>
            </a:lvl1pPr>
          </a:lstStyle>
          <a:p>
            <a:r>
              <a:rPr lang="en-US" dirty="0"/>
              <a:t>Click to edit Master subtitle style</a:t>
            </a:r>
          </a:p>
        </p:txBody>
      </p:sp>
    </p:spTree>
    <p:extLst>
      <p:ext uri="{BB962C8B-B14F-4D97-AF65-F5344CB8AC3E}">
        <p14:creationId xmlns:p14="http://schemas.microsoft.com/office/powerpoint/2010/main" val="1080526257"/>
      </p:ext>
    </p:extLst>
  </p:cSld>
  <p:clrMapOvr>
    <a:masterClrMapping/>
  </p:clrMapOv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Content Placeholder 2"/>
          <p:cNvSpPr>
            <a:spLocks noGrp="1"/>
          </p:cNvSpPr>
          <p:nvPr>
            <p:ph idx="1" hasCustomPrompt="1"/>
          </p:nvPr>
        </p:nvSpPr>
        <p:spPr>
          <a:xfrm>
            <a:off x="411480" y="1047331"/>
            <a:ext cx="8377428" cy="1092607"/>
          </a:xfrm>
        </p:spPr>
        <p:txBody>
          <a:bodyPr anchorCtr="0"/>
          <a:lstStyle>
            <a:lvl1pPr marL="344488" indent="-179388">
              <a:lnSpc>
                <a:spcPts val="2200"/>
              </a:lnSpc>
              <a:spcBef>
                <a:spcPts val="600"/>
              </a:spcBef>
              <a:buSzPct val="100000"/>
              <a:buFont typeface="Arial" pitchFamily="34" charset="0"/>
              <a:buChar char="•"/>
              <a:defRPr sz="2400" b="0">
                <a:solidFill>
                  <a:schemeClr val="tx1"/>
                </a:solidFill>
              </a:defRPr>
            </a:lvl1pPr>
            <a:lvl2pPr marL="509588" indent="-165100">
              <a:spcBef>
                <a:spcPts val="400"/>
              </a:spcBef>
              <a:buSzPct val="75000"/>
              <a:buFont typeface="Lucida Sans" panose="020B0602030504020204" pitchFamily="34" charset="0"/>
              <a:buChar char="–"/>
              <a:defRPr sz="1800"/>
            </a:lvl2pPr>
            <a:lvl3pPr marL="795337" indent="-219456">
              <a:spcBef>
                <a:spcPts val="400"/>
              </a:spcBef>
              <a:buSzPct val="100000"/>
              <a:buFont typeface="Arial" panose="020B0604020202020204" pitchFamily="34" charset="0"/>
              <a:buChar char="•"/>
              <a:defRPr sz="1600"/>
            </a:lvl3pPr>
            <a:lvl4pPr marL="914400" indent="-165100">
              <a:spcBef>
                <a:spcPts val="400"/>
              </a:spcBef>
              <a:buSzPct val="100000"/>
              <a:buFont typeface="Lucida Sans" panose="020B0602030504020204" pitchFamily="34" charset="0"/>
              <a:buChar char="–"/>
              <a:defRPr sz="1400"/>
            </a:lvl4pPr>
            <a:lvl5pPr marL="1079500" indent="-165100">
              <a:spcBef>
                <a:spcPts val="400"/>
              </a:spcBef>
              <a:buSzPct val="100000"/>
              <a:buFont typeface="Arial" pitchFamily="34" charset="0"/>
              <a:buChar char="•"/>
              <a:defRPr sz="1400"/>
            </a:lvl5pPr>
          </a:lstStyle>
          <a:p>
            <a:pPr lvl="0"/>
            <a:r>
              <a:rPr lang="en-US" dirty="0"/>
              <a:t>Click to edit Master text styles</a:t>
            </a:r>
          </a:p>
          <a:p>
            <a:pPr lvl="0"/>
            <a:endParaRPr lang="en-US" dirty="0"/>
          </a:p>
          <a:p>
            <a:pPr lvl="0"/>
            <a:endParaRPr lang="en-US" dirty="0"/>
          </a:p>
        </p:txBody>
      </p:sp>
      <p:sp>
        <p:nvSpPr>
          <p:cNvPr id="4" name="Rectangle 4"/>
          <p:cNvSpPr>
            <a:spLocks noGrp="1" noChangeArrowheads="1"/>
          </p:cNvSpPr>
          <p:nvPr userDrawn="1">
            <p:ph type="dt" sz="half" idx="10"/>
          </p:nvPr>
        </p:nvSpPr>
        <p:spPr>
          <a:ln/>
        </p:spPr>
        <p:txBody>
          <a:bodyPr/>
          <a:lstStyle>
            <a:lvl1pPr>
              <a:defRPr/>
            </a:lvl1pPr>
          </a:lstStyle>
          <a:p>
            <a:pPr>
              <a:defRPr/>
            </a:pPr>
            <a:endParaRPr lang="en-US" dirty="0"/>
          </a:p>
        </p:txBody>
      </p:sp>
      <p:sp>
        <p:nvSpPr>
          <p:cNvPr id="5" name="Rectangle 5"/>
          <p:cNvSpPr>
            <a:spLocks noGrp="1" noChangeArrowheads="1"/>
          </p:cNvSpPr>
          <p:nvPr userDrawn="1">
            <p:ph type="ftr" sz="quarter" idx="11"/>
          </p:nvPr>
        </p:nvSpPr>
        <p:spPr>
          <a:ln/>
        </p:spPr>
        <p:txBody>
          <a:bodyPr/>
          <a:lstStyle>
            <a:lvl1pPr>
              <a:defRPr/>
            </a:lvl1pPr>
          </a:lstStyle>
          <a:p>
            <a:pPr>
              <a:defRPr/>
            </a:pPr>
            <a:endParaRPr lang="en-US" dirty="0"/>
          </a:p>
        </p:txBody>
      </p:sp>
      <p:sp>
        <p:nvSpPr>
          <p:cNvPr id="6" name="Rectangle 6"/>
          <p:cNvSpPr>
            <a:spLocks noGrp="1" noChangeArrowheads="1"/>
          </p:cNvSpPr>
          <p:nvPr userDrawn="1">
            <p:ph type="sldNum" sz="quarter" idx="12"/>
          </p:nvPr>
        </p:nvSpPr>
        <p:spPr>
          <a:ln/>
        </p:spPr>
        <p:txBody>
          <a:bodyPr/>
          <a:lstStyle>
            <a:lvl1pPr>
              <a:defRPr/>
            </a:lvl1pPr>
          </a:lstStyle>
          <a:p>
            <a:pPr>
              <a:defRPr/>
            </a:pPr>
            <a:fld id="{35409FD9-E366-4ABD-AE9B-AE89028787C9}" type="slidenum">
              <a:rPr lang="en-US" altLang="en-US"/>
              <a:pPr>
                <a:defRPr/>
              </a:pPr>
              <a:t>‹#›</a:t>
            </a:fld>
            <a:endParaRPr lang="en-US" altLang="en-US" dirty="0"/>
          </a:p>
        </p:txBody>
      </p:sp>
      <p:sp>
        <p:nvSpPr>
          <p:cNvPr id="9" name="Title 1"/>
          <p:cNvSpPr>
            <a:spLocks noGrp="1"/>
          </p:cNvSpPr>
          <p:nvPr>
            <p:ph type="title" hasCustomPrompt="1"/>
          </p:nvPr>
        </p:nvSpPr>
        <p:spPr>
          <a:xfrm>
            <a:off x="633730" y="111438"/>
            <a:ext cx="8359140" cy="563231"/>
          </a:xfrm>
        </p:spPr>
        <p:txBody>
          <a:bodyPr anchor="ctr"/>
          <a:lstStyle>
            <a:lvl1pPr>
              <a:defRPr sz="3400">
                <a:solidFill>
                  <a:schemeClr val="bg1"/>
                </a:solidFill>
              </a:defRPr>
            </a:lvl1pPr>
          </a:lstStyle>
          <a:p>
            <a:r>
              <a:rPr lang="en-US" dirty="0"/>
              <a:t>Title</a:t>
            </a:r>
          </a:p>
        </p:txBody>
      </p:sp>
    </p:spTree>
    <p:extLst>
      <p:ext uri="{BB962C8B-B14F-4D97-AF65-F5344CB8AC3E}">
        <p14:creationId xmlns:p14="http://schemas.microsoft.com/office/powerpoint/2010/main" val="538158009"/>
      </p:ext>
    </p:extLst>
  </p:cSld>
  <p:clrMapOvr>
    <a:masterClrMapping/>
  </p:clrMapOvr>
  <p:transition/>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6_Title and Content">
    <p:spTree>
      <p:nvGrpSpPr>
        <p:cNvPr id="1" name=""/>
        <p:cNvGrpSpPr/>
        <p:nvPr/>
      </p:nvGrpSpPr>
      <p:grpSpPr>
        <a:xfrm>
          <a:off x="0" y="0"/>
          <a:ext cx="0" cy="0"/>
          <a:chOff x="0" y="0"/>
          <a:chExt cx="0" cy="0"/>
        </a:xfrm>
      </p:grpSpPr>
      <p:sp>
        <p:nvSpPr>
          <p:cNvPr id="2" name="Rectangle 1"/>
          <p:cNvSpPr/>
          <p:nvPr userDrawn="1"/>
        </p:nvSpPr>
        <p:spPr>
          <a:xfrm>
            <a:off x="0" y="0"/>
            <a:ext cx="9144000" cy="51435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9" name="Picture 5"/>
          <p:cNvPicPr>
            <a:picLocks noChangeAspect="1"/>
          </p:cNvPicPr>
          <p:nvPr userDrawn="1"/>
        </p:nvPicPr>
        <p:blipFill>
          <a:blip r:embed="rId2">
            <a:extLst>
              <a:ext uri="{28A0092B-C50C-407E-A947-70E740481C1C}">
                <a14:useLocalDpi xmlns:a14="http://schemas.microsoft.com/office/drawing/2010/main" val="0"/>
              </a:ext>
            </a:extLst>
          </a:blip>
          <a:srcRect l="17621" t="35077" r="17621" b="35077"/>
          <a:stretch>
            <a:fillRect/>
          </a:stretch>
        </p:blipFill>
        <p:spPr bwMode="auto">
          <a:xfrm>
            <a:off x="-3175" y="0"/>
            <a:ext cx="592138" cy="728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ctangle 4"/>
          <p:cNvSpPr>
            <a:spLocks noGrp="1" noChangeArrowheads="1"/>
          </p:cNvSpPr>
          <p:nvPr>
            <p:ph type="ctrTitle"/>
          </p:nvPr>
        </p:nvSpPr>
        <p:spPr bwMode="invGray">
          <a:xfrm>
            <a:off x="558353" y="1819142"/>
            <a:ext cx="8027294" cy="535531"/>
          </a:xfrm>
        </p:spPr>
        <p:txBody>
          <a:bodyPr anchorCtr="0"/>
          <a:lstStyle>
            <a:lvl1pPr algn="ctr">
              <a:defRPr sz="3200">
                <a:solidFill>
                  <a:schemeClr val="bg1"/>
                </a:solidFill>
                <a:effectLst/>
              </a:defRPr>
            </a:lvl1pPr>
          </a:lstStyle>
          <a:p>
            <a:r>
              <a:rPr lang="en-US" dirty="0"/>
              <a:t>Click to edit Master title style</a:t>
            </a:r>
          </a:p>
        </p:txBody>
      </p:sp>
      <p:sp>
        <p:nvSpPr>
          <p:cNvPr id="7" name="Rectangle 5"/>
          <p:cNvSpPr>
            <a:spLocks noGrp="1" noChangeArrowheads="1"/>
          </p:cNvSpPr>
          <p:nvPr>
            <p:ph type="subTitle" idx="1"/>
          </p:nvPr>
        </p:nvSpPr>
        <p:spPr bwMode="invGray">
          <a:xfrm>
            <a:off x="558353" y="3038523"/>
            <a:ext cx="8027295" cy="374461"/>
          </a:xfrm>
        </p:spPr>
        <p:txBody>
          <a:bodyPr rIns="0" anchorCtr="0"/>
          <a:lstStyle>
            <a:lvl1pPr marL="0" indent="0" algn="ctr">
              <a:buFont typeface="Arial" pitchFamily="34" charset="0"/>
              <a:buNone/>
              <a:defRPr sz="2400" b="0">
                <a:solidFill>
                  <a:schemeClr val="bg1"/>
                </a:solidFill>
                <a:effectLst/>
                <a:latin typeface="Lucida Sans" pitchFamily="34" charset="0"/>
              </a:defRPr>
            </a:lvl1pPr>
          </a:lstStyle>
          <a:p>
            <a:r>
              <a:rPr lang="en-US" dirty="0"/>
              <a:t>Click to edit Master subtitle style</a:t>
            </a:r>
          </a:p>
        </p:txBody>
      </p:sp>
    </p:spTree>
    <p:extLst>
      <p:ext uri="{BB962C8B-B14F-4D97-AF65-F5344CB8AC3E}">
        <p14:creationId xmlns:p14="http://schemas.microsoft.com/office/powerpoint/2010/main" val="3890410390"/>
      </p:ext>
    </p:extLst>
  </p:cSld>
  <p:clrMapOvr>
    <a:masterClrMapping/>
  </p:clrMapOvr>
  <p:transition/>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9_Title and Content">
    <p:spTree>
      <p:nvGrpSpPr>
        <p:cNvPr id="1" name=""/>
        <p:cNvGrpSpPr/>
        <p:nvPr/>
      </p:nvGrpSpPr>
      <p:grpSpPr>
        <a:xfrm>
          <a:off x="0" y="0"/>
          <a:ext cx="0" cy="0"/>
          <a:chOff x="0" y="0"/>
          <a:chExt cx="0" cy="0"/>
        </a:xfrm>
      </p:grpSpPr>
      <p:sp>
        <p:nvSpPr>
          <p:cNvPr id="2" name="Rectangle 1"/>
          <p:cNvSpPr/>
          <p:nvPr userDrawn="1"/>
        </p:nvSpPr>
        <p:spPr>
          <a:xfrm>
            <a:off x="0" y="0"/>
            <a:ext cx="9144000" cy="51435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9" name="Picture 5"/>
          <p:cNvPicPr>
            <a:picLocks noChangeAspect="1"/>
          </p:cNvPicPr>
          <p:nvPr userDrawn="1"/>
        </p:nvPicPr>
        <p:blipFill>
          <a:blip r:embed="rId2">
            <a:extLst>
              <a:ext uri="{28A0092B-C50C-407E-A947-70E740481C1C}">
                <a14:useLocalDpi xmlns:a14="http://schemas.microsoft.com/office/drawing/2010/main" val="0"/>
              </a:ext>
            </a:extLst>
          </a:blip>
          <a:srcRect l="17621" t="35077" r="17621" b="35077"/>
          <a:stretch>
            <a:fillRect/>
          </a:stretch>
        </p:blipFill>
        <p:spPr bwMode="auto">
          <a:xfrm>
            <a:off x="-3175" y="0"/>
            <a:ext cx="592138" cy="728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ctangle 4"/>
          <p:cNvSpPr>
            <a:spLocks noGrp="1" noChangeArrowheads="1"/>
          </p:cNvSpPr>
          <p:nvPr>
            <p:ph type="ctrTitle"/>
          </p:nvPr>
        </p:nvSpPr>
        <p:spPr bwMode="invGray">
          <a:xfrm>
            <a:off x="558353" y="1819142"/>
            <a:ext cx="8027294" cy="535531"/>
          </a:xfrm>
        </p:spPr>
        <p:txBody>
          <a:bodyPr anchorCtr="0"/>
          <a:lstStyle>
            <a:lvl1pPr algn="ctr">
              <a:defRPr sz="3200">
                <a:solidFill>
                  <a:schemeClr val="bg1"/>
                </a:solidFill>
                <a:effectLst/>
              </a:defRPr>
            </a:lvl1pPr>
          </a:lstStyle>
          <a:p>
            <a:r>
              <a:rPr lang="en-US" dirty="0"/>
              <a:t>Click to edit Master title style</a:t>
            </a:r>
          </a:p>
        </p:txBody>
      </p:sp>
      <p:sp>
        <p:nvSpPr>
          <p:cNvPr id="7" name="Rectangle 5"/>
          <p:cNvSpPr>
            <a:spLocks noGrp="1" noChangeArrowheads="1"/>
          </p:cNvSpPr>
          <p:nvPr>
            <p:ph type="subTitle" idx="1"/>
          </p:nvPr>
        </p:nvSpPr>
        <p:spPr bwMode="invGray">
          <a:xfrm>
            <a:off x="558353" y="3038523"/>
            <a:ext cx="8027295" cy="374461"/>
          </a:xfrm>
        </p:spPr>
        <p:txBody>
          <a:bodyPr rIns="0" anchorCtr="0"/>
          <a:lstStyle>
            <a:lvl1pPr marL="0" indent="0" algn="ctr">
              <a:buFont typeface="Arial" pitchFamily="34" charset="0"/>
              <a:buNone/>
              <a:defRPr sz="2400" b="0">
                <a:solidFill>
                  <a:schemeClr val="bg1"/>
                </a:solidFill>
                <a:effectLst/>
                <a:latin typeface="Lucida Sans" pitchFamily="34" charset="0"/>
              </a:defRPr>
            </a:lvl1pPr>
          </a:lstStyle>
          <a:p>
            <a:r>
              <a:rPr lang="en-US" dirty="0"/>
              <a:t>Click to edit Master subtitle style</a:t>
            </a:r>
          </a:p>
        </p:txBody>
      </p:sp>
    </p:spTree>
    <p:extLst>
      <p:ext uri="{BB962C8B-B14F-4D97-AF65-F5344CB8AC3E}">
        <p14:creationId xmlns:p14="http://schemas.microsoft.com/office/powerpoint/2010/main" val="3361493926"/>
      </p:ext>
    </p:extLst>
  </p:cSld>
  <p:clrMapOvr>
    <a:masterClrMapping/>
  </p:clrMapOvr>
  <p:transition/>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7_Title and Content">
    <p:spTree>
      <p:nvGrpSpPr>
        <p:cNvPr id="1" name=""/>
        <p:cNvGrpSpPr/>
        <p:nvPr/>
      </p:nvGrpSpPr>
      <p:grpSpPr>
        <a:xfrm>
          <a:off x="0" y="0"/>
          <a:ext cx="0" cy="0"/>
          <a:chOff x="0" y="0"/>
          <a:chExt cx="0" cy="0"/>
        </a:xfrm>
      </p:grpSpPr>
      <p:sp>
        <p:nvSpPr>
          <p:cNvPr id="2" name="Rectangle 1"/>
          <p:cNvSpPr/>
          <p:nvPr userDrawn="1"/>
        </p:nvSpPr>
        <p:spPr>
          <a:xfrm>
            <a:off x="0" y="0"/>
            <a:ext cx="9144000" cy="51435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9" name="Picture 5"/>
          <p:cNvPicPr>
            <a:picLocks noChangeAspect="1"/>
          </p:cNvPicPr>
          <p:nvPr userDrawn="1"/>
        </p:nvPicPr>
        <p:blipFill>
          <a:blip r:embed="rId2">
            <a:extLst>
              <a:ext uri="{28A0092B-C50C-407E-A947-70E740481C1C}">
                <a14:useLocalDpi xmlns:a14="http://schemas.microsoft.com/office/drawing/2010/main" val="0"/>
              </a:ext>
            </a:extLst>
          </a:blip>
          <a:srcRect l="17621" t="35077" r="17621" b="35077"/>
          <a:stretch>
            <a:fillRect/>
          </a:stretch>
        </p:blipFill>
        <p:spPr bwMode="auto">
          <a:xfrm>
            <a:off x="-3175" y="0"/>
            <a:ext cx="592138" cy="728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ctangle 4"/>
          <p:cNvSpPr>
            <a:spLocks noGrp="1" noChangeArrowheads="1"/>
          </p:cNvSpPr>
          <p:nvPr>
            <p:ph type="ctrTitle"/>
          </p:nvPr>
        </p:nvSpPr>
        <p:spPr bwMode="invGray">
          <a:xfrm>
            <a:off x="558353" y="1819142"/>
            <a:ext cx="8027294" cy="535531"/>
          </a:xfrm>
        </p:spPr>
        <p:txBody>
          <a:bodyPr anchorCtr="0"/>
          <a:lstStyle>
            <a:lvl1pPr algn="ctr">
              <a:defRPr sz="3200">
                <a:solidFill>
                  <a:schemeClr val="bg1"/>
                </a:solidFill>
                <a:effectLst/>
              </a:defRPr>
            </a:lvl1pPr>
          </a:lstStyle>
          <a:p>
            <a:r>
              <a:rPr lang="en-US" dirty="0"/>
              <a:t>Click to edit Master title style</a:t>
            </a:r>
          </a:p>
        </p:txBody>
      </p:sp>
      <p:sp>
        <p:nvSpPr>
          <p:cNvPr id="7" name="Rectangle 5"/>
          <p:cNvSpPr>
            <a:spLocks noGrp="1" noChangeArrowheads="1"/>
          </p:cNvSpPr>
          <p:nvPr>
            <p:ph type="subTitle" idx="1"/>
          </p:nvPr>
        </p:nvSpPr>
        <p:spPr bwMode="invGray">
          <a:xfrm>
            <a:off x="558353" y="3038523"/>
            <a:ext cx="8027295" cy="374461"/>
          </a:xfrm>
        </p:spPr>
        <p:txBody>
          <a:bodyPr rIns="0" anchorCtr="0"/>
          <a:lstStyle>
            <a:lvl1pPr marL="0" indent="0" algn="ctr">
              <a:buFont typeface="Arial" pitchFamily="34" charset="0"/>
              <a:buNone/>
              <a:defRPr sz="2400" b="0">
                <a:solidFill>
                  <a:schemeClr val="bg1"/>
                </a:solidFill>
                <a:effectLst/>
                <a:latin typeface="Lucida Sans" pitchFamily="34" charset="0"/>
              </a:defRPr>
            </a:lvl1pPr>
          </a:lstStyle>
          <a:p>
            <a:r>
              <a:rPr lang="en-US" dirty="0"/>
              <a:t>Click to edit Master subtitle style</a:t>
            </a:r>
          </a:p>
        </p:txBody>
      </p:sp>
    </p:spTree>
    <p:extLst>
      <p:ext uri="{BB962C8B-B14F-4D97-AF65-F5344CB8AC3E}">
        <p14:creationId xmlns:p14="http://schemas.microsoft.com/office/powerpoint/2010/main" val="3418316131"/>
      </p:ext>
    </p:extLst>
  </p:cSld>
  <p:clrMapOvr>
    <a:masterClrMapping/>
  </p:clrMapOv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6_Custom Layout">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33A45DF6-F40C-4316-B774-D83C531C7947}"/>
              </a:ext>
            </a:extLst>
          </p:cNvPr>
          <p:cNvSpPr>
            <a:spLocks noGrp="1"/>
          </p:cNvSpPr>
          <p:nvPr>
            <p:ph type="dt" sz="half" idx="10"/>
          </p:nvPr>
        </p:nvSpPr>
        <p:spPr/>
        <p:txBody>
          <a:bodyPr/>
          <a:lstStyle/>
          <a:p>
            <a:pPr>
              <a:defRPr/>
            </a:pPr>
            <a:endParaRPr lang="en-US" dirty="0"/>
          </a:p>
        </p:txBody>
      </p:sp>
      <p:sp>
        <p:nvSpPr>
          <p:cNvPr id="4" name="Footer Placeholder 3">
            <a:extLst>
              <a:ext uri="{FF2B5EF4-FFF2-40B4-BE49-F238E27FC236}">
                <a16:creationId xmlns:a16="http://schemas.microsoft.com/office/drawing/2014/main" id="{49ED41C9-22DE-4CD1-B712-6ECCFA71A651}"/>
              </a:ext>
            </a:extLst>
          </p:cNvPr>
          <p:cNvSpPr>
            <a:spLocks noGrp="1"/>
          </p:cNvSpPr>
          <p:nvPr>
            <p:ph type="ftr" sz="quarter" idx="11"/>
          </p:nvPr>
        </p:nvSpPr>
        <p:spPr/>
        <p:txBody>
          <a:bodyPr/>
          <a:lstStyle/>
          <a:p>
            <a:pPr>
              <a:defRPr/>
            </a:pPr>
            <a:endParaRPr lang="en-US" dirty="0"/>
          </a:p>
        </p:txBody>
      </p:sp>
      <p:sp>
        <p:nvSpPr>
          <p:cNvPr id="5" name="Slide Number Placeholder 4">
            <a:extLst>
              <a:ext uri="{FF2B5EF4-FFF2-40B4-BE49-F238E27FC236}">
                <a16:creationId xmlns:a16="http://schemas.microsoft.com/office/drawing/2014/main" id="{A80F654E-8ADB-41B9-920A-8D74C53C8F9F}"/>
              </a:ext>
            </a:extLst>
          </p:cNvPr>
          <p:cNvSpPr>
            <a:spLocks noGrp="1"/>
          </p:cNvSpPr>
          <p:nvPr>
            <p:ph type="sldNum" sz="quarter" idx="12"/>
          </p:nvPr>
        </p:nvSpPr>
        <p:spPr/>
        <p:txBody>
          <a:bodyPr/>
          <a:lstStyle/>
          <a:p>
            <a:pPr>
              <a:defRPr/>
            </a:pPr>
            <a:fld id="{E5555556-BDE3-4646-BF72-FCA2853FC699}" type="slidenum">
              <a:rPr lang="en-US" altLang="en-US" smtClean="0"/>
              <a:pPr>
                <a:defRPr/>
              </a:pPr>
              <a:t>‹#›</a:t>
            </a:fld>
            <a:endParaRPr lang="en-US" altLang="en-US" dirty="0"/>
          </a:p>
        </p:txBody>
      </p:sp>
      <p:pic>
        <p:nvPicPr>
          <p:cNvPr id="6" name="Picture 5">
            <a:extLst>
              <a:ext uri="{FF2B5EF4-FFF2-40B4-BE49-F238E27FC236}">
                <a16:creationId xmlns:a16="http://schemas.microsoft.com/office/drawing/2014/main" id="{ED558FDD-8BCF-4445-AD27-31C346835C4A}"/>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11963" t="5950" r="76544" b="82556"/>
          <a:stretch/>
        </p:blipFill>
        <p:spPr>
          <a:xfrm>
            <a:off x="1001151" y="1728607"/>
            <a:ext cx="1385667" cy="1385667"/>
          </a:xfrm>
          <a:custGeom>
            <a:avLst/>
            <a:gdLst>
              <a:gd name="connsiteX0" fmla="*/ 1040130 w 2080260"/>
              <a:gd name="connsiteY0" fmla="*/ 0 h 2080260"/>
              <a:gd name="connsiteX1" fmla="*/ 2080260 w 2080260"/>
              <a:gd name="connsiteY1" fmla="*/ 1040130 h 2080260"/>
              <a:gd name="connsiteX2" fmla="*/ 1040130 w 2080260"/>
              <a:gd name="connsiteY2" fmla="*/ 2080260 h 2080260"/>
              <a:gd name="connsiteX3" fmla="*/ 0 w 2080260"/>
              <a:gd name="connsiteY3" fmla="*/ 1040130 h 2080260"/>
              <a:gd name="connsiteX4" fmla="*/ 1040130 w 2080260"/>
              <a:gd name="connsiteY4" fmla="*/ 0 h 20802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80260" h="2080260">
                <a:moveTo>
                  <a:pt x="1040130" y="0"/>
                </a:moveTo>
                <a:cubicBezTo>
                  <a:pt x="1614578" y="0"/>
                  <a:pt x="2080260" y="465682"/>
                  <a:pt x="2080260" y="1040130"/>
                </a:cubicBezTo>
                <a:cubicBezTo>
                  <a:pt x="2080260" y="1614578"/>
                  <a:pt x="1614578" y="2080260"/>
                  <a:pt x="1040130" y="2080260"/>
                </a:cubicBezTo>
                <a:cubicBezTo>
                  <a:pt x="465682" y="2080260"/>
                  <a:pt x="0" y="1614578"/>
                  <a:pt x="0" y="1040130"/>
                </a:cubicBezTo>
                <a:cubicBezTo>
                  <a:pt x="0" y="465682"/>
                  <a:pt x="465682" y="0"/>
                  <a:pt x="1040130" y="0"/>
                </a:cubicBezTo>
                <a:close/>
              </a:path>
            </a:pathLst>
          </a:custGeom>
          <a:ln w="28575">
            <a:solidFill>
              <a:schemeClr val="bg2"/>
            </a:solidFill>
          </a:ln>
        </p:spPr>
      </p:pic>
      <p:pic>
        <p:nvPicPr>
          <p:cNvPr id="7" name="Picture 6">
            <a:extLst>
              <a:ext uri="{FF2B5EF4-FFF2-40B4-BE49-F238E27FC236}">
                <a16:creationId xmlns:a16="http://schemas.microsoft.com/office/drawing/2014/main" id="{07E9DBD3-F3D4-49B1-98CD-3AB1F29027C5}"/>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61156" t="52702" r="29105" b="37558"/>
          <a:stretch/>
        </p:blipFill>
        <p:spPr>
          <a:xfrm>
            <a:off x="6444513" y="1494257"/>
            <a:ext cx="1385667" cy="1385667"/>
          </a:xfrm>
          <a:custGeom>
            <a:avLst/>
            <a:gdLst>
              <a:gd name="connsiteX0" fmla="*/ 1040130 w 2080260"/>
              <a:gd name="connsiteY0" fmla="*/ 0 h 2080260"/>
              <a:gd name="connsiteX1" fmla="*/ 2080260 w 2080260"/>
              <a:gd name="connsiteY1" fmla="*/ 1040130 h 2080260"/>
              <a:gd name="connsiteX2" fmla="*/ 1040130 w 2080260"/>
              <a:gd name="connsiteY2" fmla="*/ 2080260 h 2080260"/>
              <a:gd name="connsiteX3" fmla="*/ 0 w 2080260"/>
              <a:gd name="connsiteY3" fmla="*/ 1040130 h 2080260"/>
              <a:gd name="connsiteX4" fmla="*/ 1040130 w 2080260"/>
              <a:gd name="connsiteY4" fmla="*/ 0 h 20802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80260" h="2080260">
                <a:moveTo>
                  <a:pt x="1040130" y="0"/>
                </a:moveTo>
                <a:cubicBezTo>
                  <a:pt x="1614578" y="0"/>
                  <a:pt x="2080260" y="465682"/>
                  <a:pt x="2080260" y="1040130"/>
                </a:cubicBezTo>
                <a:cubicBezTo>
                  <a:pt x="2080260" y="1614578"/>
                  <a:pt x="1614578" y="2080260"/>
                  <a:pt x="1040130" y="2080260"/>
                </a:cubicBezTo>
                <a:cubicBezTo>
                  <a:pt x="465682" y="2080260"/>
                  <a:pt x="0" y="1614578"/>
                  <a:pt x="0" y="1040130"/>
                </a:cubicBezTo>
                <a:cubicBezTo>
                  <a:pt x="0" y="465682"/>
                  <a:pt x="465682" y="0"/>
                  <a:pt x="1040130" y="0"/>
                </a:cubicBezTo>
                <a:close/>
              </a:path>
            </a:pathLst>
          </a:custGeom>
          <a:ln w="28575">
            <a:solidFill>
              <a:schemeClr val="bg2"/>
            </a:solidFill>
          </a:ln>
        </p:spPr>
      </p:pic>
      <p:sp>
        <p:nvSpPr>
          <p:cNvPr id="8" name="Rectangle 7">
            <a:extLst>
              <a:ext uri="{FF2B5EF4-FFF2-40B4-BE49-F238E27FC236}">
                <a16:creationId xmlns:a16="http://schemas.microsoft.com/office/drawing/2014/main" id="{99CF9042-07EF-4280-B41A-E1A00DDC1CE8}"/>
              </a:ext>
            </a:extLst>
          </p:cNvPr>
          <p:cNvSpPr/>
          <p:nvPr userDrawn="1"/>
        </p:nvSpPr>
        <p:spPr>
          <a:xfrm>
            <a:off x="633730" y="3114274"/>
            <a:ext cx="2120507" cy="1200329"/>
          </a:xfrm>
          <a:prstGeom prst="rect">
            <a:avLst/>
          </a:prstGeom>
        </p:spPr>
        <p:txBody>
          <a:bodyPr wrap="square">
            <a:spAutoFit/>
          </a:bodyPr>
          <a:lstStyle/>
          <a:p>
            <a:pPr lvl="0" algn="ctr"/>
            <a:r>
              <a:rPr lang="en-US" sz="2400" dirty="0">
                <a:latin typeface="Lucida Sans" panose="020B0602040502020204" pitchFamily="34" charset="0"/>
                <a:cs typeface="Lucida Sans" panose="020B0602040502020204" pitchFamily="34" charset="0"/>
              </a:rPr>
              <a:t>Effort Certification Manager </a:t>
            </a:r>
            <a:endParaRPr lang="en-US" sz="2400" dirty="0"/>
          </a:p>
        </p:txBody>
      </p:sp>
      <p:sp>
        <p:nvSpPr>
          <p:cNvPr id="9" name="Rectangle 8">
            <a:extLst>
              <a:ext uri="{FF2B5EF4-FFF2-40B4-BE49-F238E27FC236}">
                <a16:creationId xmlns:a16="http://schemas.microsoft.com/office/drawing/2014/main" id="{62CC7ABE-78D5-4DAD-ADC8-CFBC25A44902}"/>
              </a:ext>
            </a:extLst>
          </p:cNvPr>
          <p:cNvSpPr/>
          <p:nvPr userDrawn="1"/>
        </p:nvSpPr>
        <p:spPr>
          <a:xfrm>
            <a:off x="5523269" y="2956408"/>
            <a:ext cx="3228153" cy="1569660"/>
          </a:xfrm>
          <a:prstGeom prst="rect">
            <a:avLst/>
          </a:prstGeom>
        </p:spPr>
        <p:txBody>
          <a:bodyPr wrap="square">
            <a:spAutoFit/>
          </a:bodyPr>
          <a:lstStyle/>
          <a:p>
            <a:pPr algn="ctr"/>
            <a:r>
              <a:rPr lang="en-US" sz="2400" dirty="0">
                <a:latin typeface="Lucida Sans" panose="020B0602040502020204" pitchFamily="34" charset="0"/>
                <a:cs typeface="Lucida Sans" panose="020B0602040502020204" pitchFamily="34" charset="0"/>
              </a:rPr>
              <a:t>Effort Certification Reviewer/Grant Principal Investigator/Faculty   </a:t>
            </a:r>
            <a:endParaRPr lang="en-US" sz="2400" dirty="0"/>
          </a:p>
        </p:txBody>
      </p:sp>
      <p:sp>
        <p:nvSpPr>
          <p:cNvPr id="10" name="Rectangle 9">
            <a:extLst>
              <a:ext uri="{FF2B5EF4-FFF2-40B4-BE49-F238E27FC236}">
                <a16:creationId xmlns:a16="http://schemas.microsoft.com/office/drawing/2014/main" id="{5F9B6B84-CD55-47B0-AD36-829A0F920480}"/>
              </a:ext>
            </a:extLst>
          </p:cNvPr>
          <p:cNvSpPr/>
          <p:nvPr userDrawn="1"/>
        </p:nvSpPr>
        <p:spPr>
          <a:xfrm>
            <a:off x="0" y="967397"/>
            <a:ext cx="3469601" cy="461665"/>
          </a:xfrm>
          <a:prstGeom prst="rect">
            <a:avLst/>
          </a:prstGeom>
        </p:spPr>
        <p:txBody>
          <a:bodyPr wrap="square">
            <a:spAutoFit/>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2400" b="1" i="0" u="none" strike="noStrike" kern="0" cap="none" spc="0" normalizeH="0" baseline="0" noProof="0" dirty="0">
                <a:ln>
                  <a:noFill/>
                </a:ln>
                <a:solidFill>
                  <a:srgbClr val="981E32"/>
                </a:solidFill>
                <a:effectLst/>
                <a:uLnTx/>
                <a:uFillTx/>
                <a:latin typeface="Lucida Sans" panose="020B0602040502020204" pitchFamily="34" charset="0"/>
                <a:ea typeface="+mn-ea"/>
                <a:cs typeface="Lucida Sans" panose="020B0602040502020204" pitchFamily="34" charset="0"/>
              </a:rPr>
              <a:t>Initiate</a:t>
            </a:r>
          </a:p>
        </p:txBody>
      </p:sp>
      <p:sp>
        <p:nvSpPr>
          <p:cNvPr id="11" name="Rectangle 10">
            <a:extLst>
              <a:ext uri="{FF2B5EF4-FFF2-40B4-BE49-F238E27FC236}">
                <a16:creationId xmlns:a16="http://schemas.microsoft.com/office/drawing/2014/main" id="{9FE3388F-DD89-448B-B028-1E2B2FB4AEA1}"/>
              </a:ext>
            </a:extLst>
          </p:cNvPr>
          <p:cNvSpPr/>
          <p:nvPr userDrawn="1"/>
        </p:nvSpPr>
        <p:spPr>
          <a:xfrm>
            <a:off x="5523269" y="933450"/>
            <a:ext cx="3469601" cy="461665"/>
          </a:xfrm>
          <a:prstGeom prst="rect">
            <a:avLst/>
          </a:prstGeom>
        </p:spPr>
        <p:txBody>
          <a:bodyPr wrap="square">
            <a:spAutoFit/>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2400" b="1" i="0" u="none" strike="noStrike" kern="0" cap="none" spc="0" normalizeH="0" baseline="0" noProof="0" dirty="0">
                <a:ln>
                  <a:noFill/>
                </a:ln>
                <a:solidFill>
                  <a:srgbClr val="981E32"/>
                </a:solidFill>
                <a:effectLst/>
                <a:uLnTx/>
                <a:uFillTx/>
                <a:latin typeface="Lucida Sans" panose="020B0602040502020204" pitchFamily="34" charset="0"/>
                <a:ea typeface="+mn-ea"/>
                <a:cs typeface="Lucida Sans" panose="020B0602040502020204" pitchFamily="34" charset="0"/>
              </a:rPr>
              <a:t>Approve/Send Back</a:t>
            </a:r>
          </a:p>
        </p:txBody>
      </p:sp>
      <p:sp>
        <p:nvSpPr>
          <p:cNvPr id="12" name="Rectangle 11">
            <a:extLst>
              <a:ext uri="{FF2B5EF4-FFF2-40B4-BE49-F238E27FC236}">
                <a16:creationId xmlns:a16="http://schemas.microsoft.com/office/drawing/2014/main" id="{5DAE550E-2F6F-4CD5-A9DE-11476AC063FF}"/>
              </a:ext>
            </a:extLst>
          </p:cNvPr>
          <p:cNvSpPr/>
          <p:nvPr userDrawn="1"/>
        </p:nvSpPr>
        <p:spPr>
          <a:xfrm>
            <a:off x="3355412" y="1725425"/>
            <a:ext cx="2120507" cy="461665"/>
          </a:xfrm>
          <a:prstGeom prst="rect">
            <a:avLst/>
          </a:prstGeom>
        </p:spPr>
        <p:txBody>
          <a:bodyPr wrap="square">
            <a:spAutoFit/>
          </a:bodyPr>
          <a:lstStyle/>
          <a:p>
            <a:pPr lvl="0" algn="ctr"/>
            <a:r>
              <a:rPr lang="en-US" sz="2400" dirty="0">
                <a:latin typeface="Lucida Sans" panose="020B0602040502020204" pitchFamily="34" charset="0"/>
                <a:cs typeface="Lucida Sans" panose="020B0602040502020204" pitchFamily="34" charset="0"/>
              </a:rPr>
              <a:t>Submit</a:t>
            </a:r>
            <a:endParaRPr lang="en-US" sz="2400" dirty="0"/>
          </a:p>
        </p:txBody>
      </p:sp>
      <p:sp>
        <p:nvSpPr>
          <p:cNvPr id="13" name="Right Arrow 24">
            <a:extLst>
              <a:ext uri="{FF2B5EF4-FFF2-40B4-BE49-F238E27FC236}">
                <a16:creationId xmlns:a16="http://schemas.microsoft.com/office/drawing/2014/main" id="{0F48CA0C-E338-48D5-86FF-9EEC672C53FE}"/>
              </a:ext>
            </a:extLst>
          </p:cNvPr>
          <p:cNvSpPr>
            <a:spLocks/>
          </p:cNvSpPr>
          <p:nvPr userDrawn="1"/>
        </p:nvSpPr>
        <p:spPr bwMode="auto">
          <a:xfrm>
            <a:off x="4060551" y="2218349"/>
            <a:ext cx="693893" cy="654796"/>
          </a:xfrm>
          <a:prstGeom prst="rightArrow">
            <a:avLst/>
          </a:prstGeom>
          <a:solidFill>
            <a:srgbClr val="5E6A71"/>
          </a:solidFill>
          <a:ln w="12700"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lvl="0" indent="0" algn="ctr" defTabSz="1462088" rtl="0" eaLnBrk="0" fontAlgn="base" latinLnBrk="0" hangingPunct="0">
              <a:lnSpc>
                <a:spcPct val="100000"/>
              </a:lnSpc>
              <a:spcBef>
                <a:spcPct val="0"/>
              </a:spcBef>
              <a:spcAft>
                <a:spcPct val="0"/>
              </a:spcAft>
              <a:buClrTx/>
              <a:buSzTx/>
              <a:buFontTx/>
              <a:buNone/>
              <a:tabLst/>
              <a:defRPr/>
            </a:pPr>
            <a:endParaRPr kumimoji="0" lang="en-US" sz="3800" b="1" i="0" u="none" strike="noStrike" kern="1200" cap="none" spc="0" normalizeH="0" baseline="0" noProof="0" dirty="0">
              <a:ln>
                <a:noFill/>
              </a:ln>
              <a:solidFill>
                <a:srgbClr val="000000"/>
              </a:solidFill>
              <a:effectLst/>
              <a:uLnTx/>
              <a:uFillTx/>
              <a:latin typeface="Arial" panose="020B0604020202020204" pitchFamily="34" charset="0"/>
              <a:ea typeface="+mn-ea"/>
              <a:cs typeface="+mn-cs"/>
            </a:endParaRPr>
          </a:p>
        </p:txBody>
      </p:sp>
      <p:sp>
        <p:nvSpPr>
          <p:cNvPr id="14" name="Title 1">
            <a:extLst>
              <a:ext uri="{FF2B5EF4-FFF2-40B4-BE49-F238E27FC236}">
                <a16:creationId xmlns:a16="http://schemas.microsoft.com/office/drawing/2014/main" id="{25618085-E89E-4DA9-A50E-5F192F495C13}"/>
              </a:ext>
            </a:extLst>
          </p:cNvPr>
          <p:cNvSpPr>
            <a:spLocks noGrp="1"/>
          </p:cNvSpPr>
          <p:nvPr>
            <p:ph type="title" hasCustomPrompt="1"/>
          </p:nvPr>
        </p:nvSpPr>
        <p:spPr>
          <a:xfrm>
            <a:off x="633730" y="111438"/>
            <a:ext cx="8359140" cy="563231"/>
          </a:xfrm>
        </p:spPr>
        <p:txBody>
          <a:bodyPr anchor="ctr"/>
          <a:lstStyle>
            <a:lvl1pPr>
              <a:defRPr sz="3400">
                <a:solidFill>
                  <a:schemeClr val="bg1"/>
                </a:solidFill>
              </a:defRPr>
            </a:lvl1pPr>
          </a:lstStyle>
          <a:p>
            <a:r>
              <a:rPr lang="en-US" dirty="0"/>
              <a:t>Title</a:t>
            </a:r>
          </a:p>
        </p:txBody>
      </p:sp>
      <p:sp>
        <p:nvSpPr>
          <p:cNvPr id="16" name="Text Placeholder 15">
            <a:extLst>
              <a:ext uri="{FF2B5EF4-FFF2-40B4-BE49-F238E27FC236}">
                <a16:creationId xmlns:a16="http://schemas.microsoft.com/office/drawing/2014/main" id="{1C58B591-0A27-4DE4-B35D-9FA02CC7C5C7}"/>
              </a:ext>
            </a:extLst>
          </p:cNvPr>
          <p:cNvSpPr>
            <a:spLocks noGrp="1"/>
          </p:cNvSpPr>
          <p:nvPr>
            <p:ph type="body" sz="quarter" idx="13"/>
          </p:nvPr>
        </p:nvSpPr>
        <p:spPr>
          <a:xfrm>
            <a:off x="3160713" y="3114675"/>
            <a:ext cx="1995487" cy="337785"/>
          </a:xfrm>
        </p:spPr>
        <p:txBody>
          <a:bodyPr/>
          <a:lstStyle>
            <a:lvl1pPr>
              <a:buNone/>
              <a:defRPr sz="1200"/>
            </a:lvl1pPr>
          </a:lstStyle>
          <a:p>
            <a:pPr lvl="0"/>
            <a:endParaRPr lang="en-US" dirty="0"/>
          </a:p>
        </p:txBody>
      </p:sp>
    </p:spTree>
    <p:extLst>
      <p:ext uri="{BB962C8B-B14F-4D97-AF65-F5344CB8AC3E}">
        <p14:creationId xmlns:p14="http://schemas.microsoft.com/office/powerpoint/2010/main" val="4044259079"/>
      </p:ext>
    </p:extLst>
  </p:cSld>
  <p:clrMapOvr>
    <a:masterClrMapping/>
  </p:clrMapOv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5_Custom Layout">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CC069021-DF76-43CE-A8DE-ED9CC085CE1B}"/>
              </a:ext>
            </a:extLst>
          </p:cNvPr>
          <p:cNvSpPr>
            <a:spLocks noGrp="1"/>
          </p:cNvSpPr>
          <p:nvPr>
            <p:ph type="dt" sz="half" idx="10"/>
          </p:nvPr>
        </p:nvSpPr>
        <p:spPr/>
        <p:txBody>
          <a:bodyPr/>
          <a:lstStyle/>
          <a:p>
            <a:pPr>
              <a:defRPr/>
            </a:pPr>
            <a:endParaRPr lang="en-US" dirty="0"/>
          </a:p>
        </p:txBody>
      </p:sp>
      <p:sp>
        <p:nvSpPr>
          <p:cNvPr id="4" name="Footer Placeholder 3">
            <a:extLst>
              <a:ext uri="{FF2B5EF4-FFF2-40B4-BE49-F238E27FC236}">
                <a16:creationId xmlns:a16="http://schemas.microsoft.com/office/drawing/2014/main" id="{09BFFD06-FAFC-421F-86F2-084C6DD08091}"/>
              </a:ext>
            </a:extLst>
          </p:cNvPr>
          <p:cNvSpPr>
            <a:spLocks noGrp="1"/>
          </p:cNvSpPr>
          <p:nvPr>
            <p:ph type="ftr" sz="quarter" idx="11"/>
          </p:nvPr>
        </p:nvSpPr>
        <p:spPr/>
        <p:txBody>
          <a:bodyPr/>
          <a:lstStyle/>
          <a:p>
            <a:pPr>
              <a:defRPr/>
            </a:pPr>
            <a:endParaRPr lang="en-US" dirty="0"/>
          </a:p>
        </p:txBody>
      </p:sp>
      <p:sp>
        <p:nvSpPr>
          <p:cNvPr id="5" name="Slide Number Placeholder 4">
            <a:extLst>
              <a:ext uri="{FF2B5EF4-FFF2-40B4-BE49-F238E27FC236}">
                <a16:creationId xmlns:a16="http://schemas.microsoft.com/office/drawing/2014/main" id="{FED7555F-EB2B-405C-BBEE-C0EEC3F2ED65}"/>
              </a:ext>
            </a:extLst>
          </p:cNvPr>
          <p:cNvSpPr>
            <a:spLocks noGrp="1"/>
          </p:cNvSpPr>
          <p:nvPr>
            <p:ph type="sldNum" sz="quarter" idx="12"/>
          </p:nvPr>
        </p:nvSpPr>
        <p:spPr/>
        <p:txBody>
          <a:bodyPr/>
          <a:lstStyle/>
          <a:p>
            <a:pPr>
              <a:defRPr/>
            </a:pPr>
            <a:fld id="{E5555556-BDE3-4646-BF72-FCA2853FC699}" type="slidenum">
              <a:rPr lang="en-US" altLang="en-US" smtClean="0"/>
              <a:pPr>
                <a:defRPr/>
              </a:pPr>
              <a:t>‹#›</a:t>
            </a:fld>
            <a:endParaRPr lang="en-US" altLang="en-US" dirty="0"/>
          </a:p>
        </p:txBody>
      </p:sp>
      <p:sp>
        <p:nvSpPr>
          <p:cNvPr id="6" name="Rectangle: Rounded Corners 5">
            <a:extLst>
              <a:ext uri="{FF2B5EF4-FFF2-40B4-BE49-F238E27FC236}">
                <a16:creationId xmlns:a16="http://schemas.microsoft.com/office/drawing/2014/main" id="{820C7243-64A7-4FBC-9BEB-8EEB6A2ADAC9}"/>
              </a:ext>
            </a:extLst>
          </p:cNvPr>
          <p:cNvSpPr/>
          <p:nvPr userDrawn="1"/>
        </p:nvSpPr>
        <p:spPr>
          <a:xfrm>
            <a:off x="2092064" y="2442944"/>
            <a:ext cx="4959873" cy="600295"/>
          </a:xfrm>
          <a:prstGeom prst="roundRect">
            <a:avLst/>
          </a:prstGeom>
          <a:solidFill>
            <a:schemeClr val="bg2"/>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2400" b="0" i="0" u="none" strike="noStrike" kern="1200" cap="none" spc="0" normalizeH="0" baseline="0" noProof="0" dirty="0">
                <a:ln>
                  <a:noFill/>
                </a:ln>
                <a:solidFill>
                  <a:srgbClr val="FFFFFF"/>
                </a:solidFill>
                <a:effectLst/>
                <a:uLnTx/>
                <a:uFillTx/>
                <a:latin typeface="Lucida Sans" panose="020B0602030504020204" pitchFamily="34" charset="0"/>
                <a:ea typeface="+mn-ea"/>
                <a:cs typeface="+mn-cs"/>
              </a:rPr>
              <a:t>P-card Transaction Load</a:t>
            </a:r>
          </a:p>
        </p:txBody>
      </p:sp>
      <p:sp>
        <p:nvSpPr>
          <p:cNvPr id="7" name="Rectangle: Rounded Corners 6">
            <a:extLst>
              <a:ext uri="{FF2B5EF4-FFF2-40B4-BE49-F238E27FC236}">
                <a16:creationId xmlns:a16="http://schemas.microsoft.com/office/drawing/2014/main" id="{E1941FEE-5419-4B37-AA73-3B94751FC8BF}"/>
              </a:ext>
            </a:extLst>
          </p:cNvPr>
          <p:cNvSpPr/>
          <p:nvPr userDrawn="1"/>
        </p:nvSpPr>
        <p:spPr>
          <a:xfrm>
            <a:off x="2092064" y="3863061"/>
            <a:ext cx="4959873" cy="600295"/>
          </a:xfrm>
          <a:prstGeom prst="roundRect">
            <a:avLst/>
          </a:prstGeom>
          <a:solidFill>
            <a:schemeClr val="bg2"/>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2400" b="0" i="0" u="none" strike="noStrike" kern="1200" cap="none" spc="0" normalizeH="0" baseline="0" noProof="0" dirty="0">
                <a:ln>
                  <a:noFill/>
                </a:ln>
                <a:solidFill>
                  <a:srgbClr val="FFFFFF"/>
                </a:solidFill>
                <a:effectLst/>
                <a:uLnTx/>
                <a:uFillTx/>
                <a:latin typeface="Lucida Sans" panose="020B0602030504020204" pitchFamily="34" charset="0"/>
                <a:ea typeface="+mn-ea"/>
                <a:cs typeface="+mn-cs"/>
              </a:rPr>
              <a:t>Verify P-card Transaction</a:t>
            </a:r>
          </a:p>
        </p:txBody>
      </p:sp>
      <p:sp>
        <p:nvSpPr>
          <p:cNvPr id="8" name="Arrow: Down 7">
            <a:extLst>
              <a:ext uri="{FF2B5EF4-FFF2-40B4-BE49-F238E27FC236}">
                <a16:creationId xmlns:a16="http://schemas.microsoft.com/office/drawing/2014/main" id="{ABE13E90-EC69-42A8-B55B-2F2B7F2C67A2}"/>
              </a:ext>
            </a:extLst>
          </p:cNvPr>
          <p:cNvSpPr/>
          <p:nvPr userDrawn="1"/>
        </p:nvSpPr>
        <p:spPr>
          <a:xfrm>
            <a:off x="4314001" y="3180821"/>
            <a:ext cx="704048" cy="600296"/>
          </a:xfrm>
          <a:prstGeom prst="downArrow">
            <a:avLst/>
          </a:prstGeom>
          <a:solidFill>
            <a:schemeClr val="bg2"/>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Arial"/>
              <a:ea typeface="+mn-ea"/>
              <a:cs typeface="+mn-cs"/>
            </a:endParaRPr>
          </a:p>
        </p:txBody>
      </p:sp>
      <p:sp>
        <p:nvSpPr>
          <p:cNvPr id="9" name="TextBox 8">
            <a:extLst>
              <a:ext uri="{FF2B5EF4-FFF2-40B4-BE49-F238E27FC236}">
                <a16:creationId xmlns:a16="http://schemas.microsoft.com/office/drawing/2014/main" id="{068F2D9A-94DF-48AF-9B50-414AF8BAD4E3}"/>
              </a:ext>
            </a:extLst>
          </p:cNvPr>
          <p:cNvSpPr txBox="1"/>
          <p:nvPr userDrawn="1"/>
        </p:nvSpPr>
        <p:spPr>
          <a:xfrm>
            <a:off x="317904" y="4232523"/>
            <a:ext cx="1774159" cy="461665"/>
          </a:xfrm>
          <a:prstGeom prst="rect">
            <a:avLst/>
          </a:prstGeom>
          <a:noFill/>
        </p:spPr>
        <p:txBody>
          <a:bodyPr wrap="square" rtlCol="0">
            <a:spAutoFit/>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2400" b="0" i="0" u="none" strike="noStrike" kern="1200" cap="none" spc="0" normalizeH="0" baseline="0" noProof="0" dirty="0">
                <a:ln>
                  <a:noFill/>
                </a:ln>
                <a:solidFill>
                  <a:srgbClr val="000000"/>
                </a:solidFill>
                <a:effectLst/>
                <a:uLnTx/>
                <a:uFillTx/>
                <a:latin typeface="Lucida Sans" panose="020B0602030504020204" pitchFamily="34" charset="0"/>
                <a:ea typeface="+mn-ea"/>
                <a:cs typeface="+mn-cs"/>
              </a:rPr>
              <a:t>Employee</a:t>
            </a:r>
          </a:p>
        </p:txBody>
      </p:sp>
      <p:sp>
        <p:nvSpPr>
          <p:cNvPr id="10" name="TextBox 9">
            <a:extLst>
              <a:ext uri="{FF2B5EF4-FFF2-40B4-BE49-F238E27FC236}">
                <a16:creationId xmlns:a16="http://schemas.microsoft.com/office/drawing/2014/main" id="{96B5F7A1-CED5-45DC-91A6-ED60009BB043}"/>
              </a:ext>
            </a:extLst>
          </p:cNvPr>
          <p:cNvSpPr txBox="1"/>
          <p:nvPr userDrawn="1"/>
        </p:nvSpPr>
        <p:spPr>
          <a:xfrm>
            <a:off x="7115580" y="2819292"/>
            <a:ext cx="1877290" cy="461665"/>
          </a:xfrm>
          <a:prstGeom prst="rect">
            <a:avLst/>
          </a:prstGeom>
          <a:noFill/>
        </p:spPr>
        <p:txBody>
          <a:bodyPr wrap="squar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2400" b="0" i="0" u="none" strike="noStrike" kern="1200" cap="none" spc="0" normalizeH="0" baseline="0" noProof="0" dirty="0">
                <a:ln>
                  <a:noFill/>
                </a:ln>
                <a:solidFill>
                  <a:srgbClr val="000000"/>
                </a:solidFill>
                <a:effectLst/>
                <a:uLnTx/>
                <a:uFillTx/>
                <a:latin typeface="Lucida Sans" panose="020B0602030504020204" pitchFamily="34" charset="0"/>
                <a:ea typeface="+mn-ea"/>
                <a:cs typeface="+mn-cs"/>
              </a:rPr>
              <a:t>Integration</a:t>
            </a:r>
          </a:p>
        </p:txBody>
      </p:sp>
      <p:pic>
        <p:nvPicPr>
          <p:cNvPr id="11" name="Picture 2" descr="Image result for employee icon">
            <a:extLst>
              <a:ext uri="{FF2B5EF4-FFF2-40B4-BE49-F238E27FC236}">
                <a16:creationId xmlns:a16="http://schemas.microsoft.com/office/drawing/2014/main" id="{01C0BF7C-3F50-455D-8741-15FD95960944}"/>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539448" y="3306675"/>
            <a:ext cx="1331070" cy="1331070"/>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4" descr="Image result for system icon">
            <a:extLst>
              <a:ext uri="{FF2B5EF4-FFF2-40B4-BE49-F238E27FC236}">
                <a16:creationId xmlns:a16="http://schemas.microsoft.com/office/drawing/2014/main" id="{3A318064-2601-4428-8327-49D866394385}"/>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7579776" y="2025027"/>
            <a:ext cx="948898" cy="948898"/>
          </a:xfrm>
          <a:prstGeom prst="rect">
            <a:avLst/>
          </a:prstGeom>
          <a:noFill/>
          <a:extLst>
            <a:ext uri="{909E8E84-426E-40DD-AFC4-6F175D3DCCD1}">
              <a14:hiddenFill xmlns:a14="http://schemas.microsoft.com/office/drawing/2010/main">
                <a:solidFill>
                  <a:srgbClr val="FFFFFF"/>
                </a:solidFill>
              </a14:hiddenFill>
            </a:ext>
          </a:extLst>
        </p:spPr>
      </p:pic>
      <p:sp>
        <p:nvSpPr>
          <p:cNvPr id="13" name="Content Placeholder 2">
            <a:extLst>
              <a:ext uri="{FF2B5EF4-FFF2-40B4-BE49-F238E27FC236}">
                <a16:creationId xmlns:a16="http://schemas.microsoft.com/office/drawing/2014/main" id="{BEB59DD3-2351-4D1A-8428-C7E4A1FF4677}"/>
              </a:ext>
            </a:extLst>
          </p:cNvPr>
          <p:cNvSpPr>
            <a:spLocks noGrp="1"/>
          </p:cNvSpPr>
          <p:nvPr>
            <p:ph idx="1" hasCustomPrompt="1"/>
          </p:nvPr>
        </p:nvSpPr>
        <p:spPr>
          <a:xfrm>
            <a:off x="411480" y="1047331"/>
            <a:ext cx="8377428" cy="1092607"/>
          </a:xfrm>
        </p:spPr>
        <p:txBody>
          <a:bodyPr anchorCtr="0"/>
          <a:lstStyle>
            <a:lvl1pPr marL="344488" indent="-179388">
              <a:lnSpc>
                <a:spcPts val="2200"/>
              </a:lnSpc>
              <a:spcBef>
                <a:spcPts val="600"/>
              </a:spcBef>
              <a:buSzPct val="100000"/>
              <a:buFont typeface="Arial" pitchFamily="34" charset="0"/>
              <a:buChar char="•"/>
              <a:defRPr sz="2400" b="0">
                <a:solidFill>
                  <a:schemeClr val="tx1"/>
                </a:solidFill>
              </a:defRPr>
            </a:lvl1pPr>
            <a:lvl2pPr marL="509588" indent="-165100">
              <a:spcBef>
                <a:spcPts val="400"/>
              </a:spcBef>
              <a:buSzPct val="75000"/>
              <a:buFont typeface="Lucida Sans" panose="020B0602030504020204" pitchFamily="34" charset="0"/>
              <a:buChar char="–"/>
              <a:defRPr sz="1800"/>
            </a:lvl2pPr>
            <a:lvl3pPr marL="795337" indent="-219456">
              <a:spcBef>
                <a:spcPts val="400"/>
              </a:spcBef>
              <a:buSzPct val="100000"/>
              <a:buFont typeface="Arial" panose="020B0604020202020204" pitchFamily="34" charset="0"/>
              <a:buChar char="•"/>
              <a:defRPr sz="1600"/>
            </a:lvl3pPr>
            <a:lvl4pPr marL="914400" indent="-165100">
              <a:spcBef>
                <a:spcPts val="400"/>
              </a:spcBef>
              <a:buSzPct val="100000"/>
              <a:buFont typeface="Lucida Sans" panose="020B0602030504020204" pitchFamily="34" charset="0"/>
              <a:buChar char="–"/>
              <a:defRPr sz="1400"/>
            </a:lvl4pPr>
            <a:lvl5pPr marL="1079500" indent="-165100">
              <a:spcBef>
                <a:spcPts val="400"/>
              </a:spcBef>
              <a:buSzPct val="100000"/>
              <a:buFont typeface="Arial" pitchFamily="34" charset="0"/>
              <a:buChar char="•"/>
              <a:defRPr sz="1400"/>
            </a:lvl5pPr>
          </a:lstStyle>
          <a:p>
            <a:pPr lvl="0"/>
            <a:r>
              <a:rPr lang="en-US" dirty="0"/>
              <a:t>Click to edit Master text styles</a:t>
            </a:r>
          </a:p>
          <a:p>
            <a:pPr lvl="0"/>
            <a:endParaRPr lang="en-US" dirty="0"/>
          </a:p>
          <a:p>
            <a:pPr lvl="0"/>
            <a:endParaRPr lang="en-US" dirty="0"/>
          </a:p>
        </p:txBody>
      </p:sp>
      <p:sp>
        <p:nvSpPr>
          <p:cNvPr id="14" name="Title 1">
            <a:extLst>
              <a:ext uri="{FF2B5EF4-FFF2-40B4-BE49-F238E27FC236}">
                <a16:creationId xmlns:a16="http://schemas.microsoft.com/office/drawing/2014/main" id="{72A31C02-E5FA-4AFA-8C21-4211D2AF883D}"/>
              </a:ext>
            </a:extLst>
          </p:cNvPr>
          <p:cNvSpPr>
            <a:spLocks noGrp="1"/>
          </p:cNvSpPr>
          <p:nvPr>
            <p:ph type="title" hasCustomPrompt="1"/>
          </p:nvPr>
        </p:nvSpPr>
        <p:spPr>
          <a:xfrm>
            <a:off x="633730" y="111438"/>
            <a:ext cx="8359140" cy="563231"/>
          </a:xfrm>
        </p:spPr>
        <p:txBody>
          <a:bodyPr anchor="ctr"/>
          <a:lstStyle>
            <a:lvl1pPr>
              <a:defRPr sz="3400">
                <a:solidFill>
                  <a:schemeClr val="bg1"/>
                </a:solidFill>
              </a:defRPr>
            </a:lvl1pPr>
          </a:lstStyle>
          <a:p>
            <a:r>
              <a:rPr lang="en-US" dirty="0"/>
              <a:t>Title</a:t>
            </a:r>
          </a:p>
        </p:txBody>
      </p:sp>
    </p:spTree>
    <p:extLst>
      <p:ext uri="{BB962C8B-B14F-4D97-AF65-F5344CB8AC3E}">
        <p14:creationId xmlns:p14="http://schemas.microsoft.com/office/powerpoint/2010/main" val="14968973"/>
      </p:ext>
    </p:extLst>
  </p:cSld>
  <p:clrMapOvr>
    <a:masterClrMapping/>
  </p:clrMapOv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14_Custom Layout">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AC441FB3-2F0A-4C5D-97C5-68939D84FCD5}"/>
              </a:ext>
            </a:extLst>
          </p:cNvPr>
          <p:cNvSpPr>
            <a:spLocks noGrp="1"/>
          </p:cNvSpPr>
          <p:nvPr>
            <p:ph type="dt" sz="half" idx="10"/>
          </p:nvPr>
        </p:nvSpPr>
        <p:spPr/>
        <p:txBody>
          <a:bodyPr/>
          <a:lstStyle/>
          <a:p>
            <a:pPr>
              <a:defRPr/>
            </a:pPr>
            <a:endParaRPr lang="en-US" dirty="0"/>
          </a:p>
        </p:txBody>
      </p:sp>
      <p:sp>
        <p:nvSpPr>
          <p:cNvPr id="4" name="Footer Placeholder 3">
            <a:extLst>
              <a:ext uri="{FF2B5EF4-FFF2-40B4-BE49-F238E27FC236}">
                <a16:creationId xmlns:a16="http://schemas.microsoft.com/office/drawing/2014/main" id="{D56C807C-9AD1-4270-9C16-E9ABDDD3B816}"/>
              </a:ext>
            </a:extLst>
          </p:cNvPr>
          <p:cNvSpPr>
            <a:spLocks noGrp="1"/>
          </p:cNvSpPr>
          <p:nvPr>
            <p:ph type="ftr" sz="quarter" idx="11"/>
          </p:nvPr>
        </p:nvSpPr>
        <p:spPr/>
        <p:txBody>
          <a:bodyPr/>
          <a:lstStyle/>
          <a:p>
            <a:pPr>
              <a:defRPr/>
            </a:pPr>
            <a:endParaRPr lang="en-US" dirty="0"/>
          </a:p>
        </p:txBody>
      </p:sp>
      <p:sp>
        <p:nvSpPr>
          <p:cNvPr id="5" name="Slide Number Placeholder 4">
            <a:extLst>
              <a:ext uri="{FF2B5EF4-FFF2-40B4-BE49-F238E27FC236}">
                <a16:creationId xmlns:a16="http://schemas.microsoft.com/office/drawing/2014/main" id="{46201C26-15A8-4E7A-891E-FB10FCE23ED1}"/>
              </a:ext>
            </a:extLst>
          </p:cNvPr>
          <p:cNvSpPr>
            <a:spLocks noGrp="1"/>
          </p:cNvSpPr>
          <p:nvPr>
            <p:ph type="sldNum" sz="quarter" idx="12"/>
          </p:nvPr>
        </p:nvSpPr>
        <p:spPr/>
        <p:txBody>
          <a:bodyPr/>
          <a:lstStyle/>
          <a:p>
            <a:pPr>
              <a:defRPr/>
            </a:pPr>
            <a:fld id="{E5555556-BDE3-4646-BF72-FCA2853FC699}" type="slidenum">
              <a:rPr lang="en-US" altLang="en-US" smtClean="0"/>
              <a:pPr>
                <a:defRPr/>
              </a:pPr>
              <a:t>‹#›</a:t>
            </a:fld>
            <a:endParaRPr lang="en-US" altLang="en-US" dirty="0"/>
          </a:p>
        </p:txBody>
      </p:sp>
      <p:pic>
        <p:nvPicPr>
          <p:cNvPr id="6" name="Picture 5">
            <a:extLst>
              <a:ext uri="{FF2B5EF4-FFF2-40B4-BE49-F238E27FC236}">
                <a16:creationId xmlns:a16="http://schemas.microsoft.com/office/drawing/2014/main" id="{CD00EDBC-C985-41AB-BB0E-FF51922C74C0}"/>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59021" t="6509" r="29773" b="82286"/>
          <a:stretch/>
        </p:blipFill>
        <p:spPr>
          <a:xfrm>
            <a:off x="491041" y="1423531"/>
            <a:ext cx="1148219" cy="1148219"/>
          </a:xfrm>
          <a:custGeom>
            <a:avLst/>
            <a:gdLst>
              <a:gd name="connsiteX0" fmla="*/ 1040130 w 2080260"/>
              <a:gd name="connsiteY0" fmla="*/ 0 h 2080260"/>
              <a:gd name="connsiteX1" fmla="*/ 2080260 w 2080260"/>
              <a:gd name="connsiteY1" fmla="*/ 1040130 h 2080260"/>
              <a:gd name="connsiteX2" fmla="*/ 1040130 w 2080260"/>
              <a:gd name="connsiteY2" fmla="*/ 2080260 h 2080260"/>
              <a:gd name="connsiteX3" fmla="*/ 0 w 2080260"/>
              <a:gd name="connsiteY3" fmla="*/ 1040130 h 2080260"/>
              <a:gd name="connsiteX4" fmla="*/ 1040130 w 2080260"/>
              <a:gd name="connsiteY4" fmla="*/ 0 h 20802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80260" h="2080260">
                <a:moveTo>
                  <a:pt x="1040130" y="0"/>
                </a:moveTo>
                <a:cubicBezTo>
                  <a:pt x="1614578" y="0"/>
                  <a:pt x="2080260" y="465682"/>
                  <a:pt x="2080260" y="1040130"/>
                </a:cubicBezTo>
                <a:cubicBezTo>
                  <a:pt x="2080260" y="1614578"/>
                  <a:pt x="1614578" y="2080260"/>
                  <a:pt x="1040130" y="2080260"/>
                </a:cubicBezTo>
                <a:cubicBezTo>
                  <a:pt x="465682" y="2080260"/>
                  <a:pt x="0" y="1614578"/>
                  <a:pt x="0" y="1040130"/>
                </a:cubicBezTo>
                <a:cubicBezTo>
                  <a:pt x="0" y="465682"/>
                  <a:pt x="465682" y="0"/>
                  <a:pt x="1040130" y="0"/>
                </a:cubicBezTo>
                <a:close/>
              </a:path>
            </a:pathLst>
          </a:custGeom>
          <a:ln w="28575">
            <a:solidFill>
              <a:schemeClr val="bg2"/>
            </a:solidFill>
          </a:ln>
        </p:spPr>
      </p:pic>
      <p:sp>
        <p:nvSpPr>
          <p:cNvPr id="7" name="Rectangle 6">
            <a:extLst>
              <a:ext uri="{FF2B5EF4-FFF2-40B4-BE49-F238E27FC236}">
                <a16:creationId xmlns:a16="http://schemas.microsoft.com/office/drawing/2014/main" id="{A65E12ED-8C26-4A40-ACE4-F8CA89EC9962}"/>
              </a:ext>
            </a:extLst>
          </p:cNvPr>
          <p:cNvSpPr/>
          <p:nvPr userDrawn="1"/>
        </p:nvSpPr>
        <p:spPr>
          <a:xfrm>
            <a:off x="304800" y="3568721"/>
            <a:ext cx="8534399" cy="1037569"/>
          </a:xfrm>
          <a:prstGeom prst="rect">
            <a:avLst/>
          </a:prstGeom>
          <a:solidFill>
            <a:schemeClr val="bg2"/>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a:latin typeface="Lucida Sans" panose="020B0602030504020204" pitchFamily="34" charset="0"/>
              </a:rPr>
              <a:t>Employees cannot approve their own P-Card Transactions.</a:t>
            </a:r>
          </a:p>
        </p:txBody>
      </p:sp>
      <p:sp>
        <p:nvSpPr>
          <p:cNvPr id="8" name="Content Placeholder 2">
            <a:extLst>
              <a:ext uri="{FF2B5EF4-FFF2-40B4-BE49-F238E27FC236}">
                <a16:creationId xmlns:a16="http://schemas.microsoft.com/office/drawing/2014/main" id="{BF8F6934-9035-477F-A7B4-AC74D1BEF887}"/>
              </a:ext>
            </a:extLst>
          </p:cNvPr>
          <p:cNvSpPr>
            <a:spLocks noGrp="1"/>
          </p:cNvSpPr>
          <p:nvPr>
            <p:ph idx="1" hasCustomPrompt="1"/>
          </p:nvPr>
        </p:nvSpPr>
        <p:spPr>
          <a:xfrm>
            <a:off x="1812325" y="1451336"/>
            <a:ext cx="6943632" cy="1092607"/>
          </a:xfrm>
        </p:spPr>
        <p:txBody>
          <a:bodyPr anchorCtr="0"/>
          <a:lstStyle>
            <a:lvl1pPr marL="344488" indent="-179388">
              <a:lnSpc>
                <a:spcPts val="2200"/>
              </a:lnSpc>
              <a:spcBef>
                <a:spcPts val="600"/>
              </a:spcBef>
              <a:buSzPct val="100000"/>
              <a:buFont typeface="Arial" pitchFamily="34" charset="0"/>
              <a:buChar char="•"/>
              <a:defRPr sz="2400" b="0">
                <a:solidFill>
                  <a:schemeClr val="tx1"/>
                </a:solidFill>
              </a:defRPr>
            </a:lvl1pPr>
            <a:lvl2pPr marL="509588" indent="-165100">
              <a:spcBef>
                <a:spcPts val="400"/>
              </a:spcBef>
              <a:buSzPct val="75000"/>
              <a:buFont typeface="Lucida Sans" panose="020B0602030504020204" pitchFamily="34" charset="0"/>
              <a:buChar char="–"/>
              <a:defRPr sz="1800"/>
            </a:lvl2pPr>
            <a:lvl3pPr marL="795337" indent="-219456">
              <a:spcBef>
                <a:spcPts val="400"/>
              </a:spcBef>
              <a:buSzPct val="100000"/>
              <a:buFont typeface="Arial" panose="020B0604020202020204" pitchFamily="34" charset="0"/>
              <a:buChar char="•"/>
              <a:defRPr sz="1600"/>
            </a:lvl3pPr>
            <a:lvl4pPr marL="914400" indent="-165100">
              <a:spcBef>
                <a:spcPts val="400"/>
              </a:spcBef>
              <a:buSzPct val="100000"/>
              <a:buFont typeface="Lucida Sans" panose="020B0602030504020204" pitchFamily="34" charset="0"/>
              <a:buChar char="–"/>
              <a:defRPr sz="1400"/>
            </a:lvl4pPr>
            <a:lvl5pPr marL="1079500" indent="-165100">
              <a:spcBef>
                <a:spcPts val="400"/>
              </a:spcBef>
              <a:buSzPct val="100000"/>
              <a:buFont typeface="Arial" pitchFamily="34" charset="0"/>
              <a:buChar char="•"/>
              <a:defRPr sz="1400"/>
            </a:lvl5pPr>
          </a:lstStyle>
          <a:p>
            <a:pPr lvl="0"/>
            <a:r>
              <a:rPr lang="en-US" dirty="0"/>
              <a:t>Click to edit Master text styles</a:t>
            </a:r>
          </a:p>
          <a:p>
            <a:pPr lvl="0"/>
            <a:endParaRPr lang="en-US" dirty="0"/>
          </a:p>
          <a:p>
            <a:pPr lvl="0"/>
            <a:endParaRPr lang="en-US" dirty="0"/>
          </a:p>
        </p:txBody>
      </p:sp>
      <p:sp>
        <p:nvSpPr>
          <p:cNvPr id="9" name="Title 1">
            <a:extLst>
              <a:ext uri="{FF2B5EF4-FFF2-40B4-BE49-F238E27FC236}">
                <a16:creationId xmlns:a16="http://schemas.microsoft.com/office/drawing/2014/main" id="{517022BF-BD1F-44E7-8177-168FA70DC77D}"/>
              </a:ext>
            </a:extLst>
          </p:cNvPr>
          <p:cNvSpPr>
            <a:spLocks noGrp="1"/>
          </p:cNvSpPr>
          <p:nvPr>
            <p:ph type="title" hasCustomPrompt="1"/>
          </p:nvPr>
        </p:nvSpPr>
        <p:spPr>
          <a:xfrm>
            <a:off x="633730" y="111438"/>
            <a:ext cx="8359140" cy="563231"/>
          </a:xfrm>
        </p:spPr>
        <p:txBody>
          <a:bodyPr anchor="ctr"/>
          <a:lstStyle>
            <a:lvl1pPr>
              <a:defRPr sz="3400">
                <a:solidFill>
                  <a:schemeClr val="bg1"/>
                </a:solidFill>
              </a:defRPr>
            </a:lvl1pPr>
          </a:lstStyle>
          <a:p>
            <a:r>
              <a:rPr lang="en-US" dirty="0"/>
              <a:t>Title</a:t>
            </a:r>
          </a:p>
        </p:txBody>
      </p:sp>
    </p:spTree>
    <p:extLst>
      <p:ext uri="{BB962C8B-B14F-4D97-AF65-F5344CB8AC3E}">
        <p14:creationId xmlns:p14="http://schemas.microsoft.com/office/powerpoint/2010/main" val="1477063894"/>
      </p:ext>
    </p:extLst>
  </p:cSld>
  <p:clrMapOvr>
    <a:masterClrMapping/>
  </p:clrMapOv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3_Custom Layout">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EEA0BCB3-87DF-46A1-9603-CF2FE873145C}"/>
              </a:ext>
            </a:extLst>
          </p:cNvPr>
          <p:cNvSpPr>
            <a:spLocks noGrp="1"/>
          </p:cNvSpPr>
          <p:nvPr>
            <p:ph type="dt" sz="half" idx="10"/>
          </p:nvPr>
        </p:nvSpPr>
        <p:spPr/>
        <p:txBody>
          <a:bodyPr/>
          <a:lstStyle/>
          <a:p>
            <a:pPr>
              <a:defRPr/>
            </a:pPr>
            <a:endParaRPr lang="en-US" dirty="0"/>
          </a:p>
        </p:txBody>
      </p:sp>
      <p:sp>
        <p:nvSpPr>
          <p:cNvPr id="4" name="Footer Placeholder 3">
            <a:extLst>
              <a:ext uri="{FF2B5EF4-FFF2-40B4-BE49-F238E27FC236}">
                <a16:creationId xmlns:a16="http://schemas.microsoft.com/office/drawing/2014/main" id="{4114F8A3-F58E-44F6-A88B-C168ECF9D7EB}"/>
              </a:ext>
            </a:extLst>
          </p:cNvPr>
          <p:cNvSpPr>
            <a:spLocks noGrp="1"/>
          </p:cNvSpPr>
          <p:nvPr>
            <p:ph type="ftr" sz="quarter" idx="11"/>
          </p:nvPr>
        </p:nvSpPr>
        <p:spPr/>
        <p:txBody>
          <a:bodyPr/>
          <a:lstStyle/>
          <a:p>
            <a:pPr>
              <a:defRPr/>
            </a:pPr>
            <a:endParaRPr lang="en-US" dirty="0"/>
          </a:p>
        </p:txBody>
      </p:sp>
      <p:sp>
        <p:nvSpPr>
          <p:cNvPr id="5" name="Slide Number Placeholder 4">
            <a:extLst>
              <a:ext uri="{FF2B5EF4-FFF2-40B4-BE49-F238E27FC236}">
                <a16:creationId xmlns:a16="http://schemas.microsoft.com/office/drawing/2014/main" id="{FD282DDE-7BE5-43D6-8A32-0B125F670CC5}"/>
              </a:ext>
            </a:extLst>
          </p:cNvPr>
          <p:cNvSpPr>
            <a:spLocks noGrp="1"/>
          </p:cNvSpPr>
          <p:nvPr>
            <p:ph type="sldNum" sz="quarter" idx="12"/>
          </p:nvPr>
        </p:nvSpPr>
        <p:spPr/>
        <p:txBody>
          <a:bodyPr/>
          <a:lstStyle/>
          <a:p>
            <a:pPr>
              <a:defRPr/>
            </a:pPr>
            <a:fld id="{E5555556-BDE3-4646-BF72-FCA2853FC699}" type="slidenum">
              <a:rPr lang="en-US" altLang="en-US" smtClean="0"/>
              <a:pPr>
                <a:defRPr/>
              </a:pPr>
              <a:t>‹#›</a:t>
            </a:fld>
            <a:endParaRPr lang="en-US" altLang="en-US" dirty="0"/>
          </a:p>
        </p:txBody>
      </p:sp>
      <p:pic>
        <p:nvPicPr>
          <p:cNvPr id="6" name="Picture 5">
            <a:extLst>
              <a:ext uri="{FF2B5EF4-FFF2-40B4-BE49-F238E27FC236}">
                <a16:creationId xmlns:a16="http://schemas.microsoft.com/office/drawing/2014/main" id="{3799CBCD-62F5-4179-B405-5AFCDBC1F961}"/>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59021" t="6509" r="29773" b="82286"/>
          <a:stretch/>
        </p:blipFill>
        <p:spPr>
          <a:xfrm>
            <a:off x="769531" y="1171612"/>
            <a:ext cx="1148219" cy="1148219"/>
          </a:xfrm>
          <a:custGeom>
            <a:avLst/>
            <a:gdLst>
              <a:gd name="connsiteX0" fmla="*/ 1040130 w 2080260"/>
              <a:gd name="connsiteY0" fmla="*/ 0 h 2080260"/>
              <a:gd name="connsiteX1" fmla="*/ 2080260 w 2080260"/>
              <a:gd name="connsiteY1" fmla="*/ 1040130 h 2080260"/>
              <a:gd name="connsiteX2" fmla="*/ 1040130 w 2080260"/>
              <a:gd name="connsiteY2" fmla="*/ 2080260 h 2080260"/>
              <a:gd name="connsiteX3" fmla="*/ 0 w 2080260"/>
              <a:gd name="connsiteY3" fmla="*/ 1040130 h 2080260"/>
              <a:gd name="connsiteX4" fmla="*/ 1040130 w 2080260"/>
              <a:gd name="connsiteY4" fmla="*/ 0 h 20802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80260" h="2080260">
                <a:moveTo>
                  <a:pt x="1040130" y="0"/>
                </a:moveTo>
                <a:cubicBezTo>
                  <a:pt x="1614578" y="0"/>
                  <a:pt x="2080260" y="465682"/>
                  <a:pt x="2080260" y="1040130"/>
                </a:cubicBezTo>
                <a:cubicBezTo>
                  <a:pt x="2080260" y="1614578"/>
                  <a:pt x="1614578" y="2080260"/>
                  <a:pt x="1040130" y="2080260"/>
                </a:cubicBezTo>
                <a:cubicBezTo>
                  <a:pt x="465682" y="2080260"/>
                  <a:pt x="0" y="1614578"/>
                  <a:pt x="0" y="1040130"/>
                </a:cubicBezTo>
                <a:cubicBezTo>
                  <a:pt x="0" y="465682"/>
                  <a:pt x="465682" y="0"/>
                  <a:pt x="1040130" y="0"/>
                </a:cubicBezTo>
                <a:close/>
              </a:path>
            </a:pathLst>
          </a:custGeom>
          <a:ln w="28575">
            <a:solidFill>
              <a:schemeClr val="bg2"/>
            </a:solidFill>
          </a:ln>
        </p:spPr>
      </p:pic>
      <p:pic>
        <p:nvPicPr>
          <p:cNvPr id="7" name="Picture 6">
            <a:extLst>
              <a:ext uri="{FF2B5EF4-FFF2-40B4-BE49-F238E27FC236}">
                <a16:creationId xmlns:a16="http://schemas.microsoft.com/office/drawing/2014/main" id="{31130D1E-5309-40A1-9015-44B2687C7854}"/>
              </a:ext>
            </a:extLst>
          </p:cNvPr>
          <p:cNvPicPr>
            <a:picLocks noChangeAspect="1"/>
          </p:cNvPicPr>
          <p:nvPr userDrawn="1"/>
        </p:nvPicPr>
        <p:blipFill rotWithShape="1">
          <a:blip r:embed="rId3" cstate="print">
            <a:extLst>
              <a:ext uri="{28A0092B-C50C-407E-A947-70E740481C1C}">
                <a14:useLocalDpi xmlns:a14="http://schemas.microsoft.com/office/drawing/2010/main" val="0"/>
              </a:ext>
            </a:extLst>
          </a:blip>
          <a:srcRect l="11963" t="5950" r="76544" b="82556"/>
          <a:stretch/>
        </p:blipFill>
        <p:spPr>
          <a:xfrm>
            <a:off x="769531" y="3027493"/>
            <a:ext cx="1148219" cy="1148219"/>
          </a:xfrm>
          <a:custGeom>
            <a:avLst/>
            <a:gdLst>
              <a:gd name="connsiteX0" fmla="*/ 1040130 w 2080260"/>
              <a:gd name="connsiteY0" fmla="*/ 0 h 2080260"/>
              <a:gd name="connsiteX1" fmla="*/ 2080260 w 2080260"/>
              <a:gd name="connsiteY1" fmla="*/ 1040130 h 2080260"/>
              <a:gd name="connsiteX2" fmla="*/ 1040130 w 2080260"/>
              <a:gd name="connsiteY2" fmla="*/ 2080260 h 2080260"/>
              <a:gd name="connsiteX3" fmla="*/ 0 w 2080260"/>
              <a:gd name="connsiteY3" fmla="*/ 1040130 h 2080260"/>
              <a:gd name="connsiteX4" fmla="*/ 1040130 w 2080260"/>
              <a:gd name="connsiteY4" fmla="*/ 0 h 20802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80260" h="2080260">
                <a:moveTo>
                  <a:pt x="1040130" y="0"/>
                </a:moveTo>
                <a:cubicBezTo>
                  <a:pt x="1614578" y="0"/>
                  <a:pt x="2080260" y="465682"/>
                  <a:pt x="2080260" y="1040130"/>
                </a:cubicBezTo>
                <a:cubicBezTo>
                  <a:pt x="2080260" y="1614578"/>
                  <a:pt x="1614578" y="2080260"/>
                  <a:pt x="1040130" y="2080260"/>
                </a:cubicBezTo>
                <a:cubicBezTo>
                  <a:pt x="465682" y="2080260"/>
                  <a:pt x="0" y="1614578"/>
                  <a:pt x="0" y="1040130"/>
                </a:cubicBezTo>
                <a:cubicBezTo>
                  <a:pt x="0" y="465682"/>
                  <a:pt x="465682" y="0"/>
                  <a:pt x="1040130" y="0"/>
                </a:cubicBezTo>
                <a:close/>
              </a:path>
            </a:pathLst>
          </a:custGeom>
          <a:ln w="28575">
            <a:solidFill>
              <a:schemeClr val="bg2"/>
            </a:solidFill>
          </a:ln>
        </p:spPr>
      </p:pic>
      <p:sp>
        <p:nvSpPr>
          <p:cNvPr id="8" name="Content Placeholder 2">
            <a:extLst>
              <a:ext uri="{FF2B5EF4-FFF2-40B4-BE49-F238E27FC236}">
                <a16:creationId xmlns:a16="http://schemas.microsoft.com/office/drawing/2014/main" id="{BE6426BA-F98E-418C-A808-BCA3C7761E46}"/>
              </a:ext>
            </a:extLst>
          </p:cNvPr>
          <p:cNvSpPr>
            <a:spLocks noGrp="1"/>
          </p:cNvSpPr>
          <p:nvPr>
            <p:ph idx="1" hasCustomPrompt="1"/>
          </p:nvPr>
        </p:nvSpPr>
        <p:spPr>
          <a:xfrm>
            <a:off x="2100648" y="1199417"/>
            <a:ext cx="6688259" cy="1092607"/>
          </a:xfrm>
        </p:spPr>
        <p:txBody>
          <a:bodyPr anchorCtr="0"/>
          <a:lstStyle>
            <a:lvl1pPr marL="344488" indent="-179388">
              <a:lnSpc>
                <a:spcPts val="2200"/>
              </a:lnSpc>
              <a:spcBef>
                <a:spcPts val="600"/>
              </a:spcBef>
              <a:buSzPct val="100000"/>
              <a:buFont typeface="Arial" pitchFamily="34" charset="0"/>
              <a:buChar char="•"/>
              <a:defRPr sz="2400" b="0">
                <a:solidFill>
                  <a:schemeClr val="tx1"/>
                </a:solidFill>
              </a:defRPr>
            </a:lvl1pPr>
            <a:lvl2pPr marL="509588" indent="-165100">
              <a:spcBef>
                <a:spcPts val="400"/>
              </a:spcBef>
              <a:buSzPct val="75000"/>
              <a:buFont typeface="Lucida Sans" panose="020B0602030504020204" pitchFamily="34" charset="0"/>
              <a:buChar char="–"/>
              <a:defRPr sz="1800"/>
            </a:lvl2pPr>
            <a:lvl3pPr marL="795337" indent="-219456">
              <a:spcBef>
                <a:spcPts val="400"/>
              </a:spcBef>
              <a:buSzPct val="100000"/>
              <a:buFont typeface="Arial" panose="020B0604020202020204" pitchFamily="34" charset="0"/>
              <a:buChar char="•"/>
              <a:defRPr sz="1600"/>
            </a:lvl3pPr>
            <a:lvl4pPr marL="914400" indent="-165100">
              <a:spcBef>
                <a:spcPts val="400"/>
              </a:spcBef>
              <a:buSzPct val="100000"/>
              <a:buFont typeface="Lucida Sans" panose="020B0602030504020204" pitchFamily="34" charset="0"/>
              <a:buChar char="–"/>
              <a:defRPr sz="1400"/>
            </a:lvl4pPr>
            <a:lvl5pPr marL="1079500" indent="-165100">
              <a:spcBef>
                <a:spcPts val="400"/>
              </a:spcBef>
              <a:buSzPct val="100000"/>
              <a:buFont typeface="Arial" pitchFamily="34" charset="0"/>
              <a:buChar char="•"/>
              <a:defRPr sz="1400"/>
            </a:lvl5pPr>
          </a:lstStyle>
          <a:p>
            <a:pPr lvl="0"/>
            <a:r>
              <a:rPr lang="en-US" dirty="0"/>
              <a:t>Click to edit Master text styles</a:t>
            </a:r>
          </a:p>
          <a:p>
            <a:pPr lvl="0"/>
            <a:endParaRPr lang="en-US" dirty="0"/>
          </a:p>
          <a:p>
            <a:pPr lvl="0"/>
            <a:endParaRPr lang="en-US" dirty="0"/>
          </a:p>
        </p:txBody>
      </p:sp>
      <p:sp>
        <p:nvSpPr>
          <p:cNvPr id="9" name="Title 1">
            <a:extLst>
              <a:ext uri="{FF2B5EF4-FFF2-40B4-BE49-F238E27FC236}">
                <a16:creationId xmlns:a16="http://schemas.microsoft.com/office/drawing/2014/main" id="{635F46EA-6832-47E6-9FAD-43634B3395F5}"/>
              </a:ext>
            </a:extLst>
          </p:cNvPr>
          <p:cNvSpPr>
            <a:spLocks noGrp="1"/>
          </p:cNvSpPr>
          <p:nvPr>
            <p:ph type="title" hasCustomPrompt="1"/>
          </p:nvPr>
        </p:nvSpPr>
        <p:spPr>
          <a:xfrm>
            <a:off x="633730" y="111438"/>
            <a:ext cx="8359140" cy="563231"/>
          </a:xfrm>
        </p:spPr>
        <p:txBody>
          <a:bodyPr anchor="ctr"/>
          <a:lstStyle>
            <a:lvl1pPr>
              <a:defRPr sz="3400">
                <a:solidFill>
                  <a:schemeClr val="bg1"/>
                </a:solidFill>
              </a:defRPr>
            </a:lvl1pPr>
          </a:lstStyle>
          <a:p>
            <a:r>
              <a:rPr lang="en-US" dirty="0"/>
              <a:t>Title</a:t>
            </a:r>
          </a:p>
        </p:txBody>
      </p:sp>
      <p:sp>
        <p:nvSpPr>
          <p:cNvPr id="10" name="Content Placeholder 2">
            <a:extLst>
              <a:ext uri="{FF2B5EF4-FFF2-40B4-BE49-F238E27FC236}">
                <a16:creationId xmlns:a16="http://schemas.microsoft.com/office/drawing/2014/main" id="{009E073B-50C1-4DF7-8673-6FA8E5E4978F}"/>
              </a:ext>
            </a:extLst>
          </p:cNvPr>
          <p:cNvSpPr>
            <a:spLocks noGrp="1"/>
          </p:cNvSpPr>
          <p:nvPr>
            <p:ph idx="13" hasCustomPrompt="1"/>
          </p:nvPr>
        </p:nvSpPr>
        <p:spPr>
          <a:xfrm>
            <a:off x="2100648" y="3083105"/>
            <a:ext cx="6688259" cy="1092607"/>
          </a:xfrm>
        </p:spPr>
        <p:txBody>
          <a:bodyPr anchorCtr="0"/>
          <a:lstStyle>
            <a:lvl1pPr marL="344488" indent="-179388">
              <a:lnSpc>
                <a:spcPts val="2200"/>
              </a:lnSpc>
              <a:spcBef>
                <a:spcPts val="600"/>
              </a:spcBef>
              <a:buSzPct val="100000"/>
              <a:buFont typeface="Arial" pitchFamily="34" charset="0"/>
              <a:buChar char="•"/>
              <a:defRPr sz="2400" b="0">
                <a:solidFill>
                  <a:schemeClr val="tx1"/>
                </a:solidFill>
              </a:defRPr>
            </a:lvl1pPr>
            <a:lvl2pPr marL="509588" indent="-165100">
              <a:spcBef>
                <a:spcPts val="400"/>
              </a:spcBef>
              <a:buSzPct val="75000"/>
              <a:buFont typeface="Lucida Sans" panose="020B0602030504020204" pitchFamily="34" charset="0"/>
              <a:buChar char="–"/>
              <a:defRPr sz="1800"/>
            </a:lvl2pPr>
            <a:lvl3pPr marL="795337" indent="-219456">
              <a:spcBef>
                <a:spcPts val="400"/>
              </a:spcBef>
              <a:buSzPct val="100000"/>
              <a:buFont typeface="Arial" panose="020B0604020202020204" pitchFamily="34" charset="0"/>
              <a:buChar char="•"/>
              <a:defRPr sz="1600"/>
            </a:lvl3pPr>
            <a:lvl4pPr marL="914400" indent="-165100">
              <a:spcBef>
                <a:spcPts val="400"/>
              </a:spcBef>
              <a:buSzPct val="100000"/>
              <a:buFont typeface="Lucida Sans" panose="020B0602030504020204" pitchFamily="34" charset="0"/>
              <a:buChar char="–"/>
              <a:defRPr sz="1400"/>
            </a:lvl4pPr>
            <a:lvl5pPr marL="1079500" indent="-165100">
              <a:spcBef>
                <a:spcPts val="400"/>
              </a:spcBef>
              <a:buSzPct val="100000"/>
              <a:buFont typeface="Arial" pitchFamily="34" charset="0"/>
              <a:buChar char="•"/>
              <a:defRPr sz="1400"/>
            </a:lvl5pPr>
          </a:lstStyle>
          <a:p>
            <a:pPr lvl="0"/>
            <a:r>
              <a:rPr lang="en-US" dirty="0"/>
              <a:t>Click to edit Master text styles</a:t>
            </a:r>
          </a:p>
          <a:p>
            <a:pPr lvl="0"/>
            <a:endParaRPr lang="en-US" dirty="0"/>
          </a:p>
          <a:p>
            <a:pPr lvl="0"/>
            <a:endParaRPr lang="en-US" dirty="0"/>
          </a:p>
        </p:txBody>
      </p:sp>
    </p:spTree>
    <p:extLst>
      <p:ext uri="{BB962C8B-B14F-4D97-AF65-F5344CB8AC3E}">
        <p14:creationId xmlns:p14="http://schemas.microsoft.com/office/powerpoint/2010/main" val="1673572483"/>
      </p:ext>
    </p:extLst>
  </p:cSld>
  <p:clrMapOvr>
    <a:masterClrMapping/>
  </p:clrMapOvr>
  <p:transition/>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image" Target="../media/image1.png"/><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8" Type="http://schemas.openxmlformats.org/officeDocument/2006/relationships/slideLayout" Target="../slideLayouts/slideLayout8.xml"/><Relationship Id="rId3" Type="http://schemas.openxmlformats.org/officeDocument/2006/relationships/slideLayout" Target="../slideLayouts/slideLayout3.xml"/></Relationships>
</file>

<file path=ppt/slideMasters/_rels/slideMaster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theme" Target="../theme/theme2.xml"/><Relationship Id="rId1" Type="http://schemas.openxmlformats.org/officeDocument/2006/relationships/slideLayout" Target="../slideLayouts/slideLayout36.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44.xml"/><Relationship Id="rId13" Type="http://schemas.openxmlformats.org/officeDocument/2006/relationships/slideLayout" Target="../slideLayouts/slideLayout49.xml"/><Relationship Id="rId18" Type="http://schemas.openxmlformats.org/officeDocument/2006/relationships/image" Target="../media/image1.png"/><Relationship Id="rId3" Type="http://schemas.openxmlformats.org/officeDocument/2006/relationships/slideLayout" Target="../slideLayouts/slideLayout39.xml"/><Relationship Id="rId7" Type="http://schemas.openxmlformats.org/officeDocument/2006/relationships/slideLayout" Target="../slideLayouts/slideLayout43.xml"/><Relationship Id="rId12" Type="http://schemas.openxmlformats.org/officeDocument/2006/relationships/slideLayout" Target="../slideLayouts/slideLayout48.xml"/><Relationship Id="rId17" Type="http://schemas.openxmlformats.org/officeDocument/2006/relationships/theme" Target="../theme/theme3.xml"/><Relationship Id="rId2" Type="http://schemas.openxmlformats.org/officeDocument/2006/relationships/slideLayout" Target="../slideLayouts/slideLayout38.xml"/><Relationship Id="rId16" Type="http://schemas.openxmlformats.org/officeDocument/2006/relationships/slideLayout" Target="../slideLayouts/slideLayout52.xml"/><Relationship Id="rId1" Type="http://schemas.openxmlformats.org/officeDocument/2006/relationships/slideLayout" Target="../slideLayouts/slideLayout37.xml"/><Relationship Id="rId6" Type="http://schemas.openxmlformats.org/officeDocument/2006/relationships/slideLayout" Target="../slideLayouts/slideLayout42.xml"/><Relationship Id="rId11" Type="http://schemas.openxmlformats.org/officeDocument/2006/relationships/slideLayout" Target="../slideLayouts/slideLayout47.xml"/><Relationship Id="rId5" Type="http://schemas.openxmlformats.org/officeDocument/2006/relationships/slideLayout" Target="../slideLayouts/slideLayout41.xml"/><Relationship Id="rId15" Type="http://schemas.openxmlformats.org/officeDocument/2006/relationships/slideLayout" Target="../slideLayouts/slideLayout51.xml"/><Relationship Id="rId10" Type="http://schemas.openxmlformats.org/officeDocument/2006/relationships/slideLayout" Target="../slideLayouts/slideLayout46.xml"/><Relationship Id="rId4" Type="http://schemas.openxmlformats.org/officeDocument/2006/relationships/slideLayout" Target="../slideLayouts/slideLayout40.xml"/><Relationship Id="rId9" Type="http://schemas.openxmlformats.org/officeDocument/2006/relationships/slideLayout" Target="../slideLayouts/slideLayout45.xml"/><Relationship Id="rId14" Type="http://schemas.openxmlformats.org/officeDocument/2006/relationships/slideLayout" Target="../slideLayouts/slideLayout50.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30" name="Rectangle 29"/>
          <p:cNvSpPr/>
          <p:nvPr userDrawn="1"/>
        </p:nvSpPr>
        <p:spPr bwMode="gray">
          <a:xfrm flipH="1">
            <a:off x="0" y="0"/>
            <a:ext cx="9144000" cy="728663"/>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dirty="0"/>
          </a:p>
        </p:txBody>
      </p:sp>
      <p:pic>
        <p:nvPicPr>
          <p:cNvPr id="1027" name="Picture 5"/>
          <p:cNvPicPr>
            <a:picLocks noChangeAspect="1"/>
          </p:cNvPicPr>
          <p:nvPr userDrawn="1"/>
        </p:nvPicPr>
        <p:blipFill>
          <a:blip r:embed="rId37">
            <a:extLst>
              <a:ext uri="{28A0092B-C50C-407E-A947-70E740481C1C}">
                <a14:useLocalDpi xmlns:a14="http://schemas.microsoft.com/office/drawing/2010/main" val="0"/>
              </a:ext>
            </a:extLst>
          </a:blip>
          <a:srcRect l="17621" t="35077" r="17621" b="35077"/>
          <a:stretch>
            <a:fillRect/>
          </a:stretch>
        </p:blipFill>
        <p:spPr bwMode="auto">
          <a:xfrm>
            <a:off x="-3175" y="0"/>
            <a:ext cx="592138" cy="728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8" name="Rectangle 3"/>
          <p:cNvSpPr>
            <a:spLocks noGrp="1" noChangeArrowheads="1"/>
          </p:cNvSpPr>
          <p:nvPr>
            <p:ph type="body" idx="1"/>
          </p:nvPr>
        </p:nvSpPr>
        <p:spPr bwMode="black">
          <a:xfrm>
            <a:off x="798513" y="1724025"/>
            <a:ext cx="7546975" cy="1473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1" compatLnSpc="1">
            <a:prstTxWarp prst="textNoShape">
              <a:avLst/>
            </a:prstTxWarp>
            <a:spAutoFit/>
          </a:bodyPr>
          <a:lstStyle/>
          <a:p>
            <a:pPr lvl="0"/>
            <a:r>
              <a:rPr lang="en-US" altLang="en-US" dirty="0"/>
              <a:t>Click to edit Master text styles</a:t>
            </a:r>
          </a:p>
          <a:p>
            <a:pPr lvl="1"/>
            <a:r>
              <a:rPr lang="en-US" altLang="en-US" dirty="0"/>
              <a:t>Second level</a:t>
            </a:r>
          </a:p>
          <a:p>
            <a:pPr lvl="2"/>
            <a:r>
              <a:rPr lang="en-US" altLang="en-US" dirty="0"/>
              <a:t>Third level</a:t>
            </a:r>
          </a:p>
          <a:p>
            <a:pPr lvl="3"/>
            <a:r>
              <a:rPr lang="en-US" altLang="en-US" dirty="0"/>
              <a:t>Fourth level</a:t>
            </a:r>
          </a:p>
          <a:p>
            <a:pPr lvl="4"/>
            <a:r>
              <a:rPr lang="en-US" altLang="en-US" dirty="0"/>
              <a:t>Fifth level</a:t>
            </a:r>
          </a:p>
        </p:txBody>
      </p:sp>
      <p:sp>
        <p:nvSpPr>
          <p:cNvPr id="1029" name="Rectangle 2"/>
          <p:cNvSpPr>
            <a:spLocks noGrp="1" noChangeArrowheads="1"/>
          </p:cNvSpPr>
          <p:nvPr>
            <p:ph type="title"/>
          </p:nvPr>
        </p:nvSpPr>
        <p:spPr bwMode="black">
          <a:xfrm>
            <a:off x="0" y="1166813"/>
            <a:ext cx="9144000" cy="425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457200" tIns="45720" rIns="457200" bIns="45720" numCol="1" anchor="b" anchorCtr="1" compatLnSpc="1">
            <a:prstTxWarp prst="textNoShape">
              <a:avLst/>
            </a:prstTxWarp>
            <a:spAutoFit/>
          </a:bodyPr>
          <a:lstStyle/>
          <a:p>
            <a:pPr lvl="0"/>
            <a:r>
              <a:rPr lang="en-US" altLang="en-US" dirty="0"/>
              <a:t>Click to edit Master title style</a:t>
            </a:r>
          </a:p>
        </p:txBody>
      </p:sp>
      <p:sp>
        <p:nvSpPr>
          <p:cNvPr id="3" name="Rectangle 4"/>
          <p:cNvSpPr>
            <a:spLocks noGrp="1" noChangeArrowheads="1"/>
          </p:cNvSpPr>
          <p:nvPr userDrawn="1">
            <p:ph type="dt" sz="half" idx="2"/>
          </p:nvPr>
        </p:nvSpPr>
        <p:spPr bwMode="black">
          <a:xfrm>
            <a:off x="484188" y="4765567"/>
            <a:ext cx="1252537" cy="357188"/>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eaLnBrk="1" hangingPunct="1">
              <a:defRPr sz="1000">
                <a:solidFill>
                  <a:schemeClr val="bg2"/>
                </a:solidFill>
                <a:latin typeface="Arial" charset="0"/>
              </a:defRPr>
            </a:lvl1pPr>
          </a:lstStyle>
          <a:p>
            <a:pPr>
              <a:defRPr/>
            </a:pPr>
            <a:endParaRPr lang="en-US" dirty="0"/>
          </a:p>
        </p:txBody>
      </p:sp>
      <p:sp>
        <p:nvSpPr>
          <p:cNvPr id="4" name="Rectangle 5"/>
          <p:cNvSpPr>
            <a:spLocks noGrp="1" noChangeArrowheads="1"/>
          </p:cNvSpPr>
          <p:nvPr userDrawn="1">
            <p:ph type="ftr" sz="quarter" idx="3"/>
          </p:nvPr>
        </p:nvSpPr>
        <p:spPr bwMode="black">
          <a:xfrm>
            <a:off x="1736725" y="4765567"/>
            <a:ext cx="6153150" cy="357188"/>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eaLnBrk="1" hangingPunct="1">
              <a:defRPr sz="1000">
                <a:solidFill>
                  <a:schemeClr val="bg2"/>
                </a:solidFill>
                <a:latin typeface="Arial" charset="0"/>
              </a:defRPr>
            </a:lvl1pPr>
          </a:lstStyle>
          <a:p>
            <a:pPr>
              <a:defRPr/>
            </a:pPr>
            <a:endParaRPr lang="en-US" dirty="0"/>
          </a:p>
        </p:txBody>
      </p:sp>
      <p:sp>
        <p:nvSpPr>
          <p:cNvPr id="2" name="Rectangle 6"/>
          <p:cNvSpPr>
            <a:spLocks noGrp="1" noChangeArrowheads="1"/>
          </p:cNvSpPr>
          <p:nvPr userDrawn="1">
            <p:ph type="sldNum" sz="quarter" idx="4"/>
          </p:nvPr>
        </p:nvSpPr>
        <p:spPr bwMode="black">
          <a:xfrm>
            <a:off x="7899400" y="4765567"/>
            <a:ext cx="1244600" cy="357188"/>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1" hangingPunct="1">
              <a:defRPr sz="1000">
                <a:solidFill>
                  <a:schemeClr val="bg2"/>
                </a:solidFill>
              </a:defRPr>
            </a:lvl1pPr>
          </a:lstStyle>
          <a:p>
            <a:pPr>
              <a:defRPr/>
            </a:pPr>
            <a:fld id="{E5555556-BDE3-4646-BF72-FCA2853FC699}" type="slidenum">
              <a:rPr lang="en-US" altLang="en-US"/>
              <a:pPr>
                <a:defRPr/>
              </a:pPr>
              <a:t>‹#›</a:t>
            </a:fld>
            <a:endParaRPr lang="en-US" altLang="en-US" dirty="0"/>
          </a:p>
        </p:txBody>
      </p:sp>
      <p:cxnSp>
        <p:nvCxnSpPr>
          <p:cNvPr id="15" name="Straight Connector 14"/>
          <p:cNvCxnSpPr/>
          <p:nvPr userDrawn="1"/>
        </p:nvCxnSpPr>
        <p:spPr>
          <a:xfrm>
            <a:off x="0" y="728663"/>
            <a:ext cx="9144000" cy="0"/>
          </a:xfrm>
          <a:prstGeom prst="line">
            <a:avLst/>
          </a:prstGeom>
          <a:ln w="12700">
            <a:solidFill>
              <a:schemeClr val="accent2"/>
            </a:solidFill>
          </a:ln>
        </p:spPr>
        <p:style>
          <a:lnRef idx="1">
            <a:schemeClr val="accent1"/>
          </a:lnRef>
          <a:fillRef idx="0">
            <a:schemeClr val="accent1"/>
          </a:fillRef>
          <a:effectRef idx="0">
            <a:schemeClr val="accent1"/>
          </a:effectRef>
          <a:fontRef idx="minor">
            <a:schemeClr val="tx1"/>
          </a:fontRef>
        </p:style>
      </p:cxnSp>
    </p:spTree>
  </p:cSld>
  <p:clrMap bg1="lt1" tx1="dk1" bg2="lt2" tx2="dk2" accent1="accent1" accent2="accent2" accent3="accent3" accent4="accent4" accent5="accent5" accent6="accent6" hlink="hlink" folHlink="folHlink"/>
  <p:sldLayoutIdLst>
    <p:sldLayoutId id="2147484334" r:id="rId1"/>
    <p:sldLayoutId id="2147484329" r:id="rId2"/>
    <p:sldLayoutId id="2147484333" r:id="rId3"/>
    <p:sldLayoutId id="2147484355" r:id="rId4"/>
    <p:sldLayoutId id="2147484232" r:id="rId5"/>
    <p:sldLayoutId id="2147484373" r:id="rId6"/>
    <p:sldLayoutId id="2147484372" r:id="rId7"/>
    <p:sldLayoutId id="2147484371" r:id="rId8"/>
    <p:sldLayoutId id="2147484370" r:id="rId9"/>
    <p:sldLayoutId id="2147484369" r:id="rId10"/>
    <p:sldLayoutId id="2147484368" r:id="rId11"/>
    <p:sldLayoutId id="2147484366" r:id="rId12"/>
    <p:sldLayoutId id="2147484367" r:id="rId13"/>
    <p:sldLayoutId id="2147484365" r:id="rId14"/>
    <p:sldLayoutId id="2147484364" r:id="rId15"/>
    <p:sldLayoutId id="2147484363" r:id="rId16"/>
    <p:sldLayoutId id="2147484362" r:id="rId17"/>
    <p:sldLayoutId id="2147484361" r:id="rId18"/>
    <p:sldLayoutId id="2147484358" r:id="rId19"/>
    <p:sldLayoutId id="2147484359" r:id="rId20"/>
    <p:sldLayoutId id="2147484360" r:id="rId21"/>
    <p:sldLayoutId id="2147484357" r:id="rId22"/>
    <p:sldLayoutId id="2147484356" r:id="rId23"/>
    <p:sldLayoutId id="2147484239" r:id="rId24"/>
    <p:sldLayoutId id="2147484234" r:id="rId25"/>
    <p:sldLayoutId id="2147484235" r:id="rId26"/>
    <p:sldLayoutId id="2147484236" r:id="rId27"/>
    <p:sldLayoutId id="2147484237" r:id="rId28"/>
    <p:sldLayoutId id="2147484280" r:id="rId29"/>
    <p:sldLayoutId id="2147484330" r:id="rId30"/>
    <p:sldLayoutId id="2147484282" r:id="rId31"/>
    <p:sldLayoutId id="2147484284" r:id="rId32"/>
    <p:sldLayoutId id="2147484332" r:id="rId33"/>
    <p:sldLayoutId id="2147484286" r:id="rId34"/>
    <p:sldLayoutId id="2147484374" r:id="rId35"/>
  </p:sldLayoutIdLst>
  <p:transition/>
  <p:txStyles>
    <p:titleStyle>
      <a:lvl1pPr algn="l" rtl="0" eaLnBrk="0" fontAlgn="base" hangingPunct="0">
        <a:lnSpc>
          <a:spcPct val="90000"/>
        </a:lnSpc>
        <a:spcBef>
          <a:spcPct val="0"/>
        </a:spcBef>
        <a:spcAft>
          <a:spcPct val="0"/>
        </a:spcAft>
        <a:defRPr sz="2400" b="1" i="0" u="none">
          <a:solidFill>
            <a:schemeClr val="tx1"/>
          </a:solidFill>
          <a:latin typeface="Lucida Sans" pitchFamily="34" charset="0"/>
          <a:ea typeface="+mj-ea"/>
          <a:cs typeface="+mj-cs"/>
        </a:defRPr>
      </a:lvl1pPr>
      <a:lvl2pPr algn="l" rtl="0" eaLnBrk="0" fontAlgn="base" hangingPunct="0">
        <a:lnSpc>
          <a:spcPct val="90000"/>
        </a:lnSpc>
        <a:spcBef>
          <a:spcPct val="0"/>
        </a:spcBef>
        <a:spcAft>
          <a:spcPct val="0"/>
        </a:spcAft>
        <a:defRPr sz="2400" b="1">
          <a:solidFill>
            <a:schemeClr val="bg2"/>
          </a:solidFill>
          <a:latin typeface="Lucida Sans" pitchFamily="34" charset="0"/>
        </a:defRPr>
      </a:lvl2pPr>
      <a:lvl3pPr algn="l" rtl="0" eaLnBrk="0" fontAlgn="base" hangingPunct="0">
        <a:lnSpc>
          <a:spcPct val="90000"/>
        </a:lnSpc>
        <a:spcBef>
          <a:spcPct val="0"/>
        </a:spcBef>
        <a:spcAft>
          <a:spcPct val="0"/>
        </a:spcAft>
        <a:defRPr sz="2400" b="1">
          <a:solidFill>
            <a:schemeClr val="bg2"/>
          </a:solidFill>
          <a:latin typeface="Lucida Sans" pitchFamily="34" charset="0"/>
        </a:defRPr>
      </a:lvl3pPr>
      <a:lvl4pPr algn="l" rtl="0" eaLnBrk="0" fontAlgn="base" hangingPunct="0">
        <a:lnSpc>
          <a:spcPct val="90000"/>
        </a:lnSpc>
        <a:spcBef>
          <a:spcPct val="0"/>
        </a:spcBef>
        <a:spcAft>
          <a:spcPct val="0"/>
        </a:spcAft>
        <a:defRPr sz="2400" b="1">
          <a:solidFill>
            <a:schemeClr val="bg2"/>
          </a:solidFill>
          <a:latin typeface="Lucida Sans" pitchFamily="34" charset="0"/>
        </a:defRPr>
      </a:lvl4pPr>
      <a:lvl5pPr algn="l" rtl="0" eaLnBrk="0" fontAlgn="base" hangingPunct="0">
        <a:lnSpc>
          <a:spcPct val="90000"/>
        </a:lnSpc>
        <a:spcBef>
          <a:spcPct val="0"/>
        </a:spcBef>
        <a:spcAft>
          <a:spcPct val="0"/>
        </a:spcAft>
        <a:defRPr sz="2400" b="1">
          <a:solidFill>
            <a:schemeClr val="bg2"/>
          </a:solidFill>
          <a:latin typeface="Lucida Sans" pitchFamily="34" charset="0"/>
        </a:defRPr>
      </a:lvl5pPr>
      <a:lvl6pPr marL="457200" algn="l" rtl="0" fontAlgn="base">
        <a:lnSpc>
          <a:spcPct val="90000"/>
        </a:lnSpc>
        <a:spcBef>
          <a:spcPct val="0"/>
        </a:spcBef>
        <a:spcAft>
          <a:spcPct val="0"/>
        </a:spcAft>
        <a:defRPr sz="2800" b="1">
          <a:solidFill>
            <a:schemeClr val="accent2"/>
          </a:solidFill>
          <a:latin typeface="Arial" charset="0"/>
        </a:defRPr>
      </a:lvl6pPr>
      <a:lvl7pPr marL="914400" algn="l" rtl="0" fontAlgn="base">
        <a:lnSpc>
          <a:spcPct val="90000"/>
        </a:lnSpc>
        <a:spcBef>
          <a:spcPct val="0"/>
        </a:spcBef>
        <a:spcAft>
          <a:spcPct val="0"/>
        </a:spcAft>
        <a:defRPr sz="2800" b="1">
          <a:solidFill>
            <a:schemeClr val="accent2"/>
          </a:solidFill>
          <a:latin typeface="Arial" charset="0"/>
        </a:defRPr>
      </a:lvl7pPr>
      <a:lvl8pPr marL="1371600" algn="l" rtl="0" fontAlgn="base">
        <a:lnSpc>
          <a:spcPct val="90000"/>
        </a:lnSpc>
        <a:spcBef>
          <a:spcPct val="0"/>
        </a:spcBef>
        <a:spcAft>
          <a:spcPct val="0"/>
        </a:spcAft>
        <a:defRPr sz="2800" b="1">
          <a:solidFill>
            <a:schemeClr val="accent2"/>
          </a:solidFill>
          <a:latin typeface="Arial" charset="0"/>
        </a:defRPr>
      </a:lvl8pPr>
      <a:lvl9pPr marL="1828800" algn="l" rtl="0" fontAlgn="base">
        <a:lnSpc>
          <a:spcPct val="90000"/>
        </a:lnSpc>
        <a:spcBef>
          <a:spcPct val="0"/>
        </a:spcBef>
        <a:spcAft>
          <a:spcPct val="0"/>
        </a:spcAft>
        <a:defRPr sz="2800" b="1">
          <a:solidFill>
            <a:schemeClr val="accent2"/>
          </a:solidFill>
          <a:latin typeface="Arial" charset="0"/>
        </a:defRPr>
      </a:lvl9pPr>
    </p:titleStyle>
    <p:bodyStyle>
      <a:lvl1pPr algn="l" rtl="0" eaLnBrk="0" fontAlgn="base" hangingPunct="0">
        <a:lnSpc>
          <a:spcPts val="2200"/>
        </a:lnSpc>
        <a:spcBef>
          <a:spcPct val="25000"/>
        </a:spcBef>
        <a:spcAft>
          <a:spcPct val="0"/>
        </a:spcAft>
        <a:buClr>
          <a:srgbClr val="C60C30"/>
        </a:buClr>
        <a:buSzPct val="100000"/>
        <a:buFont typeface="Arial" panose="020B0604020202020204" pitchFamily="34" charset="0"/>
        <a:buChar char="•"/>
        <a:defRPr lang="en-US" sz="2000" dirty="0">
          <a:solidFill>
            <a:schemeClr val="tx1"/>
          </a:solidFill>
          <a:latin typeface="Lucida Sans" pitchFamily="34" charset="0"/>
          <a:ea typeface="+mn-ea"/>
          <a:cs typeface="+mn-cs"/>
        </a:defRPr>
      </a:lvl1pPr>
      <a:lvl2pPr marL="344488" indent="-179388" algn="l" rtl="0" eaLnBrk="0" fontAlgn="base" hangingPunct="0">
        <a:lnSpc>
          <a:spcPct val="95000"/>
        </a:lnSpc>
        <a:spcBef>
          <a:spcPct val="10000"/>
        </a:spcBef>
        <a:spcAft>
          <a:spcPct val="0"/>
        </a:spcAft>
        <a:buClr>
          <a:srgbClr val="C60C30"/>
        </a:buClr>
        <a:buSzPct val="100000"/>
        <a:buFont typeface="Lucida Sans" panose="020B0602040502020204" pitchFamily="34" charset="0"/>
        <a:buChar char="–"/>
        <a:defRPr lang="en-US" sz="2000" dirty="0">
          <a:solidFill>
            <a:schemeClr val="tx1"/>
          </a:solidFill>
          <a:latin typeface="Lucida Sans" pitchFamily="34" charset="0"/>
          <a:ea typeface="+mn-ea"/>
          <a:cs typeface="+mn-cs"/>
        </a:defRPr>
      </a:lvl2pPr>
      <a:lvl3pPr marL="509588" indent="-165100" algn="l" rtl="0" eaLnBrk="0" fontAlgn="base" hangingPunct="0">
        <a:lnSpc>
          <a:spcPct val="95000"/>
        </a:lnSpc>
        <a:spcBef>
          <a:spcPct val="10000"/>
        </a:spcBef>
        <a:spcAft>
          <a:spcPct val="0"/>
        </a:spcAft>
        <a:buClr>
          <a:srgbClr val="C60C30"/>
        </a:buClr>
        <a:buSzPct val="100000"/>
        <a:buFont typeface="Arial" panose="020B0604020202020204" pitchFamily="34" charset="0"/>
        <a:buChar char="•"/>
        <a:defRPr lang="en-US" dirty="0">
          <a:solidFill>
            <a:schemeClr val="tx1"/>
          </a:solidFill>
          <a:latin typeface="Lucida Sans" pitchFamily="34" charset="0"/>
          <a:ea typeface="+mn-ea"/>
          <a:cs typeface="+mn-cs"/>
        </a:defRPr>
      </a:lvl3pPr>
      <a:lvl4pPr marL="688975" indent="-179388" algn="l" rtl="0" eaLnBrk="0" fontAlgn="base" hangingPunct="0">
        <a:lnSpc>
          <a:spcPct val="95000"/>
        </a:lnSpc>
        <a:spcBef>
          <a:spcPct val="10000"/>
        </a:spcBef>
        <a:spcAft>
          <a:spcPct val="0"/>
        </a:spcAft>
        <a:buClr>
          <a:srgbClr val="C60C30"/>
        </a:buClr>
        <a:buSzPct val="100000"/>
        <a:buFont typeface="Lucida Sans" panose="020B0602040502020204" pitchFamily="34" charset="0"/>
        <a:buChar char="–"/>
        <a:defRPr lang="en-US" sz="1600" dirty="0">
          <a:solidFill>
            <a:schemeClr val="tx1"/>
          </a:solidFill>
          <a:latin typeface="Lucida Sans" pitchFamily="34" charset="0"/>
          <a:ea typeface="+mn-ea"/>
          <a:cs typeface="+mn-cs"/>
        </a:defRPr>
      </a:lvl4pPr>
      <a:lvl5pPr marL="854075" indent="-165100" algn="l" rtl="0" eaLnBrk="0" fontAlgn="base" hangingPunct="0">
        <a:lnSpc>
          <a:spcPct val="95000"/>
        </a:lnSpc>
        <a:spcBef>
          <a:spcPct val="10000"/>
        </a:spcBef>
        <a:spcAft>
          <a:spcPct val="0"/>
        </a:spcAft>
        <a:buClr>
          <a:srgbClr val="C60C30"/>
        </a:buClr>
        <a:buSzPct val="100000"/>
        <a:buFont typeface="Arial" panose="020B0604020202020204" pitchFamily="34" charset="0"/>
        <a:buChar char="•"/>
        <a:defRPr lang="en-US" sz="1400" dirty="0">
          <a:solidFill>
            <a:schemeClr val="tx1"/>
          </a:solidFill>
          <a:latin typeface="Lucida Sans" pitchFamily="34" charset="0"/>
          <a:ea typeface="+mn-ea"/>
          <a:cs typeface="+mn-cs"/>
        </a:defRPr>
      </a:lvl5pPr>
      <a:lvl6pPr marL="1141413" indent="222250" algn="l" rtl="0" fontAlgn="base">
        <a:lnSpc>
          <a:spcPct val="95000"/>
        </a:lnSpc>
        <a:spcBef>
          <a:spcPct val="10000"/>
        </a:spcBef>
        <a:spcAft>
          <a:spcPct val="0"/>
        </a:spcAft>
        <a:buClr>
          <a:schemeClr val="accent1"/>
        </a:buClr>
        <a:buChar char="•"/>
        <a:defRPr sz="2000">
          <a:solidFill>
            <a:schemeClr val="tx1"/>
          </a:solidFill>
          <a:latin typeface="+mn-lt"/>
        </a:defRPr>
      </a:lvl6pPr>
      <a:lvl7pPr marL="1598613" indent="222250" algn="l" rtl="0" fontAlgn="base">
        <a:lnSpc>
          <a:spcPct val="95000"/>
        </a:lnSpc>
        <a:spcBef>
          <a:spcPct val="10000"/>
        </a:spcBef>
        <a:spcAft>
          <a:spcPct val="0"/>
        </a:spcAft>
        <a:buClr>
          <a:schemeClr val="accent1"/>
        </a:buClr>
        <a:buChar char="•"/>
        <a:defRPr sz="2000">
          <a:solidFill>
            <a:schemeClr val="tx1"/>
          </a:solidFill>
          <a:latin typeface="+mn-lt"/>
        </a:defRPr>
      </a:lvl7pPr>
      <a:lvl8pPr marL="2055813" indent="222250" algn="l" rtl="0" fontAlgn="base">
        <a:lnSpc>
          <a:spcPct val="95000"/>
        </a:lnSpc>
        <a:spcBef>
          <a:spcPct val="10000"/>
        </a:spcBef>
        <a:spcAft>
          <a:spcPct val="0"/>
        </a:spcAft>
        <a:buClr>
          <a:schemeClr val="accent1"/>
        </a:buClr>
        <a:buChar char="•"/>
        <a:defRPr sz="2000">
          <a:solidFill>
            <a:schemeClr val="tx1"/>
          </a:solidFill>
          <a:latin typeface="+mn-lt"/>
        </a:defRPr>
      </a:lvl8pPr>
      <a:lvl9pPr marL="2513013" indent="222250" algn="l" rtl="0" fontAlgn="base">
        <a:lnSpc>
          <a:spcPct val="95000"/>
        </a:lnSpc>
        <a:spcBef>
          <a:spcPct val="10000"/>
        </a:spcBef>
        <a:spcAft>
          <a:spcPct val="0"/>
        </a:spcAft>
        <a:buClr>
          <a:schemeClr val="accent1"/>
        </a:buClr>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30" name="Rectangle 29"/>
          <p:cNvSpPr/>
          <p:nvPr userDrawn="1"/>
        </p:nvSpPr>
        <p:spPr bwMode="gray">
          <a:xfrm flipH="1">
            <a:off x="0" y="0"/>
            <a:ext cx="9144000" cy="728663"/>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Arial"/>
              <a:ea typeface="+mn-ea"/>
              <a:cs typeface="+mn-cs"/>
            </a:endParaRPr>
          </a:p>
        </p:txBody>
      </p:sp>
      <p:pic>
        <p:nvPicPr>
          <p:cNvPr id="1027" name="Picture 5"/>
          <p:cNvPicPr>
            <a:picLocks noChangeAspect="1"/>
          </p:cNvPicPr>
          <p:nvPr userDrawn="1"/>
        </p:nvPicPr>
        <p:blipFill>
          <a:blip r:embed="rId3">
            <a:extLst>
              <a:ext uri="{28A0092B-C50C-407E-A947-70E740481C1C}">
                <a14:useLocalDpi xmlns:a14="http://schemas.microsoft.com/office/drawing/2010/main" val="0"/>
              </a:ext>
            </a:extLst>
          </a:blip>
          <a:srcRect l="17621" t="35077" r="17621" b="35077"/>
          <a:stretch>
            <a:fillRect/>
          </a:stretch>
        </p:blipFill>
        <p:spPr bwMode="auto">
          <a:xfrm>
            <a:off x="-3175" y="0"/>
            <a:ext cx="592138" cy="728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8" name="Rectangle 3"/>
          <p:cNvSpPr>
            <a:spLocks noGrp="1" noChangeArrowheads="1"/>
          </p:cNvSpPr>
          <p:nvPr>
            <p:ph type="body" idx="1"/>
          </p:nvPr>
        </p:nvSpPr>
        <p:spPr bwMode="black">
          <a:xfrm>
            <a:off x="798513" y="1724025"/>
            <a:ext cx="7546975" cy="1473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1" compatLnSpc="1">
            <a:prstTxWarp prst="textNoShape">
              <a:avLst/>
            </a:prstTxWarp>
            <a:spAutoFit/>
          </a:bodyPr>
          <a:lstStyle/>
          <a:p>
            <a:pPr lvl="0"/>
            <a:r>
              <a:rPr lang="en-US" altLang="en-US" dirty="0"/>
              <a:t>Click to edit Master text styles</a:t>
            </a:r>
          </a:p>
          <a:p>
            <a:pPr lvl="1"/>
            <a:r>
              <a:rPr lang="en-US" altLang="en-US" dirty="0"/>
              <a:t>Second level</a:t>
            </a:r>
          </a:p>
          <a:p>
            <a:pPr lvl="2"/>
            <a:r>
              <a:rPr lang="en-US" altLang="en-US" dirty="0"/>
              <a:t>Third level</a:t>
            </a:r>
          </a:p>
          <a:p>
            <a:pPr lvl="3"/>
            <a:r>
              <a:rPr lang="en-US" altLang="en-US" dirty="0"/>
              <a:t>Fourth level</a:t>
            </a:r>
          </a:p>
          <a:p>
            <a:pPr lvl="4"/>
            <a:r>
              <a:rPr lang="en-US" altLang="en-US" dirty="0"/>
              <a:t>Fifth level</a:t>
            </a:r>
          </a:p>
        </p:txBody>
      </p:sp>
      <p:sp>
        <p:nvSpPr>
          <p:cNvPr id="1029" name="Rectangle 2"/>
          <p:cNvSpPr>
            <a:spLocks noGrp="1" noChangeArrowheads="1"/>
          </p:cNvSpPr>
          <p:nvPr>
            <p:ph type="title"/>
          </p:nvPr>
        </p:nvSpPr>
        <p:spPr bwMode="black">
          <a:xfrm>
            <a:off x="0" y="1166813"/>
            <a:ext cx="9144000" cy="425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457200" tIns="45720" rIns="457200" bIns="45720" numCol="1" anchor="b" anchorCtr="1" compatLnSpc="1">
            <a:prstTxWarp prst="textNoShape">
              <a:avLst/>
            </a:prstTxWarp>
            <a:spAutoFit/>
          </a:bodyPr>
          <a:lstStyle/>
          <a:p>
            <a:pPr lvl="0"/>
            <a:r>
              <a:rPr lang="en-US" altLang="en-US" dirty="0"/>
              <a:t>Click to edit Master title style</a:t>
            </a:r>
          </a:p>
        </p:txBody>
      </p:sp>
      <p:sp>
        <p:nvSpPr>
          <p:cNvPr id="3" name="Rectangle 4"/>
          <p:cNvSpPr>
            <a:spLocks noGrp="1" noChangeArrowheads="1"/>
          </p:cNvSpPr>
          <p:nvPr userDrawn="1">
            <p:ph type="dt" sz="half" idx="2"/>
          </p:nvPr>
        </p:nvSpPr>
        <p:spPr bwMode="black">
          <a:xfrm>
            <a:off x="484188" y="4765567"/>
            <a:ext cx="1252537" cy="357188"/>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eaLnBrk="1" hangingPunct="1">
              <a:defRPr sz="1000">
                <a:solidFill>
                  <a:schemeClr val="bg2"/>
                </a:solidFill>
                <a:latin typeface="Arial" charset="0"/>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000" b="0" i="0" u="none" strike="noStrike" kern="1200" cap="none" spc="0" normalizeH="0" baseline="0" noProof="0" dirty="0">
              <a:ln>
                <a:noFill/>
              </a:ln>
              <a:solidFill>
                <a:srgbClr val="5E6A71"/>
              </a:solidFill>
              <a:effectLst/>
              <a:uLnTx/>
              <a:uFillTx/>
              <a:latin typeface="Arial" charset="0"/>
              <a:ea typeface="+mn-ea"/>
              <a:cs typeface="+mn-cs"/>
            </a:endParaRPr>
          </a:p>
        </p:txBody>
      </p:sp>
      <p:sp>
        <p:nvSpPr>
          <p:cNvPr id="4" name="Rectangle 5"/>
          <p:cNvSpPr>
            <a:spLocks noGrp="1" noChangeArrowheads="1"/>
          </p:cNvSpPr>
          <p:nvPr userDrawn="1">
            <p:ph type="ftr" sz="quarter" idx="3"/>
          </p:nvPr>
        </p:nvSpPr>
        <p:spPr bwMode="black">
          <a:xfrm>
            <a:off x="1736725" y="4765567"/>
            <a:ext cx="6153150" cy="357188"/>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eaLnBrk="1" hangingPunct="1">
              <a:defRPr sz="1000">
                <a:solidFill>
                  <a:schemeClr val="bg2"/>
                </a:solidFill>
                <a:latin typeface="Arial" charset="0"/>
              </a:defRPr>
            </a:lvl1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000" b="0" i="0" u="none" strike="noStrike" kern="1200" cap="none" spc="0" normalizeH="0" baseline="0" noProof="0" dirty="0">
              <a:ln>
                <a:noFill/>
              </a:ln>
              <a:solidFill>
                <a:srgbClr val="5E6A71"/>
              </a:solidFill>
              <a:effectLst/>
              <a:uLnTx/>
              <a:uFillTx/>
              <a:latin typeface="Arial" charset="0"/>
              <a:ea typeface="+mn-ea"/>
              <a:cs typeface="+mn-cs"/>
            </a:endParaRPr>
          </a:p>
        </p:txBody>
      </p:sp>
      <p:sp>
        <p:nvSpPr>
          <p:cNvPr id="2" name="Rectangle 6"/>
          <p:cNvSpPr>
            <a:spLocks noGrp="1" noChangeArrowheads="1"/>
          </p:cNvSpPr>
          <p:nvPr userDrawn="1">
            <p:ph type="sldNum" sz="quarter" idx="4"/>
          </p:nvPr>
        </p:nvSpPr>
        <p:spPr bwMode="black">
          <a:xfrm>
            <a:off x="7899400" y="4765567"/>
            <a:ext cx="1244600" cy="357188"/>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1" hangingPunct="1">
              <a:defRPr sz="1000">
                <a:solidFill>
                  <a:schemeClr val="bg2"/>
                </a:solidFill>
              </a:defRPr>
            </a:lvl1pPr>
          </a:lstStyle>
          <a:p>
            <a:pPr marL="0" marR="0" lvl="0" indent="0" algn="r" defTabSz="914400" rtl="0" eaLnBrk="1" fontAlgn="base" latinLnBrk="0" hangingPunct="1">
              <a:lnSpc>
                <a:spcPct val="100000"/>
              </a:lnSpc>
              <a:spcBef>
                <a:spcPct val="0"/>
              </a:spcBef>
              <a:spcAft>
                <a:spcPct val="0"/>
              </a:spcAft>
              <a:buClrTx/>
              <a:buSzTx/>
              <a:buFontTx/>
              <a:buNone/>
              <a:tabLst/>
              <a:defRPr/>
            </a:pPr>
            <a:fld id="{E5555556-BDE3-4646-BF72-FCA2853FC699}" type="slidenum">
              <a:rPr kumimoji="0" lang="en-US" altLang="en-US" sz="1000" b="0" i="0" u="none" strike="noStrike" kern="1200" cap="none" spc="0" normalizeH="0" baseline="0" noProof="0">
                <a:ln>
                  <a:noFill/>
                </a:ln>
                <a:solidFill>
                  <a:srgbClr val="5E6A71"/>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0" lang="en-US" altLang="en-US" sz="1000" b="0" i="0" u="none" strike="noStrike" kern="1200" cap="none" spc="0" normalizeH="0" baseline="0" noProof="0" dirty="0">
              <a:ln>
                <a:noFill/>
              </a:ln>
              <a:solidFill>
                <a:srgbClr val="5E6A71"/>
              </a:solidFill>
              <a:effectLst/>
              <a:uLnTx/>
              <a:uFillTx/>
              <a:latin typeface="Arial" panose="020B0604020202020204" pitchFamily="34" charset="0"/>
              <a:ea typeface="+mn-ea"/>
              <a:cs typeface="+mn-cs"/>
            </a:endParaRPr>
          </a:p>
        </p:txBody>
      </p:sp>
      <p:cxnSp>
        <p:nvCxnSpPr>
          <p:cNvPr id="15" name="Straight Connector 14"/>
          <p:cNvCxnSpPr/>
          <p:nvPr userDrawn="1"/>
        </p:nvCxnSpPr>
        <p:spPr>
          <a:xfrm>
            <a:off x="0" y="728663"/>
            <a:ext cx="9144000" cy="0"/>
          </a:xfrm>
          <a:prstGeom prst="line">
            <a:avLst/>
          </a:prstGeom>
          <a:ln w="12700">
            <a:solidFill>
              <a:schemeClr val="accent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564001073"/>
      </p:ext>
    </p:extLst>
  </p:cSld>
  <p:clrMap bg1="lt1" tx1="dk1" bg2="lt2" tx2="dk2" accent1="accent1" accent2="accent2" accent3="accent3" accent4="accent4" accent5="accent5" accent6="accent6" hlink="hlink" folHlink="folHlink"/>
  <p:sldLayoutIdLst>
    <p:sldLayoutId id="2147484354" r:id="rId1"/>
  </p:sldLayoutIdLst>
  <p:transition/>
  <p:txStyles>
    <p:titleStyle>
      <a:lvl1pPr algn="l" rtl="0" eaLnBrk="0" fontAlgn="base" hangingPunct="0">
        <a:lnSpc>
          <a:spcPct val="90000"/>
        </a:lnSpc>
        <a:spcBef>
          <a:spcPct val="0"/>
        </a:spcBef>
        <a:spcAft>
          <a:spcPct val="0"/>
        </a:spcAft>
        <a:defRPr sz="2400" b="1" i="0" u="none">
          <a:solidFill>
            <a:schemeClr val="tx1"/>
          </a:solidFill>
          <a:latin typeface="Lucida Sans" pitchFamily="34" charset="0"/>
          <a:ea typeface="+mj-ea"/>
          <a:cs typeface="+mj-cs"/>
        </a:defRPr>
      </a:lvl1pPr>
      <a:lvl2pPr algn="l" rtl="0" eaLnBrk="0" fontAlgn="base" hangingPunct="0">
        <a:lnSpc>
          <a:spcPct val="90000"/>
        </a:lnSpc>
        <a:spcBef>
          <a:spcPct val="0"/>
        </a:spcBef>
        <a:spcAft>
          <a:spcPct val="0"/>
        </a:spcAft>
        <a:defRPr sz="2400" b="1">
          <a:solidFill>
            <a:schemeClr val="bg2"/>
          </a:solidFill>
          <a:latin typeface="Lucida Sans" pitchFamily="34" charset="0"/>
        </a:defRPr>
      </a:lvl2pPr>
      <a:lvl3pPr algn="l" rtl="0" eaLnBrk="0" fontAlgn="base" hangingPunct="0">
        <a:lnSpc>
          <a:spcPct val="90000"/>
        </a:lnSpc>
        <a:spcBef>
          <a:spcPct val="0"/>
        </a:spcBef>
        <a:spcAft>
          <a:spcPct val="0"/>
        </a:spcAft>
        <a:defRPr sz="2400" b="1">
          <a:solidFill>
            <a:schemeClr val="bg2"/>
          </a:solidFill>
          <a:latin typeface="Lucida Sans" pitchFamily="34" charset="0"/>
        </a:defRPr>
      </a:lvl3pPr>
      <a:lvl4pPr algn="l" rtl="0" eaLnBrk="0" fontAlgn="base" hangingPunct="0">
        <a:lnSpc>
          <a:spcPct val="90000"/>
        </a:lnSpc>
        <a:spcBef>
          <a:spcPct val="0"/>
        </a:spcBef>
        <a:spcAft>
          <a:spcPct val="0"/>
        </a:spcAft>
        <a:defRPr sz="2400" b="1">
          <a:solidFill>
            <a:schemeClr val="bg2"/>
          </a:solidFill>
          <a:latin typeface="Lucida Sans" pitchFamily="34" charset="0"/>
        </a:defRPr>
      </a:lvl4pPr>
      <a:lvl5pPr algn="l" rtl="0" eaLnBrk="0" fontAlgn="base" hangingPunct="0">
        <a:lnSpc>
          <a:spcPct val="90000"/>
        </a:lnSpc>
        <a:spcBef>
          <a:spcPct val="0"/>
        </a:spcBef>
        <a:spcAft>
          <a:spcPct val="0"/>
        </a:spcAft>
        <a:defRPr sz="2400" b="1">
          <a:solidFill>
            <a:schemeClr val="bg2"/>
          </a:solidFill>
          <a:latin typeface="Lucida Sans" pitchFamily="34" charset="0"/>
        </a:defRPr>
      </a:lvl5pPr>
      <a:lvl6pPr marL="457200" algn="l" rtl="0" fontAlgn="base">
        <a:lnSpc>
          <a:spcPct val="90000"/>
        </a:lnSpc>
        <a:spcBef>
          <a:spcPct val="0"/>
        </a:spcBef>
        <a:spcAft>
          <a:spcPct val="0"/>
        </a:spcAft>
        <a:defRPr sz="2800" b="1">
          <a:solidFill>
            <a:schemeClr val="accent2"/>
          </a:solidFill>
          <a:latin typeface="Arial" charset="0"/>
        </a:defRPr>
      </a:lvl6pPr>
      <a:lvl7pPr marL="914400" algn="l" rtl="0" fontAlgn="base">
        <a:lnSpc>
          <a:spcPct val="90000"/>
        </a:lnSpc>
        <a:spcBef>
          <a:spcPct val="0"/>
        </a:spcBef>
        <a:spcAft>
          <a:spcPct val="0"/>
        </a:spcAft>
        <a:defRPr sz="2800" b="1">
          <a:solidFill>
            <a:schemeClr val="accent2"/>
          </a:solidFill>
          <a:latin typeface="Arial" charset="0"/>
        </a:defRPr>
      </a:lvl7pPr>
      <a:lvl8pPr marL="1371600" algn="l" rtl="0" fontAlgn="base">
        <a:lnSpc>
          <a:spcPct val="90000"/>
        </a:lnSpc>
        <a:spcBef>
          <a:spcPct val="0"/>
        </a:spcBef>
        <a:spcAft>
          <a:spcPct val="0"/>
        </a:spcAft>
        <a:defRPr sz="2800" b="1">
          <a:solidFill>
            <a:schemeClr val="accent2"/>
          </a:solidFill>
          <a:latin typeface="Arial" charset="0"/>
        </a:defRPr>
      </a:lvl8pPr>
      <a:lvl9pPr marL="1828800" algn="l" rtl="0" fontAlgn="base">
        <a:lnSpc>
          <a:spcPct val="90000"/>
        </a:lnSpc>
        <a:spcBef>
          <a:spcPct val="0"/>
        </a:spcBef>
        <a:spcAft>
          <a:spcPct val="0"/>
        </a:spcAft>
        <a:defRPr sz="2800" b="1">
          <a:solidFill>
            <a:schemeClr val="accent2"/>
          </a:solidFill>
          <a:latin typeface="Arial" charset="0"/>
        </a:defRPr>
      </a:lvl9pPr>
    </p:titleStyle>
    <p:bodyStyle>
      <a:lvl1pPr algn="l" rtl="0" eaLnBrk="0" fontAlgn="base" hangingPunct="0">
        <a:lnSpc>
          <a:spcPts val="2200"/>
        </a:lnSpc>
        <a:spcBef>
          <a:spcPct val="25000"/>
        </a:spcBef>
        <a:spcAft>
          <a:spcPct val="0"/>
        </a:spcAft>
        <a:buClr>
          <a:srgbClr val="C60C30"/>
        </a:buClr>
        <a:buSzPct val="100000"/>
        <a:buFont typeface="Arial" panose="020B0604020202020204" pitchFamily="34" charset="0"/>
        <a:buChar char="•"/>
        <a:defRPr lang="en-US" sz="2000" dirty="0">
          <a:solidFill>
            <a:schemeClr val="tx1"/>
          </a:solidFill>
          <a:latin typeface="Lucida Sans" pitchFamily="34" charset="0"/>
          <a:ea typeface="+mn-ea"/>
          <a:cs typeface="+mn-cs"/>
        </a:defRPr>
      </a:lvl1pPr>
      <a:lvl2pPr marL="344488" indent="-179388" algn="l" rtl="0" eaLnBrk="0" fontAlgn="base" hangingPunct="0">
        <a:lnSpc>
          <a:spcPct val="95000"/>
        </a:lnSpc>
        <a:spcBef>
          <a:spcPct val="10000"/>
        </a:spcBef>
        <a:spcAft>
          <a:spcPct val="0"/>
        </a:spcAft>
        <a:buClr>
          <a:srgbClr val="C60C30"/>
        </a:buClr>
        <a:buSzPct val="100000"/>
        <a:buFont typeface="Lucida Sans" panose="020B0602040502020204" pitchFamily="34" charset="0"/>
        <a:buChar char="–"/>
        <a:defRPr lang="en-US" sz="2000" dirty="0">
          <a:solidFill>
            <a:schemeClr val="tx1"/>
          </a:solidFill>
          <a:latin typeface="Lucida Sans" pitchFamily="34" charset="0"/>
          <a:ea typeface="+mn-ea"/>
          <a:cs typeface="+mn-cs"/>
        </a:defRPr>
      </a:lvl2pPr>
      <a:lvl3pPr marL="509588" indent="-165100" algn="l" rtl="0" eaLnBrk="0" fontAlgn="base" hangingPunct="0">
        <a:lnSpc>
          <a:spcPct val="95000"/>
        </a:lnSpc>
        <a:spcBef>
          <a:spcPct val="10000"/>
        </a:spcBef>
        <a:spcAft>
          <a:spcPct val="0"/>
        </a:spcAft>
        <a:buClr>
          <a:srgbClr val="C60C30"/>
        </a:buClr>
        <a:buSzPct val="100000"/>
        <a:buFont typeface="Arial" panose="020B0604020202020204" pitchFamily="34" charset="0"/>
        <a:buChar char="•"/>
        <a:defRPr lang="en-US" dirty="0">
          <a:solidFill>
            <a:schemeClr val="tx1"/>
          </a:solidFill>
          <a:latin typeface="Lucida Sans" pitchFamily="34" charset="0"/>
          <a:ea typeface="+mn-ea"/>
          <a:cs typeface="+mn-cs"/>
        </a:defRPr>
      </a:lvl3pPr>
      <a:lvl4pPr marL="688975" indent="-179388" algn="l" rtl="0" eaLnBrk="0" fontAlgn="base" hangingPunct="0">
        <a:lnSpc>
          <a:spcPct val="95000"/>
        </a:lnSpc>
        <a:spcBef>
          <a:spcPct val="10000"/>
        </a:spcBef>
        <a:spcAft>
          <a:spcPct val="0"/>
        </a:spcAft>
        <a:buClr>
          <a:srgbClr val="C60C30"/>
        </a:buClr>
        <a:buSzPct val="100000"/>
        <a:buFont typeface="Lucida Sans" panose="020B0602040502020204" pitchFamily="34" charset="0"/>
        <a:buChar char="–"/>
        <a:defRPr lang="en-US" sz="1600" dirty="0">
          <a:solidFill>
            <a:schemeClr val="tx1"/>
          </a:solidFill>
          <a:latin typeface="Lucida Sans" pitchFamily="34" charset="0"/>
          <a:ea typeface="+mn-ea"/>
          <a:cs typeface="+mn-cs"/>
        </a:defRPr>
      </a:lvl4pPr>
      <a:lvl5pPr marL="854075" indent="-165100" algn="l" rtl="0" eaLnBrk="0" fontAlgn="base" hangingPunct="0">
        <a:lnSpc>
          <a:spcPct val="95000"/>
        </a:lnSpc>
        <a:spcBef>
          <a:spcPct val="10000"/>
        </a:spcBef>
        <a:spcAft>
          <a:spcPct val="0"/>
        </a:spcAft>
        <a:buClr>
          <a:srgbClr val="C60C30"/>
        </a:buClr>
        <a:buSzPct val="100000"/>
        <a:buFont typeface="Arial" panose="020B0604020202020204" pitchFamily="34" charset="0"/>
        <a:buChar char="•"/>
        <a:defRPr lang="en-US" sz="1400" dirty="0">
          <a:solidFill>
            <a:schemeClr val="tx1"/>
          </a:solidFill>
          <a:latin typeface="Lucida Sans" pitchFamily="34" charset="0"/>
          <a:ea typeface="+mn-ea"/>
          <a:cs typeface="+mn-cs"/>
        </a:defRPr>
      </a:lvl5pPr>
      <a:lvl6pPr marL="1141413" indent="222250" algn="l" rtl="0" fontAlgn="base">
        <a:lnSpc>
          <a:spcPct val="95000"/>
        </a:lnSpc>
        <a:spcBef>
          <a:spcPct val="10000"/>
        </a:spcBef>
        <a:spcAft>
          <a:spcPct val="0"/>
        </a:spcAft>
        <a:buClr>
          <a:schemeClr val="accent1"/>
        </a:buClr>
        <a:buChar char="•"/>
        <a:defRPr sz="2000">
          <a:solidFill>
            <a:schemeClr val="tx1"/>
          </a:solidFill>
          <a:latin typeface="+mn-lt"/>
        </a:defRPr>
      </a:lvl6pPr>
      <a:lvl7pPr marL="1598613" indent="222250" algn="l" rtl="0" fontAlgn="base">
        <a:lnSpc>
          <a:spcPct val="95000"/>
        </a:lnSpc>
        <a:spcBef>
          <a:spcPct val="10000"/>
        </a:spcBef>
        <a:spcAft>
          <a:spcPct val="0"/>
        </a:spcAft>
        <a:buClr>
          <a:schemeClr val="accent1"/>
        </a:buClr>
        <a:buChar char="•"/>
        <a:defRPr sz="2000">
          <a:solidFill>
            <a:schemeClr val="tx1"/>
          </a:solidFill>
          <a:latin typeface="+mn-lt"/>
        </a:defRPr>
      </a:lvl7pPr>
      <a:lvl8pPr marL="2055813" indent="222250" algn="l" rtl="0" fontAlgn="base">
        <a:lnSpc>
          <a:spcPct val="95000"/>
        </a:lnSpc>
        <a:spcBef>
          <a:spcPct val="10000"/>
        </a:spcBef>
        <a:spcAft>
          <a:spcPct val="0"/>
        </a:spcAft>
        <a:buClr>
          <a:schemeClr val="accent1"/>
        </a:buClr>
        <a:buChar char="•"/>
        <a:defRPr sz="2000">
          <a:solidFill>
            <a:schemeClr val="tx1"/>
          </a:solidFill>
          <a:latin typeface="+mn-lt"/>
        </a:defRPr>
      </a:lvl8pPr>
      <a:lvl9pPr marL="2513013" indent="222250" algn="l" rtl="0" fontAlgn="base">
        <a:lnSpc>
          <a:spcPct val="95000"/>
        </a:lnSpc>
        <a:spcBef>
          <a:spcPct val="10000"/>
        </a:spcBef>
        <a:spcAft>
          <a:spcPct val="0"/>
        </a:spcAft>
        <a:buClr>
          <a:schemeClr val="accent1"/>
        </a:buClr>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30" name="Rectangle 29"/>
          <p:cNvSpPr/>
          <p:nvPr userDrawn="1"/>
        </p:nvSpPr>
        <p:spPr bwMode="gray">
          <a:xfrm flipH="1">
            <a:off x="0" y="0"/>
            <a:ext cx="9144000" cy="728663"/>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dirty="0"/>
          </a:p>
        </p:txBody>
      </p:sp>
      <p:pic>
        <p:nvPicPr>
          <p:cNvPr id="1027" name="Picture 5"/>
          <p:cNvPicPr>
            <a:picLocks noChangeAspect="1"/>
          </p:cNvPicPr>
          <p:nvPr userDrawn="1"/>
        </p:nvPicPr>
        <p:blipFill>
          <a:blip r:embed="rId18">
            <a:extLst>
              <a:ext uri="{28A0092B-C50C-407E-A947-70E740481C1C}">
                <a14:useLocalDpi xmlns:a14="http://schemas.microsoft.com/office/drawing/2010/main" val="0"/>
              </a:ext>
            </a:extLst>
          </a:blip>
          <a:srcRect l="17621" t="35077" r="17621" b="35077"/>
          <a:stretch>
            <a:fillRect/>
          </a:stretch>
        </p:blipFill>
        <p:spPr bwMode="auto">
          <a:xfrm>
            <a:off x="-3175" y="0"/>
            <a:ext cx="592138" cy="728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8" name="Rectangle 3"/>
          <p:cNvSpPr>
            <a:spLocks noGrp="1" noChangeArrowheads="1"/>
          </p:cNvSpPr>
          <p:nvPr>
            <p:ph type="body" idx="1"/>
          </p:nvPr>
        </p:nvSpPr>
        <p:spPr bwMode="black">
          <a:xfrm>
            <a:off x="798513" y="1724025"/>
            <a:ext cx="7546975" cy="1473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1" compatLnSpc="1">
            <a:prstTxWarp prst="textNoShape">
              <a:avLst/>
            </a:prstTxWarp>
            <a:spAutoFit/>
          </a:bodyPr>
          <a:lstStyle/>
          <a:p>
            <a:pPr lvl="0"/>
            <a:r>
              <a:rPr lang="en-US" altLang="en-US" dirty="0"/>
              <a:t>Click to edit Master text styles</a:t>
            </a:r>
          </a:p>
          <a:p>
            <a:pPr lvl="1"/>
            <a:r>
              <a:rPr lang="en-US" altLang="en-US" dirty="0"/>
              <a:t>Second level</a:t>
            </a:r>
          </a:p>
          <a:p>
            <a:pPr lvl="2"/>
            <a:r>
              <a:rPr lang="en-US" altLang="en-US" dirty="0"/>
              <a:t>Third level</a:t>
            </a:r>
          </a:p>
          <a:p>
            <a:pPr lvl="3"/>
            <a:r>
              <a:rPr lang="en-US" altLang="en-US" dirty="0"/>
              <a:t>Fourth level</a:t>
            </a:r>
          </a:p>
          <a:p>
            <a:pPr lvl="4"/>
            <a:r>
              <a:rPr lang="en-US" altLang="en-US" dirty="0"/>
              <a:t>Fifth level</a:t>
            </a:r>
          </a:p>
        </p:txBody>
      </p:sp>
      <p:sp>
        <p:nvSpPr>
          <p:cNvPr id="1029" name="Rectangle 2"/>
          <p:cNvSpPr>
            <a:spLocks noGrp="1" noChangeArrowheads="1"/>
          </p:cNvSpPr>
          <p:nvPr>
            <p:ph type="title"/>
          </p:nvPr>
        </p:nvSpPr>
        <p:spPr bwMode="black">
          <a:xfrm>
            <a:off x="0" y="1166813"/>
            <a:ext cx="9144000" cy="425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457200" tIns="45720" rIns="457200" bIns="45720" numCol="1" anchor="b" anchorCtr="1" compatLnSpc="1">
            <a:prstTxWarp prst="textNoShape">
              <a:avLst/>
            </a:prstTxWarp>
            <a:spAutoFit/>
          </a:bodyPr>
          <a:lstStyle/>
          <a:p>
            <a:pPr lvl="0"/>
            <a:r>
              <a:rPr lang="en-US" altLang="en-US" dirty="0"/>
              <a:t>Click to edit Master title style</a:t>
            </a:r>
          </a:p>
        </p:txBody>
      </p:sp>
      <p:sp>
        <p:nvSpPr>
          <p:cNvPr id="3" name="Rectangle 4"/>
          <p:cNvSpPr>
            <a:spLocks noGrp="1" noChangeArrowheads="1"/>
          </p:cNvSpPr>
          <p:nvPr userDrawn="1">
            <p:ph type="dt" sz="half" idx="2"/>
          </p:nvPr>
        </p:nvSpPr>
        <p:spPr bwMode="black">
          <a:xfrm>
            <a:off x="484188" y="4765567"/>
            <a:ext cx="1252537" cy="357188"/>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eaLnBrk="1" hangingPunct="1">
              <a:defRPr sz="1000">
                <a:solidFill>
                  <a:schemeClr val="bg2"/>
                </a:solidFill>
                <a:latin typeface="Arial" charset="0"/>
              </a:defRPr>
            </a:lvl1pPr>
          </a:lstStyle>
          <a:p>
            <a:pPr>
              <a:defRPr/>
            </a:pPr>
            <a:endParaRPr lang="en-US" dirty="0"/>
          </a:p>
        </p:txBody>
      </p:sp>
      <p:sp>
        <p:nvSpPr>
          <p:cNvPr id="4" name="Rectangle 5"/>
          <p:cNvSpPr>
            <a:spLocks noGrp="1" noChangeArrowheads="1"/>
          </p:cNvSpPr>
          <p:nvPr userDrawn="1">
            <p:ph type="ftr" sz="quarter" idx="3"/>
          </p:nvPr>
        </p:nvSpPr>
        <p:spPr bwMode="black">
          <a:xfrm>
            <a:off x="1736725" y="4765567"/>
            <a:ext cx="6153150" cy="357188"/>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eaLnBrk="1" hangingPunct="1">
              <a:defRPr sz="1000">
                <a:solidFill>
                  <a:schemeClr val="bg2"/>
                </a:solidFill>
                <a:latin typeface="Arial" charset="0"/>
              </a:defRPr>
            </a:lvl1pPr>
          </a:lstStyle>
          <a:p>
            <a:pPr>
              <a:defRPr/>
            </a:pPr>
            <a:endParaRPr lang="en-US" dirty="0"/>
          </a:p>
        </p:txBody>
      </p:sp>
      <p:sp>
        <p:nvSpPr>
          <p:cNvPr id="2" name="Rectangle 6"/>
          <p:cNvSpPr>
            <a:spLocks noGrp="1" noChangeArrowheads="1"/>
          </p:cNvSpPr>
          <p:nvPr userDrawn="1">
            <p:ph type="sldNum" sz="quarter" idx="4"/>
          </p:nvPr>
        </p:nvSpPr>
        <p:spPr bwMode="black">
          <a:xfrm>
            <a:off x="7899400" y="4765567"/>
            <a:ext cx="1244600" cy="357188"/>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1" hangingPunct="1">
              <a:defRPr sz="1000">
                <a:solidFill>
                  <a:schemeClr val="bg2"/>
                </a:solidFill>
              </a:defRPr>
            </a:lvl1pPr>
          </a:lstStyle>
          <a:p>
            <a:pPr>
              <a:defRPr/>
            </a:pPr>
            <a:fld id="{E5555556-BDE3-4646-BF72-FCA2853FC699}" type="slidenum">
              <a:rPr lang="en-US" altLang="en-US"/>
              <a:pPr>
                <a:defRPr/>
              </a:pPr>
              <a:t>‹#›</a:t>
            </a:fld>
            <a:endParaRPr lang="en-US" altLang="en-US" dirty="0"/>
          </a:p>
        </p:txBody>
      </p:sp>
      <p:cxnSp>
        <p:nvCxnSpPr>
          <p:cNvPr id="15" name="Straight Connector 14"/>
          <p:cNvCxnSpPr/>
          <p:nvPr userDrawn="1"/>
        </p:nvCxnSpPr>
        <p:spPr>
          <a:xfrm>
            <a:off x="0" y="728663"/>
            <a:ext cx="9144000" cy="0"/>
          </a:xfrm>
          <a:prstGeom prst="line">
            <a:avLst/>
          </a:prstGeom>
          <a:ln w="12700">
            <a:solidFill>
              <a:schemeClr val="accent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517012302"/>
      </p:ext>
    </p:extLst>
  </p:cSld>
  <p:clrMap bg1="lt1" tx1="dk1" bg2="lt2" tx2="dk2" accent1="accent1" accent2="accent2" accent3="accent3" accent4="accent4" accent5="accent5" accent6="accent6" hlink="hlink" folHlink="folHlink"/>
  <p:sldLayoutIdLst>
    <p:sldLayoutId id="2147484336" r:id="rId1"/>
    <p:sldLayoutId id="2147484337" r:id="rId2"/>
    <p:sldLayoutId id="2147484338" r:id="rId3"/>
    <p:sldLayoutId id="2147484339" r:id="rId4"/>
    <p:sldLayoutId id="2147484340" r:id="rId5"/>
    <p:sldLayoutId id="2147484341" r:id="rId6"/>
    <p:sldLayoutId id="2147484342" r:id="rId7"/>
    <p:sldLayoutId id="2147484343" r:id="rId8"/>
    <p:sldLayoutId id="2147484344" r:id="rId9"/>
    <p:sldLayoutId id="2147484345" r:id="rId10"/>
    <p:sldLayoutId id="2147484346" r:id="rId11"/>
    <p:sldLayoutId id="2147484347" r:id="rId12"/>
    <p:sldLayoutId id="2147484348" r:id="rId13"/>
    <p:sldLayoutId id="2147484349" r:id="rId14"/>
    <p:sldLayoutId id="2147484350" r:id="rId15"/>
    <p:sldLayoutId id="2147484351" r:id="rId16"/>
  </p:sldLayoutIdLst>
  <p:transition/>
  <p:txStyles>
    <p:titleStyle>
      <a:lvl1pPr algn="l" rtl="0" eaLnBrk="0" fontAlgn="base" hangingPunct="0">
        <a:lnSpc>
          <a:spcPct val="90000"/>
        </a:lnSpc>
        <a:spcBef>
          <a:spcPct val="0"/>
        </a:spcBef>
        <a:spcAft>
          <a:spcPct val="0"/>
        </a:spcAft>
        <a:defRPr sz="2400" b="1">
          <a:solidFill>
            <a:schemeClr val="tx1"/>
          </a:solidFill>
          <a:latin typeface="Lucida Sans" pitchFamily="34" charset="0"/>
          <a:ea typeface="+mj-ea"/>
          <a:cs typeface="+mj-cs"/>
        </a:defRPr>
      </a:lvl1pPr>
      <a:lvl2pPr algn="l" rtl="0" eaLnBrk="0" fontAlgn="base" hangingPunct="0">
        <a:lnSpc>
          <a:spcPct val="90000"/>
        </a:lnSpc>
        <a:spcBef>
          <a:spcPct val="0"/>
        </a:spcBef>
        <a:spcAft>
          <a:spcPct val="0"/>
        </a:spcAft>
        <a:defRPr sz="2400" b="1">
          <a:solidFill>
            <a:schemeClr val="bg2"/>
          </a:solidFill>
          <a:latin typeface="Lucida Sans" pitchFamily="34" charset="0"/>
        </a:defRPr>
      </a:lvl2pPr>
      <a:lvl3pPr algn="l" rtl="0" eaLnBrk="0" fontAlgn="base" hangingPunct="0">
        <a:lnSpc>
          <a:spcPct val="90000"/>
        </a:lnSpc>
        <a:spcBef>
          <a:spcPct val="0"/>
        </a:spcBef>
        <a:spcAft>
          <a:spcPct val="0"/>
        </a:spcAft>
        <a:defRPr sz="2400" b="1">
          <a:solidFill>
            <a:schemeClr val="bg2"/>
          </a:solidFill>
          <a:latin typeface="Lucida Sans" pitchFamily="34" charset="0"/>
        </a:defRPr>
      </a:lvl3pPr>
      <a:lvl4pPr algn="l" rtl="0" eaLnBrk="0" fontAlgn="base" hangingPunct="0">
        <a:lnSpc>
          <a:spcPct val="90000"/>
        </a:lnSpc>
        <a:spcBef>
          <a:spcPct val="0"/>
        </a:spcBef>
        <a:spcAft>
          <a:spcPct val="0"/>
        </a:spcAft>
        <a:defRPr sz="2400" b="1">
          <a:solidFill>
            <a:schemeClr val="bg2"/>
          </a:solidFill>
          <a:latin typeface="Lucida Sans" pitchFamily="34" charset="0"/>
        </a:defRPr>
      </a:lvl4pPr>
      <a:lvl5pPr algn="l" rtl="0" eaLnBrk="0" fontAlgn="base" hangingPunct="0">
        <a:lnSpc>
          <a:spcPct val="90000"/>
        </a:lnSpc>
        <a:spcBef>
          <a:spcPct val="0"/>
        </a:spcBef>
        <a:spcAft>
          <a:spcPct val="0"/>
        </a:spcAft>
        <a:defRPr sz="2400" b="1">
          <a:solidFill>
            <a:schemeClr val="bg2"/>
          </a:solidFill>
          <a:latin typeface="Lucida Sans" pitchFamily="34" charset="0"/>
        </a:defRPr>
      </a:lvl5pPr>
      <a:lvl6pPr marL="457200" algn="l" rtl="0" fontAlgn="base">
        <a:lnSpc>
          <a:spcPct val="90000"/>
        </a:lnSpc>
        <a:spcBef>
          <a:spcPct val="0"/>
        </a:spcBef>
        <a:spcAft>
          <a:spcPct val="0"/>
        </a:spcAft>
        <a:defRPr sz="2800" b="1">
          <a:solidFill>
            <a:schemeClr val="accent2"/>
          </a:solidFill>
          <a:latin typeface="Arial" charset="0"/>
        </a:defRPr>
      </a:lvl6pPr>
      <a:lvl7pPr marL="914400" algn="l" rtl="0" fontAlgn="base">
        <a:lnSpc>
          <a:spcPct val="90000"/>
        </a:lnSpc>
        <a:spcBef>
          <a:spcPct val="0"/>
        </a:spcBef>
        <a:spcAft>
          <a:spcPct val="0"/>
        </a:spcAft>
        <a:defRPr sz="2800" b="1">
          <a:solidFill>
            <a:schemeClr val="accent2"/>
          </a:solidFill>
          <a:latin typeface="Arial" charset="0"/>
        </a:defRPr>
      </a:lvl7pPr>
      <a:lvl8pPr marL="1371600" algn="l" rtl="0" fontAlgn="base">
        <a:lnSpc>
          <a:spcPct val="90000"/>
        </a:lnSpc>
        <a:spcBef>
          <a:spcPct val="0"/>
        </a:spcBef>
        <a:spcAft>
          <a:spcPct val="0"/>
        </a:spcAft>
        <a:defRPr sz="2800" b="1">
          <a:solidFill>
            <a:schemeClr val="accent2"/>
          </a:solidFill>
          <a:latin typeface="Arial" charset="0"/>
        </a:defRPr>
      </a:lvl8pPr>
      <a:lvl9pPr marL="1828800" algn="l" rtl="0" fontAlgn="base">
        <a:lnSpc>
          <a:spcPct val="90000"/>
        </a:lnSpc>
        <a:spcBef>
          <a:spcPct val="0"/>
        </a:spcBef>
        <a:spcAft>
          <a:spcPct val="0"/>
        </a:spcAft>
        <a:defRPr sz="2800" b="1">
          <a:solidFill>
            <a:schemeClr val="accent2"/>
          </a:solidFill>
          <a:latin typeface="Arial" charset="0"/>
        </a:defRPr>
      </a:lvl9pPr>
    </p:titleStyle>
    <p:bodyStyle>
      <a:lvl1pPr algn="l" rtl="0" eaLnBrk="0" fontAlgn="base" hangingPunct="0">
        <a:lnSpc>
          <a:spcPts val="2200"/>
        </a:lnSpc>
        <a:spcBef>
          <a:spcPct val="25000"/>
        </a:spcBef>
        <a:spcAft>
          <a:spcPct val="0"/>
        </a:spcAft>
        <a:buClr>
          <a:srgbClr val="C60C30"/>
        </a:buClr>
        <a:buSzPct val="100000"/>
        <a:buFont typeface="Arial" panose="020B0604020202020204" pitchFamily="34" charset="0"/>
        <a:buChar char="•"/>
        <a:defRPr lang="en-US" sz="2000" dirty="0">
          <a:solidFill>
            <a:schemeClr val="tx1"/>
          </a:solidFill>
          <a:latin typeface="Lucida Sans" pitchFamily="34" charset="0"/>
          <a:ea typeface="+mn-ea"/>
          <a:cs typeface="+mn-cs"/>
        </a:defRPr>
      </a:lvl1pPr>
      <a:lvl2pPr marL="344488" indent="-179388" algn="l" rtl="0" eaLnBrk="0" fontAlgn="base" hangingPunct="0">
        <a:lnSpc>
          <a:spcPct val="95000"/>
        </a:lnSpc>
        <a:spcBef>
          <a:spcPct val="10000"/>
        </a:spcBef>
        <a:spcAft>
          <a:spcPct val="0"/>
        </a:spcAft>
        <a:buClr>
          <a:srgbClr val="C60C30"/>
        </a:buClr>
        <a:buSzPct val="100000"/>
        <a:buFont typeface="Lucida Sans" panose="020B0602040502020204" pitchFamily="34" charset="0"/>
        <a:buChar char="–"/>
        <a:defRPr lang="en-US" sz="2000" dirty="0">
          <a:solidFill>
            <a:schemeClr val="tx1"/>
          </a:solidFill>
          <a:latin typeface="Lucida Sans" pitchFamily="34" charset="0"/>
          <a:ea typeface="+mn-ea"/>
          <a:cs typeface="+mn-cs"/>
        </a:defRPr>
      </a:lvl2pPr>
      <a:lvl3pPr marL="509588" indent="-165100" algn="l" rtl="0" eaLnBrk="0" fontAlgn="base" hangingPunct="0">
        <a:lnSpc>
          <a:spcPct val="95000"/>
        </a:lnSpc>
        <a:spcBef>
          <a:spcPct val="10000"/>
        </a:spcBef>
        <a:spcAft>
          <a:spcPct val="0"/>
        </a:spcAft>
        <a:buClr>
          <a:srgbClr val="C60C30"/>
        </a:buClr>
        <a:buSzPct val="100000"/>
        <a:buFont typeface="Arial" panose="020B0604020202020204" pitchFamily="34" charset="0"/>
        <a:buChar char="•"/>
        <a:defRPr lang="en-US" dirty="0">
          <a:solidFill>
            <a:schemeClr val="tx1"/>
          </a:solidFill>
          <a:latin typeface="Lucida Sans" pitchFamily="34" charset="0"/>
          <a:ea typeface="+mn-ea"/>
          <a:cs typeface="+mn-cs"/>
        </a:defRPr>
      </a:lvl3pPr>
      <a:lvl4pPr marL="688975" indent="-179388" algn="l" rtl="0" eaLnBrk="0" fontAlgn="base" hangingPunct="0">
        <a:lnSpc>
          <a:spcPct val="95000"/>
        </a:lnSpc>
        <a:spcBef>
          <a:spcPct val="10000"/>
        </a:spcBef>
        <a:spcAft>
          <a:spcPct val="0"/>
        </a:spcAft>
        <a:buClr>
          <a:srgbClr val="C60C30"/>
        </a:buClr>
        <a:buSzPct val="100000"/>
        <a:buFont typeface="Lucida Sans" panose="020B0602040502020204" pitchFamily="34" charset="0"/>
        <a:buChar char="–"/>
        <a:defRPr lang="en-US" sz="1600" dirty="0">
          <a:solidFill>
            <a:schemeClr val="tx1"/>
          </a:solidFill>
          <a:latin typeface="Lucida Sans" pitchFamily="34" charset="0"/>
          <a:ea typeface="+mn-ea"/>
          <a:cs typeface="+mn-cs"/>
        </a:defRPr>
      </a:lvl4pPr>
      <a:lvl5pPr marL="854075" indent="-165100" algn="l" rtl="0" eaLnBrk="0" fontAlgn="base" hangingPunct="0">
        <a:lnSpc>
          <a:spcPct val="95000"/>
        </a:lnSpc>
        <a:spcBef>
          <a:spcPct val="10000"/>
        </a:spcBef>
        <a:spcAft>
          <a:spcPct val="0"/>
        </a:spcAft>
        <a:buClr>
          <a:srgbClr val="C60C30"/>
        </a:buClr>
        <a:buSzPct val="100000"/>
        <a:buFont typeface="Arial" panose="020B0604020202020204" pitchFamily="34" charset="0"/>
        <a:buChar char="•"/>
        <a:defRPr lang="en-US" sz="1400" dirty="0">
          <a:solidFill>
            <a:schemeClr val="tx1"/>
          </a:solidFill>
          <a:latin typeface="Lucida Sans" pitchFamily="34" charset="0"/>
          <a:ea typeface="+mn-ea"/>
          <a:cs typeface="+mn-cs"/>
        </a:defRPr>
      </a:lvl5pPr>
      <a:lvl6pPr marL="1141413" indent="222250" algn="l" rtl="0" fontAlgn="base">
        <a:lnSpc>
          <a:spcPct val="95000"/>
        </a:lnSpc>
        <a:spcBef>
          <a:spcPct val="10000"/>
        </a:spcBef>
        <a:spcAft>
          <a:spcPct val="0"/>
        </a:spcAft>
        <a:buClr>
          <a:schemeClr val="accent1"/>
        </a:buClr>
        <a:buChar char="•"/>
        <a:defRPr sz="2000">
          <a:solidFill>
            <a:schemeClr val="tx1"/>
          </a:solidFill>
          <a:latin typeface="+mn-lt"/>
        </a:defRPr>
      </a:lvl6pPr>
      <a:lvl7pPr marL="1598613" indent="222250" algn="l" rtl="0" fontAlgn="base">
        <a:lnSpc>
          <a:spcPct val="95000"/>
        </a:lnSpc>
        <a:spcBef>
          <a:spcPct val="10000"/>
        </a:spcBef>
        <a:spcAft>
          <a:spcPct val="0"/>
        </a:spcAft>
        <a:buClr>
          <a:schemeClr val="accent1"/>
        </a:buClr>
        <a:buChar char="•"/>
        <a:defRPr sz="2000">
          <a:solidFill>
            <a:schemeClr val="tx1"/>
          </a:solidFill>
          <a:latin typeface="+mn-lt"/>
        </a:defRPr>
      </a:lvl7pPr>
      <a:lvl8pPr marL="2055813" indent="222250" algn="l" rtl="0" fontAlgn="base">
        <a:lnSpc>
          <a:spcPct val="95000"/>
        </a:lnSpc>
        <a:spcBef>
          <a:spcPct val="10000"/>
        </a:spcBef>
        <a:spcAft>
          <a:spcPct val="0"/>
        </a:spcAft>
        <a:buClr>
          <a:schemeClr val="accent1"/>
        </a:buClr>
        <a:buChar char="•"/>
        <a:defRPr sz="2000">
          <a:solidFill>
            <a:schemeClr val="tx1"/>
          </a:solidFill>
          <a:latin typeface="+mn-lt"/>
        </a:defRPr>
      </a:lvl8pPr>
      <a:lvl9pPr marL="2513013" indent="222250" algn="l" rtl="0" fontAlgn="base">
        <a:lnSpc>
          <a:spcPct val="95000"/>
        </a:lnSpc>
        <a:spcBef>
          <a:spcPct val="10000"/>
        </a:spcBef>
        <a:spcAft>
          <a:spcPct val="0"/>
        </a:spcAft>
        <a:buClr>
          <a:schemeClr val="accent1"/>
        </a:buClr>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comments" Target="../comments/comment1.xml"/><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hyperlink" Target="Archive" TargetMode="External"/><Relationship Id="rId2" Type="http://schemas.openxmlformats.org/officeDocument/2006/relationships/notesSlide" Target="../notesSlides/notesSlide7.xml"/><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8.xml"/><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3" Type="http://schemas.openxmlformats.org/officeDocument/2006/relationships/hyperlink" Target="https://confluence.esg.wsu.edu/display/WKB/Awards+Grants+Troubleshooting" TargetMode="External"/><Relationship Id="rId2" Type="http://schemas.openxmlformats.org/officeDocument/2006/relationships/notesSlide" Target="../notesSlides/notesSlide12.xml"/><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3.xml"/><Relationship Id="rId1" Type="http://schemas.openxmlformats.org/officeDocument/2006/relationships/slideLayout" Target="../slideLayouts/slideLayout35.xml"/><Relationship Id="rId4" Type="http://schemas.microsoft.com/office/2007/relationships/hdphoto" Target="../media/hdphoto2.wdp"/></Relationships>
</file>

<file path=ppt/slides/_rels/slide17.xml.rels><?xml version="1.0" encoding="UTF-8" standalone="yes"?>
<Relationships xmlns="http://schemas.openxmlformats.org/package/2006/relationships"><Relationship Id="rId3" Type="http://schemas.openxmlformats.org/officeDocument/2006/relationships/hyperlink" Target="https://confluence.esg.wsu.edu/display/WKB/Create+Supplier+Invoice" TargetMode="External"/><Relationship Id="rId7" Type="http://schemas.openxmlformats.org/officeDocument/2006/relationships/hyperlink" Target="https://confluence.esg.wsu.edu/display/WKB/Assign+Costing+Allocation" TargetMode="External"/><Relationship Id="rId2" Type="http://schemas.openxmlformats.org/officeDocument/2006/relationships/notesSlide" Target="../notesSlides/notesSlide14.xml"/><Relationship Id="rId1" Type="http://schemas.openxmlformats.org/officeDocument/2006/relationships/slideLayout" Target="../slideLayouts/slideLayout5.xml"/><Relationship Id="rId6" Type="http://schemas.openxmlformats.org/officeDocument/2006/relationships/hyperlink" Target="https://confluence.esg.wsu.edu/display/WKB/Create+Expense+Report" TargetMode="External"/><Relationship Id="rId5" Type="http://schemas.openxmlformats.org/officeDocument/2006/relationships/hyperlink" Target="https://confluence.esg.wsu.edu/display/WKB/Verify+Procurement+Card+Transaction" TargetMode="External"/><Relationship Id="rId4" Type="http://schemas.openxmlformats.org/officeDocument/2006/relationships/hyperlink" Target="https://confluence.esg.wsu.edu/display/WKB/Create+and+Change+Purchase+Order" TargetMode="External"/></Relationships>
</file>

<file path=ppt/slides/_rels/slide18.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5.xml"/><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6.xml"/><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0.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7.xml"/><Relationship Id="rId1" Type="http://schemas.openxmlformats.org/officeDocument/2006/relationships/slideLayout" Target="../slideLayouts/slideLayout35.xml"/><Relationship Id="rId4" Type="http://schemas.microsoft.com/office/2007/relationships/hdphoto" Target="../media/hdphoto2.wdp"/></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comments" Target="../comments/comment2.xml"/><Relationship Id="rId2" Type="http://schemas.openxmlformats.org/officeDocument/2006/relationships/notesSlide" Target="../notesSlides/notesSlide19.xml"/><Relationship Id="rId1" Type="http://schemas.openxmlformats.org/officeDocument/2006/relationships/slideLayout" Target="../slideLayouts/slideLayout5.xml"/></Relationships>
</file>

<file path=ppt/slides/_rels/slide23.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20.xml"/><Relationship Id="rId1" Type="http://schemas.openxmlformats.org/officeDocument/2006/relationships/slideLayout" Target="../slideLayouts/slideLayout35.xml"/><Relationship Id="rId4" Type="http://schemas.microsoft.com/office/2007/relationships/hdphoto" Target="../media/hdphoto2.wdp"/></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5.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5.xml"/></Relationships>
</file>

<file path=ppt/slides/_rels/slide27.xml.rels><?xml version="1.0" encoding="UTF-8" standalone="yes"?>
<Relationships xmlns="http://schemas.openxmlformats.org/package/2006/relationships"><Relationship Id="rId3" Type="http://schemas.openxmlformats.org/officeDocument/2006/relationships/hyperlink" Target="http://modernization.wsu.edu/" TargetMode="External"/><Relationship Id="rId2" Type="http://schemas.openxmlformats.org/officeDocument/2006/relationships/notesSlide" Target="../notesSlides/notesSlide24.xml"/><Relationship Id="rId1" Type="http://schemas.openxmlformats.org/officeDocument/2006/relationships/slideLayout" Target="../slideLayouts/slideLayout5.xml"/><Relationship Id="rId6" Type="http://schemas.openxmlformats.org/officeDocument/2006/relationships/hyperlink" Target="https://confluence.esg.wsu.edu/display/KB/OBIEE+Crosswalk+Report" TargetMode="External"/><Relationship Id="rId5" Type="http://schemas.openxmlformats.org/officeDocument/2006/relationships/hyperlink" Target="https://confluence.esg.wsu.edu/display/KB/Award+Budget+to+Actuals+Dashboard+Reports" TargetMode="External"/><Relationship Id="rId4" Type="http://schemas.openxmlformats.org/officeDocument/2006/relationships/hyperlink" Target="https://confluence.esg.wsu.edu/display/KB/Reference+Guides" TargetMode="External"/></Relationships>
</file>

<file path=ppt/slides/_rels/slide28.xml.rels><?xml version="1.0" encoding="UTF-8" standalone="yes"?>
<Relationships xmlns="http://schemas.openxmlformats.org/package/2006/relationships"><Relationship Id="rId3" Type="http://schemas.openxmlformats.org/officeDocument/2006/relationships/hyperlink" Target="http://modhelp.wsu.edu/" TargetMode="External"/><Relationship Id="rId2" Type="http://schemas.openxmlformats.org/officeDocument/2006/relationships/notesSlide" Target="../notesSlides/notesSlide25.xml"/><Relationship Id="rId1" Type="http://schemas.openxmlformats.org/officeDocument/2006/relationships/slideLayout" Target="../slideLayouts/slideLayout29.xml"/></Relationships>
</file>

<file path=ppt/slides/_rels/slide3.xml.rels><?xml version="1.0" encoding="UTF-8" standalone="yes"?>
<Relationships xmlns="http://schemas.openxmlformats.org/package/2006/relationships"><Relationship Id="rId2" Type="http://schemas.openxmlformats.org/officeDocument/2006/relationships/hyperlink" Target="http://support.workday.wsu.edu/" TargetMode="External"/><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2" Type="http://schemas.openxmlformats.org/officeDocument/2006/relationships/hyperlink" Target="http://support.workday.wsu.edu/" TargetMode="External"/><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5.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C563B3AA-96EB-4C2E-A108-E06EA3FED405}"/>
              </a:ext>
            </a:extLst>
          </p:cNvPr>
          <p:cNvSpPr>
            <a:spLocks noGrp="1"/>
          </p:cNvSpPr>
          <p:nvPr>
            <p:ph type="subTitle" idx="1"/>
          </p:nvPr>
        </p:nvSpPr>
        <p:spPr>
          <a:xfrm>
            <a:off x="338138" y="3734515"/>
            <a:ext cx="7764199" cy="382028"/>
          </a:xfrm>
          <a:ln>
            <a:solidFill>
              <a:schemeClr val="bg1"/>
            </a:solidFill>
          </a:ln>
        </p:spPr>
        <p:txBody>
          <a:bodyPr/>
          <a:lstStyle/>
          <a:p>
            <a:endParaRPr lang="en-US" dirty="0">
              <a:solidFill>
                <a:schemeClr val="bg1"/>
              </a:solidFill>
            </a:endParaRPr>
          </a:p>
        </p:txBody>
      </p:sp>
      <p:sp>
        <p:nvSpPr>
          <p:cNvPr id="2" name="Title 1">
            <a:extLst>
              <a:ext uri="{FF2B5EF4-FFF2-40B4-BE49-F238E27FC236}">
                <a16:creationId xmlns:a16="http://schemas.microsoft.com/office/drawing/2014/main" id="{5A57C1D8-0735-4BB1-BABC-548A2C33636B}"/>
              </a:ext>
            </a:extLst>
          </p:cNvPr>
          <p:cNvSpPr>
            <a:spLocks noGrp="1"/>
          </p:cNvSpPr>
          <p:nvPr>
            <p:ph type="ctrTitle"/>
          </p:nvPr>
        </p:nvSpPr>
        <p:spPr>
          <a:xfrm>
            <a:off x="338138" y="1694587"/>
            <a:ext cx="8670690" cy="1754326"/>
          </a:xfrm>
        </p:spPr>
        <p:txBody>
          <a:bodyPr/>
          <a:lstStyle/>
          <a:p>
            <a:r>
              <a:rPr lang="en-US" dirty="0" smtClean="0">
                <a:solidFill>
                  <a:schemeClr val="tx2"/>
                </a:solidFill>
              </a:rPr>
              <a:t>Cost Share Approvals</a:t>
            </a:r>
            <a:endParaRPr lang="en-US" dirty="0">
              <a:solidFill>
                <a:schemeClr val="tx2"/>
              </a:solidFill>
            </a:endParaRPr>
          </a:p>
        </p:txBody>
      </p:sp>
    </p:spTree>
    <p:extLst>
      <p:ext uri="{BB962C8B-B14F-4D97-AF65-F5344CB8AC3E}">
        <p14:creationId xmlns:p14="http://schemas.microsoft.com/office/powerpoint/2010/main" val="1369632045"/>
      </p:ext>
    </p:extLst>
  </p:cSld>
  <p:clrMapOvr>
    <a:masterClrMapping/>
  </p:clrMapOv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Content Placeholder 1">
            <a:extLst>
              <a:ext uri="{FF2B5EF4-FFF2-40B4-BE49-F238E27FC236}">
                <a16:creationId xmlns:a16="http://schemas.microsoft.com/office/drawing/2014/main" id="{C7CDCDF9-E177-4400-9F14-B72E53C47DE2}"/>
              </a:ext>
            </a:extLst>
          </p:cNvPr>
          <p:cNvSpPr>
            <a:spLocks noGrp="1"/>
          </p:cNvSpPr>
          <p:nvPr>
            <p:ph idx="1"/>
          </p:nvPr>
        </p:nvSpPr>
        <p:spPr>
          <a:xfrm>
            <a:off x="411480" y="1047331"/>
            <a:ext cx="8377428" cy="2985433"/>
          </a:xfrm>
        </p:spPr>
        <p:txBody>
          <a:bodyPr/>
          <a:lstStyle/>
          <a:p>
            <a:pPr marL="0" indent="0">
              <a:lnSpc>
                <a:spcPct val="100000"/>
              </a:lnSpc>
              <a:buNone/>
            </a:pPr>
            <a:r>
              <a:rPr lang="en-US" dirty="0">
                <a:solidFill>
                  <a:schemeClr val="tx1"/>
                </a:solidFill>
              </a:rPr>
              <a:t>After completing this lesson, you will be able to:</a:t>
            </a:r>
          </a:p>
          <a:p>
            <a:pPr marL="228600" indent="-228600">
              <a:lnSpc>
                <a:spcPct val="100000"/>
              </a:lnSpc>
            </a:pPr>
            <a:r>
              <a:rPr lang="en-US" dirty="0" smtClean="0"/>
              <a:t>Crosswalk a legacy process to the Workday equivalent process</a:t>
            </a:r>
            <a:endParaRPr lang="en-US" dirty="0" smtClean="0"/>
          </a:p>
          <a:p>
            <a:pPr marL="228600" indent="-228600">
              <a:lnSpc>
                <a:spcPct val="100000"/>
              </a:lnSpc>
            </a:pPr>
            <a:r>
              <a:rPr lang="en-US" dirty="0"/>
              <a:t>Describe key process changes for recording cost </a:t>
            </a:r>
            <a:r>
              <a:rPr lang="en-US" dirty="0" smtClean="0"/>
              <a:t>share</a:t>
            </a:r>
          </a:p>
          <a:p>
            <a:pPr marL="228600" indent="-228600">
              <a:lnSpc>
                <a:spcPct val="100000"/>
              </a:lnSpc>
            </a:pPr>
            <a:r>
              <a:rPr lang="en-US" dirty="0" smtClean="0">
                <a:hlinkClick r:id="rId3" action="ppaction://hlinkfile"/>
              </a:rPr>
              <a:t>Cost Share Reference Guide</a:t>
            </a:r>
            <a:endParaRPr lang="en-US" dirty="0"/>
          </a:p>
          <a:p>
            <a:pPr marL="0" indent="0">
              <a:lnSpc>
                <a:spcPct val="100000"/>
              </a:lnSpc>
              <a:buNone/>
            </a:pPr>
            <a:endParaRPr lang="en-US" dirty="0"/>
          </a:p>
        </p:txBody>
      </p:sp>
      <p:sp>
        <p:nvSpPr>
          <p:cNvPr id="3" name="Title 2">
            <a:extLst>
              <a:ext uri="{FF2B5EF4-FFF2-40B4-BE49-F238E27FC236}">
                <a16:creationId xmlns:a16="http://schemas.microsoft.com/office/drawing/2014/main" id="{E51C68A3-DD2B-49A2-940E-10E3B4481947}"/>
              </a:ext>
            </a:extLst>
          </p:cNvPr>
          <p:cNvSpPr>
            <a:spLocks noGrp="1"/>
          </p:cNvSpPr>
          <p:nvPr>
            <p:ph type="title"/>
          </p:nvPr>
        </p:nvSpPr>
        <p:spPr/>
        <p:txBody>
          <a:bodyPr/>
          <a:lstStyle/>
          <a:p>
            <a:r>
              <a:rPr lang="en-US" dirty="0"/>
              <a:t>Lesson 1 Objectives</a:t>
            </a:r>
          </a:p>
        </p:txBody>
      </p:sp>
    </p:spTree>
    <p:extLst>
      <p:ext uri="{BB962C8B-B14F-4D97-AF65-F5344CB8AC3E}">
        <p14:creationId xmlns:p14="http://schemas.microsoft.com/office/powerpoint/2010/main" val="1660670842"/>
      </p:ext>
    </p:extLst>
  </p:cSld>
  <p:clrMapOvr>
    <a:masterClrMapping/>
  </p:clrMapOvr>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4D4A0CD1-1E15-4D27-8793-E5D71A9C5547}"/>
              </a:ext>
            </a:extLst>
          </p:cNvPr>
          <p:cNvSpPr>
            <a:spLocks noGrp="1"/>
          </p:cNvSpPr>
          <p:nvPr>
            <p:ph type="title"/>
          </p:nvPr>
        </p:nvSpPr>
        <p:spPr/>
        <p:txBody>
          <a:bodyPr/>
          <a:lstStyle/>
          <a:p>
            <a:r>
              <a:rPr lang="en-US" dirty="0" smtClean="0"/>
              <a:t>Workday Equivalent Process</a:t>
            </a:r>
            <a:endParaRPr lang="en-US" dirty="0"/>
          </a:p>
        </p:txBody>
      </p:sp>
      <p:sp>
        <p:nvSpPr>
          <p:cNvPr id="6" name="Content Placeholder 1">
            <a:extLst>
              <a:ext uri="{FF2B5EF4-FFF2-40B4-BE49-F238E27FC236}">
                <a16:creationId xmlns:a16="http://schemas.microsoft.com/office/drawing/2014/main" id="{411986DF-758E-4857-A346-566529D6903E}"/>
              </a:ext>
            </a:extLst>
          </p:cNvPr>
          <p:cNvSpPr>
            <a:spLocks noGrp="1"/>
          </p:cNvSpPr>
          <p:nvPr>
            <p:ph idx="1"/>
          </p:nvPr>
        </p:nvSpPr>
        <p:spPr>
          <a:xfrm>
            <a:off x="411480" y="1054784"/>
            <a:ext cx="8527366" cy="461665"/>
          </a:xfrm>
        </p:spPr>
        <p:txBody>
          <a:bodyPr/>
          <a:lstStyle/>
          <a:p>
            <a:pPr marL="228600" indent="-228600">
              <a:lnSpc>
                <a:spcPct val="100000"/>
              </a:lnSpc>
            </a:pPr>
            <a:endParaRPr lang="en-US" dirty="0"/>
          </a:p>
        </p:txBody>
      </p:sp>
      <p:pic>
        <p:nvPicPr>
          <p:cNvPr id="2" name="Picture 1"/>
          <p:cNvPicPr>
            <a:picLocks noChangeAspect="1"/>
          </p:cNvPicPr>
          <p:nvPr/>
        </p:nvPicPr>
        <p:blipFill>
          <a:blip r:embed="rId3"/>
          <a:stretch>
            <a:fillRect/>
          </a:stretch>
        </p:blipFill>
        <p:spPr>
          <a:xfrm>
            <a:off x="135727" y="934958"/>
            <a:ext cx="8857143" cy="3904762"/>
          </a:xfrm>
          <a:prstGeom prst="rect">
            <a:avLst/>
          </a:prstGeom>
        </p:spPr>
      </p:pic>
    </p:spTree>
    <p:extLst>
      <p:ext uri="{BB962C8B-B14F-4D97-AF65-F5344CB8AC3E}">
        <p14:creationId xmlns:p14="http://schemas.microsoft.com/office/powerpoint/2010/main" val="2759622838"/>
      </p:ext>
    </p:extLst>
  </p:cSld>
  <p:clrMapOvr>
    <a:masterClrMapping/>
  </p:clrMapOvr>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4D4A0CD1-1E15-4D27-8793-E5D71A9C5547}"/>
              </a:ext>
            </a:extLst>
          </p:cNvPr>
          <p:cNvSpPr>
            <a:spLocks noGrp="1"/>
          </p:cNvSpPr>
          <p:nvPr>
            <p:ph type="title"/>
          </p:nvPr>
        </p:nvSpPr>
        <p:spPr/>
        <p:txBody>
          <a:bodyPr/>
          <a:lstStyle/>
          <a:p>
            <a:r>
              <a:rPr lang="en-US" dirty="0"/>
              <a:t>Key Process Changes</a:t>
            </a:r>
          </a:p>
        </p:txBody>
      </p:sp>
      <p:sp>
        <p:nvSpPr>
          <p:cNvPr id="6" name="Content Placeholder 1">
            <a:extLst>
              <a:ext uri="{FF2B5EF4-FFF2-40B4-BE49-F238E27FC236}">
                <a16:creationId xmlns:a16="http://schemas.microsoft.com/office/drawing/2014/main" id="{411986DF-758E-4857-A346-566529D6903E}"/>
              </a:ext>
            </a:extLst>
          </p:cNvPr>
          <p:cNvSpPr>
            <a:spLocks noGrp="1"/>
          </p:cNvSpPr>
          <p:nvPr>
            <p:ph idx="1"/>
          </p:nvPr>
        </p:nvSpPr>
        <p:spPr>
          <a:xfrm>
            <a:off x="411480" y="1054784"/>
            <a:ext cx="8527366" cy="3277820"/>
          </a:xfrm>
        </p:spPr>
        <p:txBody>
          <a:bodyPr/>
          <a:lstStyle/>
          <a:p>
            <a:pPr marL="228600" indent="-228600">
              <a:lnSpc>
                <a:spcPct val="100000"/>
              </a:lnSpc>
            </a:pPr>
            <a:r>
              <a:rPr lang="en-US" dirty="0" smtClean="0"/>
              <a:t>Cost </a:t>
            </a:r>
            <a:r>
              <a:rPr lang="en-US" dirty="0"/>
              <a:t>share expenditures are captured when the transaction is </a:t>
            </a:r>
            <a:r>
              <a:rPr lang="en-US" dirty="0" smtClean="0"/>
              <a:t>initiated.  </a:t>
            </a:r>
            <a:endParaRPr lang="en-US" dirty="0" smtClean="0"/>
          </a:p>
          <a:p>
            <a:pPr marL="228600" indent="-228600">
              <a:lnSpc>
                <a:spcPct val="100000"/>
              </a:lnSpc>
            </a:pPr>
            <a:r>
              <a:rPr lang="en-US" dirty="0" smtClean="0"/>
              <a:t>Initiators </a:t>
            </a:r>
            <a:r>
              <a:rPr lang="en-US" dirty="0" smtClean="0"/>
              <a:t>can’t also approve </a:t>
            </a:r>
            <a:r>
              <a:rPr lang="en-US" dirty="0" smtClean="0"/>
              <a:t>a </a:t>
            </a:r>
            <a:r>
              <a:rPr lang="en-US" dirty="0" smtClean="0"/>
              <a:t>transaction.</a:t>
            </a:r>
            <a:endParaRPr lang="en-US" dirty="0"/>
          </a:p>
          <a:p>
            <a:pPr marL="228600" indent="-228600">
              <a:lnSpc>
                <a:spcPct val="100000"/>
              </a:lnSpc>
            </a:pPr>
            <a:r>
              <a:rPr lang="en-US" dirty="0"/>
              <a:t>Grant Managers will approve the cost share transactions during the business process </a:t>
            </a:r>
            <a:r>
              <a:rPr lang="en-US" dirty="0" smtClean="0"/>
              <a:t>approval </a:t>
            </a:r>
            <a:r>
              <a:rPr lang="en-US" dirty="0"/>
              <a:t>queue</a:t>
            </a:r>
          </a:p>
          <a:p>
            <a:pPr marL="228600" indent="-228600">
              <a:lnSpc>
                <a:spcPct val="100000"/>
              </a:lnSpc>
            </a:pPr>
            <a:r>
              <a:rPr lang="en-US" dirty="0" smtClean="0"/>
              <a:t>Manual journals will be used by SPS to capture non transactional cost share.</a:t>
            </a:r>
            <a:endParaRPr lang="en-US" dirty="0"/>
          </a:p>
        </p:txBody>
      </p:sp>
    </p:spTree>
    <p:extLst>
      <p:ext uri="{BB962C8B-B14F-4D97-AF65-F5344CB8AC3E}">
        <p14:creationId xmlns:p14="http://schemas.microsoft.com/office/powerpoint/2010/main" val="1805297578"/>
      </p:ext>
    </p:extLst>
  </p:cSld>
  <p:clrMapOvr>
    <a:masterClrMapping/>
  </p:clrMapOvr>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F701AD-121D-4217-A890-12DC8F49F88C}"/>
              </a:ext>
            </a:extLst>
          </p:cNvPr>
          <p:cNvSpPr>
            <a:spLocks noGrp="1"/>
          </p:cNvSpPr>
          <p:nvPr>
            <p:ph type="ctrTitle"/>
          </p:nvPr>
        </p:nvSpPr>
        <p:spPr>
          <a:xfrm>
            <a:off x="300966" y="1433996"/>
            <a:ext cx="4764859" cy="2185214"/>
          </a:xfrm>
        </p:spPr>
        <p:txBody>
          <a:bodyPr/>
          <a:lstStyle/>
          <a:p>
            <a:pPr lvl="0" algn="l" eaLnBrk="1" fontAlgn="auto" hangingPunct="1">
              <a:lnSpc>
                <a:spcPct val="100000"/>
              </a:lnSpc>
              <a:spcBef>
                <a:spcPts val="0"/>
              </a:spcBef>
              <a:spcAft>
                <a:spcPts val="0"/>
              </a:spcAft>
              <a:defRPr/>
            </a:pPr>
            <a:r>
              <a:rPr lang="en-US" dirty="0" smtClean="0">
                <a:solidFill>
                  <a:srgbClr val="C00000"/>
                </a:solidFill>
              </a:rPr>
              <a:t>Manual Journals, Other Types of Cost Share, Coding </a:t>
            </a:r>
            <a:r>
              <a:rPr lang="en-US" dirty="0">
                <a:solidFill>
                  <a:srgbClr val="C00000"/>
                </a:solidFill>
              </a:rPr>
              <a:t>a Cost Share Transaction</a:t>
            </a:r>
            <a:endParaRPr lang="en-US" dirty="0">
              <a:solidFill>
                <a:srgbClr val="C00000"/>
              </a:solidFill>
            </a:endParaRPr>
          </a:p>
        </p:txBody>
      </p:sp>
      <p:sp>
        <p:nvSpPr>
          <p:cNvPr id="3" name="Text Placeholder 2">
            <a:extLst>
              <a:ext uri="{FF2B5EF4-FFF2-40B4-BE49-F238E27FC236}">
                <a16:creationId xmlns:a16="http://schemas.microsoft.com/office/drawing/2014/main" id="{7DF0355C-5E37-4C0E-AFBA-8D50E62FF06E}"/>
              </a:ext>
            </a:extLst>
          </p:cNvPr>
          <p:cNvSpPr>
            <a:spLocks noGrp="1"/>
          </p:cNvSpPr>
          <p:nvPr>
            <p:ph type="body" sz="quarter" idx="10"/>
          </p:nvPr>
        </p:nvSpPr>
        <p:spPr/>
        <p:txBody>
          <a:bodyPr/>
          <a:lstStyle/>
          <a:p>
            <a:r>
              <a:rPr lang="en-US" b="1" dirty="0"/>
              <a:t>Lesson </a:t>
            </a:r>
            <a:r>
              <a:rPr lang="en-US" b="1" dirty="0" smtClean="0"/>
              <a:t>2</a:t>
            </a:r>
            <a:endParaRPr lang="en-US" b="1" dirty="0"/>
          </a:p>
        </p:txBody>
      </p:sp>
    </p:spTree>
    <p:extLst>
      <p:ext uri="{BB962C8B-B14F-4D97-AF65-F5344CB8AC3E}">
        <p14:creationId xmlns:p14="http://schemas.microsoft.com/office/powerpoint/2010/main" val="3344444824"/>
      </p:ext>
    </p:extLst>
  </p:cSld>
  <p:clrMapOvr>
    <a:masterClrMapping/>
  </p:clrMapOvr>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Content Placeholder 1">
            <a:extLst>
              <a:ext uri="{FF2B5EF4-FFF2-40B4-BE49-F238E27FC236}">
                <a16:creationId xmlns:a16="http://schemas.microsoft.com/office/drawing/2014/main" id="{C7CDCDF9-E177-4400-9F14-B72E53C47DE2}"/>
              </a:ext>
            </a:extLst>
          </p:cNvPr>
          <p:cNvSpPr>
            <a:spLocks noGrp="1"/>
          </p:cNvSpPr>
          <p:nvPr>
            <p:ph idx="1"/>
          </p:nvPr>
        </p:nvSpPr>
        <p:spPr>
          <a:xfrm>
            <a:off x="411480" y="1047331"/>
            <a:ext cx="8377428" cy="3801041"/>
          </a:xfrm>
        </p:spPr>
        <p:txBody>
          <a:bodyPr/>
          <a:lstStyle/>
          <a:p>
            <a:pPr marL="0" indent="0">
              <a:lnSpc>
                <a:spcPct val="100000"/>
              </a:lnSpc>
              <a:buNone/>
            </a:pPr>
            <a:r>
              <a:rPr lang="en-US" dirty="0">
                <a:solidFill>
                  <a:schemeClr val="tx1"/>
                </a:solidFill>
              </a:rPr>
              <a:t>After completing this lesson, you will be able to:</a:t>
            </a:r>
          </a:p>
          <a:p>
            <a:pPr marL="228600" indent="-228600">
              <a:lnSpc>
                <a:spcPct val="100000"/>
              </a:lnSpc>
            </a:pPr>
            <a:r>
              <a:rPr lang="en-US" dirty="0" smtClean="0"/>
              <a:t>Know </a:t>
            </a:r>
            <a:r>
              <a:rPr lang="en-US" dirty="0" smtClean="0"/>
              <a:t>how to request manual journals to record 3</a:t>
            </a:r>
            <a:r>
              <a:rPr lang="en-US" baseline="30000" dirty="0" smtClean="0"/>
              <a:t>rd</a:t>
            </a:r>
            <a:r>
              <a:rPr lang="en-US" dirty="0"/>
              <a:t> </a:t>
            </a:r>
            <a:r>
              <a:rPr lang="en-US" dirty="0" smtClean="0"/>
              <a:t>Party </a:t>
            </a:r>
            <a:r>
              <a:rPr lang="en-US" dirty="0" smtClean="0"/>
              <a:t>cost share </a:t>
            </a:r>
            <a:r>
              <a:rPr lang="en-US" dirty="0" smtClean="0"/>
              <a:t>and </a:t>
            </a:r>
            <a:r>
              <a:rPr lang="en-US" dirty="0" smtClean="0"/>
              <a:t>Tuition Waiver match</a:t>
            </a:r>
          </a:p>
          <a:p>
            <a:pPr marL="228600" indent="-228600">
              <a:lnSpc>
                <a:spcPct val="100000"/>
              </a:lnSpc>
            </a:pPr>
            <a:r>
              <a:rPr lang="en-US" dirty="0" smtClean="0"/>
              <a:t>Identify other types of non transaction based cost </a:t>
            </a:r>
            <a:r>
              <a:rPr lang="en-US" dirty="0" smtClean="0"/>
              <a:t>share</a:t>
            </a:r>
          </a:p>
          <a:p>
            <a:pPr marL="228600" indent="-228600">
              <a:lnSpc>
                <a:spcPct val="100000"/>
              </a:lnSpc>
            </a:pPr>
            <a:r>
              <a:rPr lang="en-US" dirty="0"/>
              <a:t>Describe the different transaction types used to capture cost share expenditures</a:t>
            </a:r>
          </a:p>
          <a:p>
            <a:pPr marL="0" indent="0">
              <a:lnSpc>
                <a:spcPct val="100000"/>
              </a:lnSpc>
              <a:buNone/>
            </a:pPr>
            <a:endParaRPr lang="en-US" dirty="0"/>
          </a:p>
          <a:p>
            <a:pPr marL="228600" indent="-228600">
              <a:lnSpc>
                <a:spcPct val="100000"/>
              </a:lnSpc>
            </a:pPr>
            <a:endParaRPr lang="en-US" dirty="0"/>
          </a:p>
        </p:txBody>
      </p:sp>
      <p:sp>
        <p:nvSpPr>
          <p:cNvPr id="3" name="Title 2">
            <a:extLst>
              <a:ext uri="{FF2B5EF4-FFF2-40B4-BE49-F238E27FC236}">
                <a16:creationId xmlns:a16="http://schemas.microsoft.com/office/drawing/2014/main" id="{E51C68A3-DD2B-49A2-940E-10E3B4481947}"/>
              </a:ext>
            </a:extLst>
          </p:cNvPr>
          <p:cNvSpPr>
            <a:spLocks noGrp="1"/>
          </p:cNvSpPr>
          <p:nvPr>
            <p:ph type="title"/>
          </p:nvPr>
        </p:nvSpPr>
        <p:spPr/>
        <p:txBody>
          <a:bodyPr/>
          <a:lstStyle/>
          <a:p>
            <a:r>
              <a:rPr lang="en-US" dirty="0"/>
              <a:t>Lesson </a:t>
            </a:r>
            <a:r>
              <a:rPr lang="en-US" dirty="0" smtClean="0"/>
              <a:t>2 </a:t>
            </a:r>
            <a:r>
              <a:rPr lang="en-US" dirty="0"/>
              <a:t>Objectives</a:t>
            </a:r>
          </a:p>
        </p:txBody>
      </p:sp>
    </p:spTree>
    <p:extLst>
      <p:ext uri="{BB962C8B-B14F-4D97-AF65-F5344CB8AC3E}">
        <p14:creationId xmlns:p14="http://schemas.microsoft.com/office/powerpoint/2010/main" val="3084636907"/>
      </p:ext>
    </p:extLst>
  </p:cSld>
  <p:clrMapOvr>
    <a:masterClrMapping/>
  </p:clrMapOvr>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AD9C6243-2807-40B0-86CB-2AA2A6326F0E}"/>
              </a:ext>
            </a:extLst>
          </p:cNvPr>
          <p:cNvSpPr>
            <a:spLocks noGrp="1"/>
          </p:cNvSpPr>
          <p:nvPr>
            <p:ph idx="1"/>
          </p:nvPr>
        </p:nvSpPr>
        <p:spPr>
          <a:xfrm>
            <a:off x="514924" y="808980"/>
            <a:ext cx="8377428" cy="4334520"/>
          </a:xfrm>
        </p:spPr>
        <p:txBody>
          <a:bodyPr/>
          <a:lstStyle/>
          <a:p>
            <a:pPr marL="0" indent="0">
              <a:lnSpc>
                <a:spcPct val="100000"/>
              </a:lnSpc>
              <a:buNone/>
            </a:pPr>
            <a:r>
              <a:rPr lang="en-US" sz="2000" dirty="0" smtClean="0">
                <a:cs typeface="Lucida Sans" panose="020B0602040502020204" pitchFamily="34" charset="0"/>
              </a:rPr>
              <a:t>Manual </a:t>
            </a:r>
            <a:r>
              <a:rPr lang="en-US" sz="2000" dirty="0" smtClean="0">
                <a:cs typeface="Lucida Sans" panose="020B0602040502020204" pitchFamily="34" charset="0"/>
              </a:rPr>
              <a:t>Journals entered by SPS:</a:t>
            </a:r>
            <a:endParaRPr lang="en-US" sz="2000" dirty="0" smtClean="0">
              <a:cs typeface="Lucida Sans" panose="020B0602040502020204" pitchFamily="34" charset="0"/>
            </a:endParaRPr>
          </a:p>
          <a:p>
            <a:pPr marL="736599" lvl="2" indent="-285750">
              <a:lnSpc>
                <a:spcPct val="100000"/>
              </a:lnSpc>
            </a:pPr>
            <a:r>
              <a:rPr lang="en-US" dirty="0" smtClean="0">
                <a:cs typeface="Lucida Sans" panose="020B0602040502020204" pitchFamily="34" charset="0"/>
              </a:rPr>
              <a:t>3</a:t>
            </a:r>
            <a:r>
              <a:rPr lang="en-US" baseline="30000" dirty="0" smtClean="0">
                <a:cs typeface="Lucida Sans" panose="020B0602040502020204" pitchFamily="34" charset="0"/>
              </a:rPr>
              <a:t>rd</a:t>
            </a:r>
            <a:r>
              <a:rPr lang="en-US" dirty="0" smtClean="0">
                <a:cs typeface="Lucida Sans" panose="020B0602040502020204" pitchFamily="34" charset="0"/>
              </a:rPr>
              <a:t> Party Match/Subcontract Cost Share</a:t>
            </a:r>
          </a:p>
          <a:p>
            <a:pPr marL="736599" lvl="2" indent="-285750">
              <a:lnSpc>
                <a:spcPct val="100000"/>
              </a:lnSpc>
            </a:pPr>
            <a:r>
              <a:rPr lang="en-US" dirty="0" smtClean="0">
                <a:cs typeface="Lucida Sans" panose="020B0602040502020204" pitchFamily="34" charset="0"/>
              </a:rPr>
              <a:t>Tuition Waivers</a:t>
            </a:r>
            <a:endParaRPr lang="en-US" dirty="0">
              <a:cs typeface="Lucida Sans" panose="020B0602040502020204" pitchFamily="34" charset="0"/>
            </a:endParaRPr>
          </a:p>
          <a:p>
            <a:pPr marL="0" indent="0">
              <a:lnSpc>
                <a:spcPct val="100000"/>
              </a:lnSpc>
              <a:buNone/>
            </a:pPr>
            <a:r>
              <a:rPr lang="en-US" sz="2000" dirty="0">
                <a:cs typeface="Lucida Sans" panose="020B0602040502020204" pitchFamily="34" charset="0"/>
              </a:rPr>
              <a:t>Other Types of Cost Share:</a:t>
            </a:r>
          </a:p>
          <a:p>
            <a:pPr marL="739775" indent="-282575">
              <a:lnSpc>
                <a:spcPct val="100000"/>
              </a:lnSpc>
            </a:pPr>
            <a:r>
              <a:rPr lang="en-US" sz="1600" dirty="0">
                <a:cs typeface="Lucida Sans" panose="020B0602040502020204" pitchFamily="34" charset="0"/>
              </a:rPr>
              <a:t>Waived F&amp;A:  SPS records by creating an F&amp;A Exception on the appropriate award line</a:t>
            </a:r>
          </a:p>
          <a:p>
            <a:pPr marL="739775" lvl="0" indent="-282575"/>
            <a:r>
              <a:rPr lang="en-US" sz="1600" dirty="0">
                <a:cs typeface="Lucida Sans" panose="020B0602040502020204" pitchFamily="34" charset="0"/>
              </a:rPr>
              <a:t>F&amp;A on Cost Shared Expenditures:  SPS sets up the cost share award line with the appropriate F&amp;A rate, cost shared F&amp;A will post automatically</a:t>
            </a:r>
          </a:p>
          <a:p>
            <a:pPr marL="739775" lvl="0" indent="-282575">
              <a:lnSpc>
                <a:spcPct val="100000"/>
              </a:lnSpc>
            </a:pPr>
            <a:r>
              <a:rPr lang="en-US" sz="1600" dirty="0" smtClean="0">
                <a:cs typeface="Lucida Sans" panose="020B0602040502020204" pitchFamily="34" charset="0"/>
              </a:rPr>
              <a:t>Grant to Grant Match </a:t>
            </a:r>
            <a:r>
              <a:rPr lang="en-US" sz="1600" dirty="0">
                <a:cs typeface="Lucida Sans" panose="020B0602040502020204" pitchFamily="34" charset="0"/>
              </a:rPr>
              <a:t>Accounts:  SPS will record match from sponsored project using a custom field on the award header (Additional Data tab</a:t>
            </a:r>
            <a:r>
              <a:rPr lang="en-US" sz="1600" dirty="0" smtClean="0">
                <a:cs typeface="Lucida Sans" panose="020B0602040502020204" pitchFamily="34" charset="0"/>
              </a:rPr>
              <a:t>).  This is updated manually, please contact SPS if you see something is incorrect</a:t>
            </a:r>
            <a:endParaRPr lang="en-US" sz="1600" dirty="0">
              <a:cs typeface="Lucida Sans" panose="020B0602040502020204" pitchFamily="34" charset="0"/>
            </a:endParaRPr>
          </a:p>
          <a:p>
            <a:pPr marL="739775" lvl="0" indent="-282575">
              <a:lnSpc>
                <a:spcPct val="100000"/>
              </a:lnSpc>
            </a:pPr>
            <a:r>
              <a:rPr lang="en-US" sz="1600" dirty="0">
                <a:cs typeface="Lucida Sans" panose="020B0602040502020204" pitchFamily="34" charset="0"/>
              </a:rPr>
              <a:t>See </a:t>
            </a:r>
            <a:r>
              <a:rPr lang="en-US" sz="1600" dirty="0">
                <a:cs typeface="Lucida Sans" panose="020B0602040502020204" pitchFamily="34" charset="0"/>
                <a:hlinkClick r:id="rId3"/>
              </a:rPr>
              <a:t>Awards Grants Troubleshooting</a:t>
            </a:r>
            <a:r>
              <a:rPr lang="en-US" sz="1600" dirty="0">
                <a:cs typeface="Lucida Sans" panose="020B0602040502020204" pitchFamily="34" charset="0"/>
              </a:rPr>
              <a:t> for more information</a:t>
            </a:r>
          </a:p>
          <a:p>
            <a:pPr marL="450849" lvl="2" indent="0">
              <a:lnSpc>
                <a:spcPct val="100000"/>
              </a:lnSpc>
              <a:buNone/>
            </a:pPr>
            <a:endParaRPr lang="en-US" sz="2000" dirty="0">
              <a:cs typeface="Lucida Sans" panose="020B0602040502020204" pitchFamily="34" charset="0"/>
            </a:endParaRPr>
          </a:p>
        </p:txBody>
      </p:sp>
      <p:sp>
        <p:nvSpPr>
          <p:cNvPr id="3" name="Title 2">
            <a:extLst>
              <a:ext uri="{FF2B5EF4-FFF2-40B4-BE49-F238E27FC236}">
                <a16:creationId xmlns:a16="http://schemas.microsoft.com/office/drawing/2014/main" id="{3E76AAD5-1DB1-4251-A494-C6D9E083FFB8}"/>
              </a:ext>
            </a:extLst>
          </p:cNvPr>
          <p:cNvSpPr>
            <a:spLocks noGrp="1"/>
          </p:cNvSpPr>
          <p:nvPr>
            <p:ph type="title"/>
          </p:nvPr>
        </p:nvSpPr>
        <p:spPr>
          <a:xfrm>
            <a:off x="689331" y="142355"/>
            <a:ext cx="8359140" cy="480131"/>
          </a:xfrm>
        </p:spPr>
        <p:txBody>
          <a:bodyPr/>
          <a:lstStyle/>
          <a:p>
            <a:r>
              <a:rPr lang="en-US" sz="2800" dirty="0" smtClean="0"/>
              <a:t>Recording Non Transaction Cost Share</a:t>
            </a:r>
            <a:endParaRPr lang="en-US" sz="2800" dirty="0"/>
          </a:p>
        </p:txBody>
      </p:sp>
    </p:spTree>
    <p:extLst>
      <p:ext uri="{BB962C8B-B14F-4D97-AF65-F5344CB8AC3E}">
        <p14:creationId xmlns:p14="http://schemas.microsoft.com/office/powerpoint/2010/main" val="927593870"/>
      </p:ext>
    </p:extLst>
  </p:cSld>
  <p:clrMapOvr>
    <a:masterClrMapping/>
  </p:clrMapOvr>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3822473E-0029-4F8C-A721-8FC6034898C0}"/>
              </a:ext>
            </a:extLst>
          </p:cNvPr>
          <p:cNvPicPr>
            <a:picLocks noChangeAspect="1"/>
          </p:cNvPicPr>
          <p:nvPr/>
        </p:nvPicPr>
        <p:blipFill rotWithShape="1">
          <a:blip r:embed="rId3">
            <a:extLst>
              <a:ext uri="{BEBA8EAE-BF5A-486C-A8C5-ECC9F3942E4B}">
                <a14:imgProps xmlns:a14="http://schemas.microsoft.com/office/drawing/2010/main">
                  <a14:imgLayer r:embed="rId4">
                    <a14:imgEffect>
                      <a14:saturation sat="66000"/>
                    </a14:imgEffect>
                  </a14:imgLayer>
                </a14:imgProps>
              </a:ext>
              <a:ext uri="{28A0092B-C50C-407E-A947-70E740481C1C}">
                <a14:useLocalDpi xmlns:a14="http://schemas.microsoft.com/office/drawing/2010/main" val="0"/>
              </a:ext>
            </a:extLst>
          </a:blip>
          <a:srcRect l="8782" t="15665" r="8863" b="15665"/>
          <a:stretch/>
        </p:blipFill>
        <p:spPr>
          <a:xfrm>
            <a:off x="487514" y="744133"/>
            <a:ext cx="7800612" cy="4338670"/>
          </a:xfrm>
          <a:prstGeom prst="rect">
            <a:avLst/>
          </a:prstGeom>
        </p:spPr>
      </p:pic>
      <p:sp>
        <p:nvSpPr>
          <p:cNvPr id="3" name="Title 2">
            <a:extLst>
              <a:ext uri="{FF2B5EF4-FFF2-40B4-BE49-F238E27FC236}">
                <a16:creationId xmlns:a16="http://schemas.microsoft.com/office/drawing/2014/main" id="{2EC9BCCC-3335-4AFD-A4D2-BCAF61A498A4}"/>
              </a:ext>
            </a:extLst>
          </p:cNvPr>
          <p:cNvSpPr>
            <a:spLocks noGrp="1"/>
          </p:cNvSpPr>
          <p:nvPr>
            <p:ph type="title"/>
          </p:nvPr>
        </p:nvSpPr>
        <p:spPr/>
        <p:txBody>
          <a:bodyPr/>
          <a:lstStyle/>
          <a:p>
            <a:r>
              <a:rPr lang="en-US" dirty="0"/>
              <a:t>Demonstration 1.1</a:t>
            </a:r>
          </a:p>
        </p:txBody>
      </p:sp>
      <p:grpSp>
        <p:nvGrpSpPr>
          <p:cNvPr id="4" name="Group 3">
            <a:extLst>
              <a:ext uri="{FF2B5EF4-FFF2-40B4-BE49-F238E27FC236}">
                <a16:creationId xmlns:a16="http://schemas.microsoft.com/office/drawing/2014/main" id="{BD88E92B-EB17-49E5-9A6F-CCF957A445B1}"/>
              </a:ext>
            </a:extLst>
          </p:cNvPr>
          <p:cNvGrpSpPr/>
          <p:nvPr/>
        </p:nvGrpSpPr>
        <p:grpSpPr>
          <a:xfrm>
            <a:off x="1081769" y="1004457"/>
            <a:ext cx="6612101" cy="3576390"/>
            <a:chOff x="1081770" y="1011952"/>
            <a:chExt cx="6612101" cy="3576390"/>
          </a:xfrm>
        </p:grpSpPr>
        <p:sp>
          <p:nvSpPr>
            <p:cNvPr id="12" name="Rectangle 11">
              <a:extLst>
                <a:ext uri="{FF2B5EF4-FFF2-40B4-BE49-F238E27FC236}">
                  <a16:creationId xmlns:a16="http://schemas.microsoft.com/office/drawing/2014/main" id="{723AD395-B793-435E-A616-F6DBEB81F778}"/>
                </a:ext>
              </a:extLst>
            </p:cNvPr>
            <p:cNvSpPr/>
            <p:nvPr/>
          </p:nvSpPr>
          <p:spPr>
            <a:xfrm>
              <a:off x="1081770" y="1011952"/>
              <a:ext cx="6612101" cy="357639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0" name="Rectangle 19">
              <a:extLst>
                <a:ext uri="{FF2B5EF4-FFF2-40B4-BE49-F238E27FC236}">
                  <a16:creationId xmlns:a16="http://schemas.microsoft.com/office/drawing/2014/main" id="{0C665098-B158-4F19-8961-871C9399018B}"/>
                </a:ext>
              </a:extLst>
            </p:cNvPr>
            <p:cNvSpPr/>
            <p:nvPr/>
          </p:nvSpPr>
          <p:spPr>
            <a:xfrm>
              <a:off x="1172683" y="1094013"/>
              <a:ext cx="6430275" cy="1723549"/>
            </a:xfrm>
            <a:prstGeom prst="rect">
              <a:avLst/>
            </a:prstGeom>
            <a:noFill/>
            <a:ln>
              <a:noFill/>
            </a:ln>
          </p:spPr>
          <p:txBody>
            <a:bodyPr wrap="square">
              <a:spAutoFit/>
            </a:bodyPr>
            <a:lstStyle/>
            <a:p>
              <a:pPr lvl="0">
                <a:spcAft>
                  <a:spcPts val="600"/>
                </a:spcAft>
              </a:pPr>
              <a:r>
                <a:rPr lang="en-US" sz="2400" b="1" dirty="0">
                  <a:latin typeface="Lucida Sans" pitchFamily="34" charset="0"/>
                </a:rPr>
                <a:t>Task Name: </a:t>
              </a:r>
              <a:r>
                <a:rPr lang="en-US" sz="2400" b="1" dirty="0" smtClean="0">
                  <a:latin typeface="Lucida Sans" pitchFamily="34" charset="0"/>
                </a:rPr>
                <a:t>Create Request 3</a:t>
              </a:r>
              <a:r>
                <a:rPr lang="en-US" sz="2400" b="1" baseline="30000" dirty="0" smtClean="0">
                  <a:latin typeface="Lucida Sans" pitchFamily="34" charset="0"/>
                </a:rPr>
                <a:t>rd</a:t>
              </a:r>
              <a:r>
                <a:rPr lang="en-US" sz="2400" b="1" dirty="0" smtClean="0">
                  <a:latin typeface="Lucida Sans" pitchFamily="34" charset="0"/>
                </a:rPr>
                <a:t> Party Match/Subcontract Cost Share</a:t>
              </a:r>
              <a:endParaRPr lang="en-US" sz="2400" b="1" dirty="0" smtClean="0">
                <a:latin typeface="Lucida Sans" pitchFamily="34" charset="0"/>
              </a:endParaRPr>
            </a:p>
            <a:p>
              <a:pPr lvl="0">
                <a:spcAft>
                  <a:spcPts val="600"/>
                </a:spcAft>
              </a:pPr>
              <a:endParaRPr lang="en-US" sz="2400" b="1" dirty="0">
                <a:latin typeface="Lucida Sans" pitchFamily="34" charset="0"/>
              </a:endParaRPr>
            </a:p>
            <a:p>
              <a:pPr lvl="0">
                <a:spcAft>
                  <a:spcPts val="600"/>
                </a:spcAft>
              </a:pPr>
              <a:endParaRPr lang="en-US" sz="2400" dirty="0">
                <a:latin typeface="Lucida Sans" pitchFamily="34" charset="0"/>
              </a:endParaRPr>
            </a:p>
          </p:txBody>
        </p:sp>
        <p:grpSp>
          <p:nvGrpSpPr>
            <p:cNvPr id="14" name="Group 13">
              <a:extLst>
                <a:ext uri="{FF2B5EF4-FFF2-40B4-BE49-F238E27FC236}">
                  <a16:creationId xmlns:a16="http://schemas.microsoft.com/office/drawing/2014/main" id="{8BCD00BD-B015-4F90-B6CA-ACE4AEE7B72D}"/>
                </a:ext>
              </a:extLst>
            </p:cNvPr>
            <p:cNvGrpSpPr/>
            <p:nvPr/>
          </p:nvGrpSpPr>
          <p:grpSpPr>
            <a:xfrm>
              <a:off x="1284278" y="3285943"/>
              <a:ext cx="2159696" cy="1020296"/>
              <a:chOff x="484759" y="3672872"/>
              <a:chExt cx="2159696" cy="1020296"/>
            </a:xfrm>
          </p:grpSpPr>
          <p:sp>
            <p:nvSpPr>
              <p:cNvPr id="15" name="General_Fill_74">
                <a:extLst>
                  <a:ext uri="{FF2B5EF4-FFF2-40B4-BE49-F238E27FC236}">
                    <a16:creationId xmlns:a16="http://schemas.microsoft.com/office/drawing/2014/main" id="{D076D1FF-78CF-4498-A5CF-446D79BE0854}"/>
                  </a:ext>
                </a:extLst>
              </p:cNvPr>
              <p:cNvSpPr>
                <a:spLocks noChangeAspect="1" noEditPoints="1"/>
              </p:cNvSpPr>
              <p:nvPr/>
            </p:nvSpPr>
            <p:spPr bwMode="auto">
              <a:xfrm>
                <a:off x="484759" y="4264699"/>
                <a:ext cx="428469" cy="428469"/>
              </a:xfrm>
              <a:custGeom>
                <a:avLst/>
                <a:gdLst>
                  <a:gd name="T0" fmla="*/ 256 w 512"/>
                  <a:gd name="T1" fmla="*/ 117 h 512"/>
                  <a:gd name="T2" fmla="*/ 117 w 512"/>
                  <a:gd name="T3" fmla="*/ 256 h 512"/>
                  <a:gd name="T4" fmla="*/ 256 w 512"/>
                  <a:gd name="T5" fmla="*/ 394 h 512"/>
                  <a:gd name="T6" fmla="*/ 394 w 512"/>
                  <a:gd name="T7" fmla="*/ 256 h 512"/>
                  <a:gd name="T8" fmla="*/ 256 w 512"/>
                  <a:gd name="T9" fmla="*/ 117 h 512"/>
                  <a:gd name="T10" fmla="*/ 245 w 512"/>
                  <a:gd name="T11" fmla="*/ 149 h 512"/>
                  <a:gd name="T12" fmla="*/ 256 w 512"/>
                  <a:gd name="T13" fmla="*/ 138 h 512"/>
                  <a:gd name="T14" fmla="*/ 266 w 512"/>
                  <a:gd name="T15" fmla="*/ 149 h 512"/>
                  <a:gd name="T16" fmla="*/ 266 w 512"/>
                  <a:gd name="T17" fmla="*/ 160 h 512"/>
                  <a:gd name="T18" fmla="*/ 256 w 512"/>
                  <a:gd name="T19" fmla="*/ 170 h 512"/>
                  <a:gd name="T20" fmla="*/ 245 w 512"/>
                  <a:gd name="T21" fmla="*/ 160 h 512"/>
                  <a:gd name="T22" fmla="*/ 245 w 512"/>
                  <a:gd name="T23" fmla="*/ 149 h 512"/>
                  <a:gd name="T24" fmla="*/ 160 w 512"/>
                  <a:gd name="T25" fmla="*/ 266 h 512"/>
                  <a:gd name="T26" fmla="*/ 149 w 512"/>
                  <a:gd name="T27" fmla="*/ 266 h 512"/>
                  <a:gd name="T28" fmla="*/ 138 w 512"/>
                  <a:gd name="T29" fmla="*/ 256 h 512"/>
                  <a:gd name="T30" fmla="*/ 149 w 512"/>
                  <a:gd name="T31" fmla="*/ 245 h 512"/>
                  <a:gd name="T32" fmla="*/ 160 w 512"/>
                  <a:gd name="T33" fmla="*/ 245 h 512"/>
                  <a:gd name="T34" fmla="*/ 170 w 512"/>
                  <a:gd name="T35" fmla="*/ 256 h 512"/>
                  <a:gd name="T36" fmla="*/ 160 w 512"/>
                  <a:gd name="T37" fmla="*/ 266 h 512"/>
                  <a:gd name="T38" fmla="*/ 266 w 512"/>
                  <a:gd name="T39" fmla="*/ 362 h 512"/>
                  <a:gd name="T40" fmla="*/ 256 w 512"/>
                  <a:gd name="T41" fmla="*/ 373 h 512"/>
                  <a:gd name="T42" fmla="*/ 245 w 512"/>
                  <a:gd name="T43" fmla="*/ 362 h 512"/>
                  <a:gd name="T44" fmla="*/ 245 w 512"/>
                  <a:gd name="T45" fmla="*/ 352 h 512"/>
                  <a:gd name="T46" fmla="*/ 256 w 512"/>
                  <a:gd name="T47" fmla="*/ 341 h 512"/>
                  <a:gd name="T48" fmla="*/ 266 w 512"/>
                  <a:gd name="T49" fmla="*/ 352 h 512"/>
                  <a:gd name="T50" fmla="*/ 266 w 512"/>
                  <a:gd name="T51" fmla="*/ 362 h 512"/>
                  <a:gd name="T52" fmla="*/ 306 w 512"/>
                  <a:gd name="T53" fmla="*/ 231 h 512"/>
                  <a:gd name="T54" fmla="*/ 263 w 512"/>
                  <a:gd name="T55" fmla="*/ 274 h 512"/>
                  <a:gd name="T56" fmla="*/ 256 w 512"/>
                  <a:gd name="T57" fmla="*/ 277 h 512"/>
                  <a:gd name="T58" fmla="*/ 248 w 512"/>
                  <a:gd name="T59" fmla="*/ 274 h 512"/>
                  <a:gd name="T60" fmla="*/ 173 w 512"/>
                  <a:gd name="T61" fmla="*/ 199 h 512"/>
                  <a:gd name="T62" fmla="*/ 173 w 512"/>
                  <a:gd name="T63" fmla="*/ 184 h 512"/>
                  <a:gd name="T64" fmla="*/ 189 w 512"/>
                  <a:gd name="T65" fmla="*/ 184 h 512"/>
                  <a:gd name="T66" fmla="*/ 256 w 512"/>
                  <a:gd name="T67" fmla="*/ 251 h 512"/>
                  <a:gd name="T68" fmla="*/ 291 w 512"/>
                  <a:gd name="T69" fmla="*/ 216 h 512"/>
                  <a:gd name="T70" fmla="*/ 306 w 512"/>
                  <a:gd name="T71" fmla="*/ 216 h 512"/>
                  <a:gd name="T72" fmla="*/ 306 w 512"/>
                  <a:gd name="T73" fmla="*/ 231 h 512"/>
                  <a:gd name="T74" fmla="*/ 373 w 512"/>
                  <a:gd name="T75" fmla="*/ 256 h 512"/>
                  <a:gd name="T76" fmla="*/ 362 w 512"/>
                  <a:gd name="T77" fmla="*/ 266 h 512"/>
                  <a:gd name="T78" fmla="*/ 352 w 512"/>
                  <a:gd name="T79" fmla="*/ 266 h 512"/>
                  <a:gd name="T80" fmla="*/ 341 w 512"/>
                  <a:gd name="T81" fmla="*/ 256 h 512"/>
                  <a:gd name="T82" fmla="*/ 352 w 512"/>
                  <a:gd name="T83" fmla="*/ 245 h 512"/>
                  <a:gd name="T84" fmla="*/ 362 w 512"/>
                  <a:gd name="T85" fmla="*/ 245 h 512"/>
                  <a:gd name="T86" fmla="*/ 373 w 512"/>
                  <a:gd name="T87" fmla="*/ 256 h 512"/>
                  <a:gd name="T88" fmla="*/ 256 w 512"/>
                  <a:gd name="T89" fmla="*/ 0 h 512"/>
                  <a:gd name="T90" fmla="*/ 0 w 512"/>
                  <a:gd name="T91" fmla="*/ 256 h 512"/>
                  <a:gd name="T92" fmla="*/ 256 w 512"/>
                  <a:gd name="T93" fmla="*/ 512 h 512"/>
                  <a:gd name="T94" fmla="*/ 512 w 512"/>
                  <a:gd name="T95" fmla="*/ 256 h 512"/>
                  <a:gd name="T96" fmla="*/ 256 w 512"/>
                  <a:gd name="T97" fmla="*/ 0 h 512"/>
                  <a:gd name="T98" fmla="*/ 256 w 512"/>
                  <a:gd name="T99" fmla="*/ 416 h 512"/>
                  <a:gd name="T100" fmla="*/ 96 w 512"/>
                  <a:gd name="T101" fmla="*/ 256 h 512"/>
                  <a:gd name="T102" fmla="*/ 256 w 512"/>
                  <a:gd name="T103" fmla="*/ 96 h 512"/>
                  <a:gd name="T104" fmla="*/ 416 w 512"/>
                  <a:gd name="T105" fmla="*/ 256 h 512"/>
                  <a:gd name="T106" fmla="*/ 256 w 512"/>
                  <a:gd name="T107" fmla="*/ 416 h 5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512" h="512">
                    <a:moveTo>
                      <a:pt x="256" y="117"/>
                    </a:moveTo>
                    <a:cubicBezTo>
                      <a:pt x="179" y="117"/>
                      <a:pt x="117" y="179"/>
                      <a:pt x="117" y="256"/>
                    </a:cubicBezTo>
                    <a:cubicBezTo>
                      <a:pt x="117" y="332"/>
                      <a:pt x="179" y="394"/>
                      <a:pt x="256" y="394"/>
                    </a:cubicBezTo>
                    <a:cubicBezTo>
                      <a:pt x="332" y="394"/>
                      <a:pt x="394" y="332"/>
                      <a:pt x="394" y="256"/>
                    </a:cubicBezTo>
                    <a:cubicBezTo>
                      <a:pt x="394" y="179"/>
                      <a:pt x="332" y="117"/>
                      <a:pt x="256" y="117"/>
                    </a:cubicBezTo>
                    <a:close/>
                    <a:moveTo>
                      <a:pt x="245" y="149"/>
                    </a:moveTo>
                    <a:cubicBezTo>
                      <a:pt x="245" y="143"/>
                      <a:pt x="250" y="138"/>
                      <a:pt x="256" y="138"/>
                    </a:cubicBezTo>
                    <a:cubicBezTo>
                      <a:pt x="262" y="138"/>
                      <a:pt x="266" y="143"/>
                      <a:pt x="266" y="149"/>
                    </a:cubicBezTo>
                    <a:cubicBezTo>
                      <a:pt x="266" y="160"/>
                      <a:pt x="266" y="160"/>
                      <a:pt x="266" y="160"/>
                    </a:cubicBezTo>
                    <a:cubicBezTo>
                      <a:pt x="266" y="166"/>
                      <a:pt x="262" y="170"/>
                      <a:pt x="256" y="170"/>
                    </a:cubicBezTo>
                    <a:cubicBezTo>
                      <a:pt x="250" y="170"/>
                      <a:pt x="245" y="166"/>
                      <a:pt x="245" y="160"/>
                    </a:cubicBezTo>
                    <a:lnTo>
                      <a:pt x="245" y="149"/>
                    </a:lnTo>
                    <a:close/>
                    <a:moveTo>
                      <a:pt x="160" y="266"/>
                    </a:moveTo>
                    <a:cubicBezTo>
                      <a:pt x="149" y="266"/>
                      <a:pt x="149" y="266"/>
                      <a:pt x="149" y="266"/>
                    </a:cubicBezTo>
                    <a:cubicBezTo>
                      <a:pt x="143" y="266"/>
                      <a:pt x="138" y="262"/>
                      <a:pt x="138" y="256"/>
                    </a:cubicBezTo>
                    <a:cubicBezTo>
                      <a:pt x="138" y="250"/>
                      <a:pt x="143" y="245"/>
                      <a:pt x="149" y="245"/>
                    </a:cubicBezTo>
                    <a:cubicBezTo>
                      <a:pt x="160" y="245"/>
                      <a:pt x="160" y="245"/>
                      <a:pt x="160" y="245"/>
                    </a:cubicBezTo>
                    <a:cubicBezTo>
                      <a:pt x="166" y="245"/>
                      <a:pt x="170" y="250"/>
                      <a:pt x="170" y="256"/>
                    </a:cubicBezTo>
                    <a:cubicBezTo>
                      <a:pt x="170" y="262"/>
                      <a:pt x="166" y="266"/>
                      <a:pt x="160" y="266"/>
                    </a:cubicBezTo>
                    <a:close/>
                    <a:moveTo>
                      <a:pt x="266" y="362"/>
                    </a:moveTo>
                    <a:cubicBezTo>
                      <a:pt x="266" y="368"/>
                      <a:pt x="262" y="373"/>
                      <a:pt x="256" y="373"/>
                    </a:cubicBezTo>
                    <a:cubicBezTo>
                      <a:pt x="250" y="373"/>
                      <a:pt x="245" y="368"/>
                      <a:pt x="245" y="362"/>
                    </a:cubicBezTo>
                    <a:cubicBezTo>
                      <a:pt x="245" y="352"/>
                      <a:pt x="245" y="352"/>
                      <a:pt x="245" y="352"/>
                    </a:cubicBezTo>
                    <a:cubicBezTo>
                      <a:pt x="245" y="346"/>
                      <a:pt x="250" y="341"/>
                      <a:pt x="256" y="341"/>
                    </a:cubicBezTo>
                    <a:cubicBezTo>
                      <a:pt x="262" y="341"/>
                      <a:pt x="266" y="346"/>
                      <a:pt x="266" y="352"/>
                    </a:cubicBezTo>
                    <a:lnTo>
                      <a:pt x="266" y="362"/>
                    </a:lnTo>
                    <a:close/>
                    <a:moveTo>
                      <a:pt x="306" y="231"/>
                    </a:moveTo>
                    <a:cubicBezTo>
                      <a:pt x="263" y="274"/>
                      <a:pt x="263" y="274"/>
                      <a:pt x="263" y="274"/>
                    </a:cubicBezTo>
                    <a:cubicBezTo>
                      <a:pt x="261" y="276"/>
                      <a:pt x="258" y="277"/>
                      <a:pt x="256" y="277"/>
                    </a:cubicBezTo>
                    <a:cubicBezTo>
                      <a:pt x="253" y="277"/>
                      <a:pt x="250" y="276"/>
                      <a:pt x="248" y="274"/>
                    </a:cubicBezTo>
                    <a:cubicBezTo>
                      <a:pt x="173" y="199"/>
                      <a:pt x="173" y="199"/>
                      <a:pt x="173" y="199"/>
                    </a:cubicBezTo>
                    <a:cubicBezTo>
                      <a:pt x="169" y="195"/>
                      <a:pt x="169" y="188"/>
                      <a:pt x="173" y="184"/>
                    </a:cubicBezTo>
                    <a:cubicBezTo>
                      <a:pt x="178" y="180"/>
                      <a:pt x="184" y="180"/>
                      <a:pt x="189" y="184"/>
                    </a:cubicBezTo>
                    <a:cubicBezTo>
                      <a:pt x="256" y="251"/>
                      <a:pt x="256" y="251"/>
                      <a:pt x="256" y="251"/>
                    </a:cubicBezTo>
                    <a:cubicBezTo>
                      <a:pt x="291" y="216"/>
                      <a:pt x="291" y="216"/>
                      <a:pt x="291" y="216"/>
                    </a:cubicBezTo>
                    <a:cubicBezTo>
                      <a:pt x="295" y="212"/>
                      <a:pt x="302" y="212"/>
                      <a:pt x="306" y="216"/>
                    </a:cubicBezTo>
                    <a:cubicBezTo>
                      <a:pt x="310" y="220"/>
                      <a:pt x="310" y="227"/>
                      <a:pt x="306" y="231"/>
                    </a:cubicBezTo>
                    <a:close/>
                    <a:moveTo>
                      <a:pt x="373" y="256"/>
                    </a:moveTo>
                    <a:cubicBezTo>
                      <a:pt x="373" y="262"/>
                      <a:pt x="368" y="266"/>
                      <a:pt x="362" y="266"/>
                    </a:cubicBezTo>
                    <a:cubicBezTo>
                      <a:pt x="352" y="266"/>
                      <a:pt x="352" y="266"/>
                      <a:pt x="352" y="266"/>
                    </a:cubicBezTo>
                    <a:cubicBezTo>
                      <a:pt x="346" y="266"/>
                      <a:pt x="341" y="262"/>
                      <a:pt x="341" y="256"/>
                    </a:cubicBezTo>
                    <a:cubicBezTo>
                      <a:pt x="341" y="250"/>
                      <a:pt x="346" y="245"/>
                      <a:pt x="352" y="245"/>
                    </a:cubicBezTo>
                    <a:cubicBezTo>
                      <a:pt x="362" y="245"/>
                      <a:pt x="362" y="245"/>
                      <a:pt x="362" y="245"/>
                    </a:cubicBezTo>
                    <a:cubicBezTo>
                      <a:pt x="368" y="245"/>
                      <a:pt x="373" y="250"/>
                      <a:pt x="373" y="256"/>
                    </a:cubicBezTo>
                    <a:close/>
                    <a:moveTo>
                      <a:pt x="256" y="0"/>
                    </a:moveTo>
                    <a:cubicBezTo>
                      <a:pt x="114" y="0"/>
                      <a:pt x="0" y="114"/>
                      <a:pt x="0" y="256"/>
                    </a:cubicBezTo>
                    <a:cubicBezTo>
                      <a:pt x="0" y="397"/>
                      <a:pt x="114" y="512"/>
                      <a:pt x="256" y="512"/>
                    </a:cubicBezTo>
                    <a:cubicBezTo>
                      <a:pt x="397" y="512"/>
                      <a:pt x="512" y="397"/>
                      <a:pt x="512" y="256"/>
                    </a:cubicBezTo>
                    <a:cubicBezTo>
                      <a:pt x="512" y="114"/>
                      <a:pt x="397" y="0"/>
                      <a:pt x="256" y="0"/>
                    </a:cubicBezTo>
                    <a:close/>
                    <a:moveTo>
                      <a:pt x="256" y="416"/>
                    </a:moveTo>
                    <a:cubicBezTo>
                      <a:pt x="167" y="416"/>
                      <a:pt x="96" y="344"/>
                      <a:pt x="96" y="256"/>
                    </a:cubicBezTo>
                    <a:cubicBezTo>
                      <a:pt x="96" y="167"/>
                      <a:pt x="167" y="96"/>
                      <a:pt x="256" y="96"/>
                    </a:cubicBezTo>
                    <a:cubicBezTo>
                      <a:pt x="344" y="96"/>
                      <a:pt x="416" y="167"/>
                      <a:pt x="416" y="256"/>
                    </a:cubicBezTo>
                    <a:cubicBezTo>
                      <a:pt x="416" y="344"/>
                      <a:pt x="344" y="416"/>
                      <a:pt x="256" y="416"/>
                    </a:cubicBezTo>
                    <a:close/>
                  </a:path>
                </a:pathLst>
              </a:custGeom>
              <a:solidFill>
                <a:srgbClr val="5E6A67"/>
              </a:solidFill>
              <a:ln>
                <a:noFill/>
              </a:ln>
            </p:spPr>
            <p:txBody>
              <a:bodyPr vert="horz" wrap="square" lIns="91440" tIns="45720" rIns="91440" bIns="45720" numCol="1" anchor="t" anchorCtr="0" compatLnSpc="1">
                <a:prstTxWarp prst="textNoShape">
                  <a:avLst/>
                </a:prstTxWarp>
              </a:bodyPr>
              <a:lstStyle/>
              <a:p>
                <a:endParaRPr lang="en-US" sz="1200" dirty="0"/>
              </a:p>
            </p:txBody>
          </p:sp>
          <p:sp>
            <p:nvSpPr>
              <p:cNvPr id="16" name="TextBox 15">
                <a:extLst>
                  <a:ext uri="{FF2B5EF4-FFF2-40B4-BE49-F238E27FC236}">
                    <a16:creationId xmlns:a16="http://schemas.microsoft.com/office/drawing/2014/main" id="{792DE412-6842-4B67-B879-8C4304AF1A59}"/>
                  </a:ext>
                </a:extLst>
              </p:cNvPr>
              <p:cNvSpPr txBox="1"/>
              <p:nvPr/>
            </p:nvSpPr>
            <p:spPr>
              <a:xfrm>
                <a:off x="619613" y="3672872"/>
                <a:ext cx="2024842" cy="461665"/>
              </a:xfrm>
              <a:prstGeom prst="rect">
                <a:avLst/>
              </a:prstGeom>
              <a:noFill/>
              <a:ln>
                <a:noFill/>
              </a:ln>
            </p:spPr>
            <p:txBody>
              <a:bodyPr wrap="square" rtlCol="0">
                <a:spAutoFit/>
              </a:bodyPr>
              <a:lstStyle/>
              <a:p>
                <a:r>
                  <a:rPr lang="en-US" sz="2400" b="1" dirty="0">
                    <a:latin typeface="Lucida Sans" panose="020B0602030504020204" pitchFamily="34" charset="0"/>
                  </a:rPr>
                  <a:t>5</a:t>
                </a:r>
                <a:r>
                  <a:rPr lang="en-US" sz="2400" b="1" dirty="0" smtClean="0">
                    <a:latin typeface="Lucida Sans" panose="020B0602030504020204" pitchFamily="34" charset="0"/>
                  </a:rPr>
                  <a:t> </a:t>
                </a:r>
                <a:r>
                  <a:rPr lang="en-US" sz="2400" b="1" dirty="0">
                    <a:latin typeface="Lucida Sans" panose="020B0602030504020204" pitchFamily="34" charset="0"/>
                  </a:rPr>
                  <a:t>minutes</a:t>
                </a:r>
                <a:endParaRPr lang="en-US" sz="2400" b="1" strike="sngStrike" dirty="0"/>
              </a:p>
            </p:txBody>
          </p:sp>
        </p:grpSp>
      </p:grpSp>
    </p:spTree>
    <p:extLst>
      <p:ext uri="{BB962C8B-B14F-4D97-AF65-F5344CB8AC3E}">
        <p14:creationId xmlns:p14="http://schemas.microsoft.com/office/powerpoint/2010/main" val="2979291024"/>
      </p:ext>
    </p:extLst>
  </p:cSld>
  <p:clrMapOvr>
    <a:masterClrMapping/>
  </p:clrMapOvr>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AD9C6243-2807-40B0-86CB-2AA2A6326F0E}"/>
              </a:ext>
            </a:extLst>
          </p:cNvPr>
          <p:cNvSpPr>
            <a:spLocks noGrp="1"/>
          </p:cNvSpPr>
          <p:nvPr>
            <p:ph idx="1"/>
          </p:nvPr>
        </p:nvSpPr>
        <p:spPr>
          <a:xfrm>
            <a:off x="547292" y="872323"/>
            <a:ext cx="8377428" cy="2318583"/>
          </a:xfrm>
        </p:spPr>
        <p:txBody>
          <a:bodyPr/>
          <a:lstStyle/>
          <a:p>
            <a:pPr marL="0" indent="0">
              <a:lnSpc>
                <a:spcPct val="100000"/>
              </a:lnSpc>
              <a:buNone/>
            </a:pPr>
            <a:r>
              <a:rPr lang="en-US" sz="2800" dirty="0" smtClean="0">
                <a:cs typeface="Lucida Sans" panose="020B0602040502020204" pitchFamily="34" charset="0"/>
              </a:rPr>
              <a:t>Transaction Types:</a:t>
            </a:r>
          </a:p>
          <a:p>
            <a:pPr marL="736599" lvl="2" indent="-285750">
              <a:lnSpc>
                <a:spcPct val="100000"/>
              </a:lnSpc>
            </a:pPr>
            <a:r>
              <a:rPr lang="en-US" sz="2000" dirty="0" smtClean="0">
                <a:cs typeface="Lucida Sans" panose="020B0602040502020204" pitchFamily="34" charset="0"/>
              </a:rPr>
              <a:t>Supplier Invoices </a:t>
            </a:r>
            <a:r>
              <a:rPr lang="en-US" u="sng" dirty="0">
                <a:hlinkClick r:id="rId3"/>
              </a:rPr>
              <a:t>Create Supplier Invoice</a:t>
            </a:r>
            <a:r>
              <a:rPr lang="en-US" dirty="0"/>
              <a:t> </a:t>
            </a:r>
            <a:endParaRPr lang="en-US" sz="2000" dirty="0" smtClean="0">
              <a:cs typeface="Lucida Sans" panose="020B0602040502020204" pitchFamily="34" charset="0"/>
            </a:endParaRPr>
          </a:p>
          <a:p>
            <a:pPr marL="736599" lvl="2" indent="-285750">
              <a:lnSpc>
                <a:spcPct val="100000"/>
              </a:lnSpc>
            </a:pPr>
            <a:r>
              <a:rPr lang="en-US" sz="2000" dirty="0" smtClean="0">
                <a:cs typeface="Lucida Sans" panose="020B0602040502020204" pitchFamily="34" charset="0"/>
              </a:rPr>
              <a:t>Purchase Orders </a:t>
            </a:r>
            <a:r>
              <a:rPr lang="en-US" u="sng" dirty="0">
                <a:hlinkClick r:id="rId4"/>
              </a:rPr>
              <a:t>Create and Change Purchase Order</a:t>
            </a:r>
            <a:r>
              <a:rPr lang="en-US" dirty="0"/>
              <a:t> </a:t>
            </a:r>
            <a:endParaRPr lang="en-US" sz="2000" dirty="0" smtClean="0">
              <a:cs typeface="Lucida Sans" panose="020B0602040502020204" pitchFamily="34" charset="0"/>
            </a:endParaRPr>
          </a:p>
          <a:p>
            <a:pPr marL="736599" lvl="2" indent="-285750">
              <a:lnSpc>
                <a:spcPct val="100000"/>
              </a:lnSpc>
            </a:pPr>
            <a:r>
              <a:rPr lang="en-US" sz="2000" dirty="0" smtClean="0">
                <a:cs typeface="Lucida Sans" panose="020B0602040502020204" pitchFamily="34" charset="0"/>
              </a:rPr>
              <a:t>Procurement Card </a:t>
            </a:r>
            <a:r>
              <a:rPr lang="en-US" u="sng" dirty="0">
                <a:hlinkClick r:id="rId5"/>
              </a:rPr>
              <a:t>Verify Procurement Card Transaction</a:t>
            </a:r>
            <a:r>
              <a:rPr lang="en-US" dirty="0"/>
              <a:t> </a:t>
            </a:r>
            <a:endParaRPr lang="en-US" sz="2000" dirty="0" smtClean="0">
              <a:cs typeface="Lucida Sans" panose="020B0602040502020204" pitchFamily="34" charset="0"/>
            </a:endParaRPr>
          </a:p>
          <a:p>
            <a:pPr marL="736599" lvl="2" indent="-285750">
              <a:lnSpc>
                <a:spcPct val="100000"/>
              </a:lnSpc>
            </a:pPr>
            <a:r>
              <a:rPr lang="en-US" sz="2000" dirty="0" smtClean="0">
                <a:cs typeface="Lucida Sans" panose="020B0602040502020204" pitchFamily="34" charset="0"/>
              </a:rPr>
              <a:t>Expenses </a:t>
            </a:r>
            <a:r>
              <a:rPr lang="en-US" u="sng" dirty="0">
                <a:hlinkClick r:id="rId6"/>
              </a:rPr>
              <a:t>Create Expense Report</a:t>
            </a:r>
            <a:r>
              <a:rPr lang="en-US" dirty="0"/>
              <a:t> </a:t>
            </a:r>
            <a:endParaRPr lang="en-US" sz="2000" dirty="0" smtClean="0">
              <a:cs typeface="Lucida Sans" panose="020B0602040502020204" pitchFamily="34" charset="0"/>
            </a:endParaRPr>
          </a:p>
          <a:p>
            <a:pPr marL="736599" lvl="2" indent="-285750">
              <a:lnSpc>
                <a:spcPct val="100000"/>
              </a:lnSpc>
            </a:pPr>
            <a:r>
              <a:rPr lang="en-US" sz="2000" dirty="0" smtClean="0">
                <a:cs typeface="Lucida Sans" panose="020B0602040502020204" pitchFamily="34" charset="0"/>
              </a:rPr>
              <a:t>Payroll Costing Allocations </a:t>
            </a:r>
            <a:r>
              <a:rPr lang="en-US" u="sng" dirty="0">
                <a:hlinkClick r:id="rId7"/>
              </a:rPr>
              <a:t>Assign Costing Allocation</a:t>
            </a:r>
            <a:endParaRPr lang="en-US" sz="2000" dirty="0" smtClean="0">
              <a:cs typeface="Lucida Sans" panose="020B0602040502020204" pitchFamily="34" charset="0"/>
            </a:endParaRPr>
          </a:p>
        </p:txBody>
      </p:sp>
      <p:sp>
        <p:nvSpPr>
          <p:cNvPr id="3" name="Title 2">
            <a:extLst>
              <a:ext uri="{FF2B5EF4-FFF2-40B4-BE49-F238E27FC236}">
                <a16:creationId xmlns:a16="http://schemas.microsoft.com/office/drawing/2014/main" id="{3E76AAD5-1DB1-4251-A494-C6D9E083FFB8}"/>
              </a:ext>
            </a:extLst>
          </p:cNvPr>
          <p:cNvSpPr>
            <a:spLocks noGrp="1"/>
          </p:cNvSpPr>
          <p:nvPr>
            <p:ph type="title"/>
          </p:nvPr>
        </p:nvSpPr>
        <p:spPr>
          <a:xfrm>
            <a:off x="689331" y="100805"/>
            <a:ext cx="8359140" cy="563231"/>
          </a:xfrm>
        </p:spPr>
        <p:txBody>
          <a:bodyPr/>
          <a:lstStyle/>
          <a:p>
            <a:r>
              <a:rPr lang="en-US" dirty="0" smtClean="0"/>
              <a:t>Recording Cost Share</a:t>
            </a:r>
            <a:endParaRPr lang="en-US" dirty="0"/>
          </a:p>
        </p:txBody>
      </p:sp>
    </p:spTree>
    <p:extLst>
      <p:ext uri="{BB962C8B-B14F-4D97-AF65-F5344CB8AC3E}">
        <p14:creationId xmlns:p14="http://schemas.microsoft.com/office/powerpoint/2010/main" val="2324145414"/>
      </p:ext>
    </p:extLst>
  </p:cSld>
  <p:clrMapOvr>
    <a:masterClrMapping/>
  </p:clrMapOvr>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3E76AAD5-1DB1-4251-A494-C6D9E083FFB8}"/>
              </a:ext>
            </a:extLst>
          </p:cNvPr>
          <p:cNvSpPr>
            <a:spLocks noGrp="1"/>
          </p:cNvSpPr>
          <p:nvPr>
            <p:ph type="title"/>
          </p:nvPr>
        </p:nvSpPr>
        <p:spPr>
          <a:xfrm>
            <a:off x="689331" y="100805"/>
            <a:ext cx="8359140" cy="563231"/>
          </a:xfrm>
        </p:spPr>
        <p:txBody>
          <a:bodyPr/>
          <a:lstStyle/>
          <a:p>
            <a:r>
              <a:rPr lang="en-US" dirty="0" smtClean="0"/>
              <a:t>Recording Cost Share</a:t>
            </a:r>
            <a:endParaRPr lang="en-US" dirty="0"/>
          </a:p>
        </p:txBody>
      </p:sp>
      <p:pic>
        <p:nvPicPr>
          <p:cNvPr id="4" name="Content Placeholder 3" descr="C:\Users\carriej\AppData\Local\Temp\SNAGHTML2af3673e.PNG"/>
          <p:cNvPicPr>
            <a:picLocks noGrp="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3017520" y="1487977"/>
            <a:ext cx="2945691" cy="3411193"/>
          </a:xfrm>
          <a:prstGeom prst="rect">
            <a:avLst/>
          </a:prstGeom>
          <a:noFill/>
          <a:ln>
            <a:noFill/>
          </a:ln>
        </p:spPr>
      </p:pic>
      <p:sp>
        <p:nvSpPr>
          <p:cNvPr id="5" name="TextBox 4"/>
          <p:cNvSpPr txBox="1"/>
          <p:nvPr/>
        </p:nvSpPr>
        <p:spPr>
          <a:xfrm>
            <a:off x="2188046" y="906568"/>
            <a:ext cx="5775546" cy="461665"/>
          </a:xfrm>
          <a:prstGeom prst="rect">
            <a:avLst/>
          </a:prstGeom>
          <a:noFill/>
        </p:spPr>
        <p:txBody>
          <a:bodyPr wrap="square" rtlCol="0">
            <a:spAutoFit/>
          </a:bodyPr>
          <a:lstStyle/>
          <a:p>
            <a:r>
              <a:rPr lang="en-US" sz="2400" dirty="0">
                <a:latin typeface="Lucida Sans" pitchFamily="34" charset="0"/>
                <a:cs typeface="Lucida Sans" panose="020B0602040502020204" pitchFamily="34" charset="0"/>
              </a:rPr>
              <a:t>Coding an Expense transaction</a:t>
            </a:r>
          </a:p>
        </p:txBody>
      </p:sp>
    </p:spTree>
    <p:extLst>
      <p:ext uri="{BB962C8B-B14F-4D97-AF65-F5344CB8AC3E}">
        <p14:creationId xmlns:p14="http://schemas.microsoft.com/office/powerpoint/2010/main" val="1500843465"/>
      </p:ext>
    </p:extLst>
  </p:cSld>
  <p:clrMapOvr>
    <a:masterClrMapping/>
  </p:clrMapOvr>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3E76AAD5-1DB1-4251-A494-C6D9E083FFB8}"/>
              </a:ext>
            </a:extLst>
          </p:cNvPr>
          <p:cNvSpPr>
            <a:spLocks noGrp="1"/>
          </p:cNvSpPr>
          <p:nvPr>
            <p:ph type="title"/>
          </p:nvPr>
        </p:nvSpPr>
        <p:spPr>
          <a:xfrm>
            <a:off x="689331" y="100805"/>
            <a:ext cx="8359140" cy="563231"/>
          </a:xfrm>
        </p:spPr>
        <p:txBody>
          <a:bodyPr/>
          <a:lstStyle/>
          <a:p>
            <a:r>
              <a:rPr lang="en-US" dirty="0" smtClean="0"/>
              <a:t>Recording Cost Share</a:t>
            </a:r>
            <a:endParaRPr lang="en-US" dirty="0"/>
          </a:p>
        </p:txBody>
      </p:sp>
      <p:sp>
        <p:nvSpPr>
          <p:cNvPr id="2" name="Content Placeholder 1"/>
          <p:cNvSpPr>
            <a:spLocks noGrp="1"/>
          </p:cNvSpPr>
          <p:nvPr>
            <p:ph idx="1"/>
          </p:nvPr>
        </p:nvSpPr>
        <p:spPr>
          <a:xfrm>
            <a:off x="411480" y="1047331"/>
            <a:ext cx="8377428" cy="374461"/>
          </a:xfrm>
        </p:spPr>
        <p:txBody>
          <a:bodyPr/>
          <a:lstStyle/>
          <a:p>
            <a:pPr marL="165100" indent="0" algn="ctr">
              <a:buNone/>
            </a:pPr>
            <a:r>
              <a:rPr lang="en-US" dirty="0">
                <a:cs typeface="Lucida Sans" panose="020B0602040502020204" pitchFamily="34" charset="0"/>
              </a:rPr>
              <a:t>Coding a Costing </a:t>
            </a:r>
            <a:r>
              <a:rPr lang="en-US" dirty="0" smtClean="0">
                <a:cs typeface="Lucida Sans" panose="020B0602040502020204" pitchFamily="34" charset="0"/>
              </a:rPr>
              <a:t>Allocation</a:t>
            </a:r>
          </a:p>
        </p:txBody>
      </p:sp>
      <p:pic>
        <p:nvPicPr>
          <p:cNvPr id="1026" name="Picture 2" descr="C:\Users\carriej\AppData\Local\Temp\SNAGHTMLaa835ef.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04645" y="1695797"/>
            <a:ext cx="8482642" cy="230229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32638852"/>
      </p:ext>
    </p:extLst>
  </p:cSld>
  <p:clrMapOvr>
    <a:masterClrMapping/>
  </p:clrMapOv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p:cNvSpPr>
            <a:spLocks noGrp="1"/>
          </p:cNvSpPr>
          <p:nvPr>
            <p:ph idx="1"/>
          </p:nvPr>
        </p:nvSpPr>
        <p:spPr>
          <a:xfrm>
            <a:off x="411480" y="1047331"/>
            <a:ext cx="8377428" cy="3647152"/>
          </a:xfrm>
        </p:spPr>
        <p:txBody>
          <a:bodyPr/>
          <a:lstStyle/>
          <a:p>
            <a:pPr marL="0" indent="0">
              <a:lnSpc>
                <a:spcPct val="100000"/>
              </a:lnSpc>
              <a:buNone/>
            </a:pPr>
            <a:r>
              <a:rPr lang="en-US" dirty="0">
                <a:solidFill>
                  <a:schemeClr val="tx2"/>
                </a:solidFill>
              </a:rPr>
              <a:t>To ensure a positive, productive training environment, please adhere to the following rules throughout the duration of the training session:</a:t>
            </a:r>
          </a:p>
          <a:p>
            <a:pPr marL="168275" indent="0">
              <a:lnSpc>
                <a:spcPct val="100000"/>
              </a:lnSpc>
              <a:buNone/>
            </a:pPr>
            <a:endParaRPr lang="en-US" dirty="0">
              <a:solidFill>
                <a:schemeClr val="tx2"/>
              </a:solidFill>
            </a:endParaRPr>
          </a:p>
          <a:p>
            <a:pPr marL="168275" indent="-168275">
              <a:lnSpc>
                <a:spcPct val="100000"/>
              </a:lnSpc>
            </a:pPr>
            <a:r>
              <a:rPr lang="en-US" dirty="0"/>
              <a:t>Mute your microphones to eliminate distractions.</a:t>
            </a:r>
          </a:p>
          <a:p>
            <a:pPr marL="168275" lvl="0" indent="-168275">
              <a:lnSpc>
                <a:spcPct val="100000"/>
              </a:lnSpc>
            </a:pPr>
            <a:r>
              <a:rPr lang="en-US" dirty="0"/>
              <a:t>To ask questions, use the “raise hand” feature or submit your questions via the Zoom chat window. Questions will be moderated and addressed during the training session. </a:t>
            </a:r>
          </a:p>
        </p:txBody>
      </p:sp>
      <p:sp>
        <p:nvSpPr>
          <p:cNvPr id="4" name="Slide Number Placeholder 3"/>
          <p:cNvSpPr>
            <a:spLocks noGrp="1"/>
          </p:cNvSpPr>
          <p:nvPr>
            <p:ph type="sldNum" sz="quarter" idx="12"/>
          </p:nvPr>
        </p:nvSpPr>
        <p:spPr/>
        <p:txBody>
          <a:bodyPr/>
          <a:lstStyle/>
          <a:p>
            <a:pPr>
              <a:defRPr/>
            </a:pPr>
            <a:fld id="{35409FD9-E366-4ABD-AE9B-AE89028787C9}" type="slidenum">
              <a:rPr lang="en-US" altLang="en-US" smtClean="0"/>
              <a:pPr>
                <a:defRPr/>
              </a:pPr>
              <a:t>2</a:t>
            </a:fld>
            <a:endParaRPr lang="en-US" altLang="en-US" dirty="0"/>
          </a:p>
        </p:txBody>
      </p:sp>
      <p:sp>
        <p:nvSpPr>
          <p:cNvPr id="3" name="Title 2"/>
          <p:cNvSpPr>
            <a:spLocks noGrp="1"/>
          </p:cNvSpPr>
          <p:nvPr>
            <p:ph type="title"/>
          </p:nvPr>
        </p:nvSpPr>
        <p:spPr>
          <a:xfrm>
            <a:off x="633730" y="111438"/>
            <a:ext cx="8359140" cy="563231"/>
          </a:xfrm>
        </p:spPr>
        <p:txBody>
          <a:bodyPr/>
          <a:lstStyle/>
          <a:p>
            <a:r>
              <a:rPr lang="en-US" dirty="0"/>
              <a:t>Ground Rules (1 of 3)</a:t>
            </a:r>
          </a:p>
        </p:txBody>
      </p:sp>
    </p:spTree>
    <p:extLst>
      <p:ext uri="{BB962C8B-B14F-4D97-AF65-F5344CB8AC3E}">
        <p14:creationId xmlns:p14="http://schemas.microsoft.com/office/powerpoint/2010/main" val="719222882"/>
      </p:ext>
    </p:extLst>
  </p:cSld>
  <p:clrMapOvr>
    <a:masterClrMapping/>
  </p:clrMapOvr>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3822473E-0029-4F8C-A721-8FC6034898C0}"/>
              </a:ext>
            </a:extLst>
          </p:cNvPr>
          <p:cNvPicPr>
            <a:picLocks noChangeAspect="1"/>
          </p:cNvPicPr>
          <p:nvPr/>
        </p:nvPicPr>
        <p:blipFill rotWithShape="1">
          <a:blip r:embed="rId3">
            <a:extLst>
              <a:ext uri="{BEBA8EAE-BF5A-486C-A8C5-ECC9F3942E4B}">
                <a14:imgProps xmlns:a14="http://schemas.microsoft.com/office/drawing/2010/main">
                  <a14:imgLayer r:embed="rId4">
                    <a14:imgEffect>
                      <a14:saturation sat="66000"/>
                    </a14:imgEffect>
                  </a14:imgLayer>
                </a14:imgProps>
              </a:ext>
              <a:ext uri="{28A0092B-C50C-407E-A947-70E740481C1C}">
                <a14:useLocalDpi xmlns:a14="http://schemas.microsoft.com/office/drawing/2010/main" val="0"/>
              </a:ext>
            </a:extLst>
          </a:blip>
          <a:srcRect l="8782" t="15665" r="8863" b="15665"/>
          <a:stretch/>
        </p:blipFill>
        <p:spPr>
          <a:xfrm>
            <a:off x="487514" y="744133"/>
            <a:ext cx="7800612" cy="4338670"/>
          </a:xfrm>
          <a:prstGeom prst="rect">
            <a:avLst/>
          </a:prstGeom>
        </p:spPr>
      </p:pic>
      <p:sp>
        <p:nvSpPr>
          <p:cNvPr id="3" name="Title 2">
            <a:extLst>
              <a:ext uri="{FF2B5EF4-FFF2-40B4-BE49-F238E27FC236}">
                <a16:creationId xmlns:a16="http://schemas.microsoft.com/office/drawing/2014/main" id="{2EC9BCCC-3335-4AFD-A4D2-BCAF61A498A4}"/>
              </a:ext>
            </a:extLst>
          </p:cNvPr>
          <p:cNvSpPr>
            <a:spLocks noGrp="1"/>
          </p:cNvSpPr>
          <p:nvPr>
            <p:ph type="title"/>
          </p:nvPr>
        </p:nvSpPr>
        <p:spPr/>
        <p:txBody>
          <a:bodyPr/>
          <a:lstStyle/>
          <a:p>
            <a:r>
              <a:rPr lang="en-US" dirty="0"/>
              <a:t>Demonstration </a:t>
            </a:r>
            <a:r>
              <a:rPr lang="en-US" dirty="0" smtClean="0"/>
              <a:t>2.1</a:t>
            </a:r>
            <a:endParaRPr lang="en-US" dirty="0"/>
          </a:p>
        </p:txBody>
      </p:sp>
      <p:grpSp>
        <p:nvGrpSpPr>
          <p:cNvPr id="4" name="Group 3">
            <a:extLst>
              <a:ext uri="{FF2B5EF4-FFF2-40B4-BE49-F238E27FC236}">
                <a16:creationId xmlns:a16="http://schemas.microsoft.com/office/drawing/2014/main" id="{BD88E92B-EB17-49E5-9A6F-CCF957A445B1}"/>
              </a:ext>
            </a:extLst>
          </p:cNvPr>
          <p:cNvGrpSpPr/>
          <p:nvPr/>
        </p:nvGrpSpPr>
        <p:grpSpPr>
          <a:xfrm>
            <a:off x="1081769" y="1004457"/>
            <a:ext cx="6612101" cy="3576390"/>
            <a:chOff x="1081770" y="1011952"/>
            <a:chExt cx="6612101" cy="3576390"/>
          </a:xfrm>
        </p:grpSpPr>
        <p:sp>
          <p:nvSpPr>
            <p:cNvPr id="12" name="Rectangle 11">
              <a:extLst>
                <a:ext uri="{FF2B5EF4-FFF2-40B4-BE49-F238E27FC236}">
                  <a16:creationId xmlns:a16="http://schemas.microsoft.com/office/drawing/2014/main" id="{723AD395-B793-435E-A616-F6DBEB81F778}"/>
                </a:ext>
              </a:extLst>
            </p:cNvPr>
            <p:cNvSpPr/>
            <p:nvPr/>
          </p:nvSpPr>
          <p:spPr>
            <a:xfrm>
              <a:off x="1081770" y="1011952"/>
              <a:ext cx="6612101" cy="357639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0" name="Rectangle 19">
              <a:extLst>
                <a:ext uri="{FF2B5EF4-FFF2-40B4-BE49-F238E27FC236}">
                  <a16:creationId xmlns:a16="http://schemas.microsoft.com/office/drawing/2014/main" id="{0C665098-B158-4F19-8961-871C9399018B}"/>
                </a:ext>
              </a:extLst>
            </p:cNvPr>
            <p:cNvSpPr/>
            <p:nvPr/>
          </p:nvSpPr>
          <p:spPr>
            <a:xfrm>
              <a:off x="1172683" y="1094013"/>
              <a:ext cx="6430275" cy="2985433"/>
            </a:xfrm>
            <a:prstGeom prst="rect">
              <a:avLst/>
            </a:prstGeom>
            <a:noFill/>
            <a:ln>
              <a:noFill/>
            </a:ln>
          </p:spPr>
          <p:txBody>
            <a:bodyPr wrap="square">
              <a:spAutoFit/>
            </a:bodyPr>
            <a:lstStyle/>
            <a:p>
              <a:pPr lvl="0">
                <a:spcAft>
                  <a:spcPts val="600"/>
                </a:spcAft>
              </a:pPr>
              <a:r>
                <a:rPr lang="en-US" sz="2400" b="1" dirty="0">
                  <a:latin typeface="Lucida Sans" pitchFamily="34" charset="0"/>
                </a:rPr>
                <a:t>Task Name: </a:t>
              </a:r>
              <a:r>
                <a:rPr lang="en-US" sz="2400" b="1" dirty="0" smtClean="0">
                  <a:latin typeface="Lucida Sans" pitchFamily="34" charset="0"/>
                </a:rPr>
                <a:t>Create a cost share </a:t>
              </a:r>
              <a:r>
                <a:rPr lang="en-US" sz="2400" b="1" dirty="0" smtClean="0">
                  <a:latin typeface="Lucida Sans" pitchFamily="34" charset="0"/>
                </a:rPr>
                <a:t>expense</a:t>
              </a:r>
            </a:p>
            <a:p>
              <a:pPr lvl="0">
                <a:spcAft>
                  <a:spcPts val="600"/>
                </a:spcAft>
              </a:pPr>
              <a:endParaRPr lang="en-US" sz="2400" b="1" dirty="0">
                <a:latin typeface="Lucida Sans" pitchFamily="34" charset="0"/>
              </a:endParaRPr>
            </a:p>
            <a:p>
              <a:pPr lvl="0">
                <a:spcAft>
                  <a:spcPts val="600"/>
                </a:spcAft>
              </a:pPr>
              <a:r>
                <a:rPr lang="en-US" sz="2400" b="1" dirty="0" smtClean="0">
                  <a:latin typeface="Lucida Sans" pitchFamily="34" charset="0"/>
                </a:rPr>
                <a:t>Task Name:  Create a Payroll Costing Allocation for cost share</a:t>
              </a:r>
              <a:endParaRPr lang="en-US" sz="2400" b="1" dirty="0" smtClean="0">
                <a:latin typeface="Lucida Sans" pitchFamily="34" charset="0"/>
              </a:endParaRPr>
            </a:p>
            <a:p>
              <a:pPr lvl="0">
                <a:spcAft>
                  <a:spcPts val="600"/>
                </a:spcAft>
              </a:pPr>
              <a:endParaRPr lang="en-US" sz="2400" b="1" dirty="0">
                <a:latin typeface="Lucida Sans" pitchFamily="34" charset="0"/>
              </a:endParaRPr>
            </a:p>
            <a:p>
              <a:pPr lvl="0">
                <a:spcAft>
                  <a:spcPts val="600"/>
                </a:spcAft>
              </a:pPr>
              <a:endParaRPr lang="en-US" sz="2400" dirty="0">
                <a:latin typeface="Lucida Sans" pitchFamily="34" charset="0"/>
              </a:endParaRPr>
            </a:p>
          </p:txBody>
        </p:sp>
        <p:grpSp>
          <p:nvGrpSpPr>
            <p:cNvPr id="14" name="Group 13">
              <a:extLst>
                <a:ext uri="{FF2B5EF4-FFF2-40B4-BE49-F238E27FC236}">
                  <a16:creationId xmlns:a16="http://schemas.microsoft.com/office/drawing/2014/main" id="{8BCD00BD-B015-4F90-B6CA-ACE4AEE7B72D}"/>
                </a:ext>
              </a:extLst>
            </p:cNvPr>
            <p:cNvGrpSpPr/>
            <p:nvPr/>
          </p:nvGrpSpPr>
          <p:grpSpPr>
            <a:xfrm>
              <a:off x="1284278" y="3285943"/>
              <a:ext cx="2159696" cy="1020296"/>
              <a:chOff x="484759" y="3672872"/>
              <a:chExt cx="2159696" cy="1020296"/>
            </a:xfrm>
          </p:grpSpPr>
          <p:sp>
            <p:nvSpPr>
              <p:cNvPr id="15" name="General_Fill_74">
                <a:extLst>
                  <a:ext uri="{FF2B5EF4-FFF2-40B4-BE49-F238E27FC236}">
                    <a16:creationId xmlns:a16="http://schemas.microsoft.com/office/drawing/2014/main" id="{D076D1FF-78CF-4498-A5CF-446D79BE0854}"/>
                  </a:ext>
                </a:extLst>
              </p:cNvPr>
              <p:cNvSpPr>
                <a:spLocks noChangeAspect="1" noEditPoints="1"/>
              </p:cNvSpPr>
              <p:nvPr/>
            </p:nvSpPr>
            <p:spPr bwMode="auto">
              <a:xfrm>
                <a:off x="484759" y="4264699"/>
                <a:ext cx="428469" cy="428469"/>
              </a:xfrm>
              <a:custGeom>
                <a:avLst/>
                <a:gdLst>
                  <a:gd name="T0" fmla="*/ 256 w 512"/>
                  <a:gd name="T1" fmla="*/ 117 h 512"/>
                  <a:gd name="T2" fmla="*/ 117 w 512"/>
                  <a:gd name="T3" fmla="*/ 256 h 512"/>
                  <a:gd name="T4" fmla="*/ 256 w 512"/>
                  <a:gd name="T5" fmla="*/ 394 h 512"/>
                  <a:gd name="T6" fmla="*/ 394 w 512"/>
                  <a:gd name="T7" fmla="*/ 256 h 512"/>
                  <a:gd name="T8" fmla="*/ 256 w 512"/>
                  <a:gd name="T9" fmla="*/ 117 h 512"/>
                  <a:gd name="T10" fmla="*/ 245 w 512"/>
                  <a:gd name="T11" fmla="*/ 149 h 512"/>
                  <a:gd name="T12" fmla="*/ 256 w 512"/>
                  <a:gd name="T13" fmla="*/ 138 h 512"/>
                  <a:gd name="T14" fmla="*/ 266 w 512"/>
                  <a:gd name="T15" fmla="*/ 149 h 512"/>
                  <a:gd name="T16" fmla="*/ 266 w 512"/>
                  <a:gd name="T17" fmla="*/ 160 h 512"/>
                  <a:gd name="T18" fmla="*/ 256 w 512"/>
                  <a:gd name="T19" fmla="*/ 170 h 512"/>
                  <a:gd name="T20" fmla="*/ 245 w 512"/>
                  <a:gd name="T21" fmla="*/ 160 h 512"/>
                  <a:gd name="T22" fmla="*/ 245 w 512"/>
                  <a:gd name="T23" fmla="*/ 149 h 512"/>
                  <a:gd name="T24" fmla="*/ 160 w 512"/>
                  <a:gd name="T25" fmla="*/ 266 h 512"/>
                  <a:gd name="T26" fmla="*/ 149 w 512"/>
                  <a:gd name="T27" fmla="*/ 266 h 512"/>
                  <a:gd name="T28" fmla="*/ 138 w 512"/>
                  <a:gd name="T29" fmla="*/ 256 h 512"/>
                  <a:gd name="T30" fmla="*/ 149 w 512"/>
                  <a:gd name="T31" fmla="*/ 245 h 512"/>
                  <a:gd name="T32" fmla="*/ 160 w 512"/>
                  <a:gd name="T33" fmla="*/ 245 h 512"/>
                  <a:gd name="T34" fmla="*/ 170 w 512"/>
                  <a:gd name="T35" fmla="*/ 256 h 512"/>
                  <a:gd name="T36" fmla="*/ 160 w 512"/>
                  <a:gd name="T37" fmla="*/ 266 h 512"/>
                  <a:gd name="T38" fmla="*/ 266 w 512"/>
                  <a:gd name="T39" fmla="*/ 362 h 512"/>
                  <a:gd name="T40" fmla="*/ 256 w 512"/>
                  <a:gd name="T41" fmla="*/ 373 h 512"/>
                  <a:gd name="T42" fmla="*/ 245 w 512"/>
                  <a:gd name="T43" fmla="*/ 362 h 512"/>
                  <a:gd name="T44" fmla="*/ 245 w 512"/>
                  <a:gd name="T45" fmla="*/ 352 h 512"/>
                  <a:gd name="T46" fmla="*/ 256 w 512"/>
                  <a:gd name="T47" fmla="*/ 341 h 512"/>
                  <a:gd name="T48" fmla="*/ 266 w 512"/>
                  <a:gd name="T49" fmla="*/ 352 h 512"/>
                  <a:gd name="T50" fmla="*/ 266 w 512"/>
                  <a:gd name="T51" fmla="*/ 362 h 512"/>
                  <a:gd name="T52" fmla="*/ 306 w 512"/>
                  <a:gd name="T53" fmla="*/ 231 h 512"/>
                  <a:gd name="T54" fmla="*/ 263 w 512"/>
                  <a:gd name="T55" fmla="*/ 274 h 512"/>
                  <a:gd name="T56" fmla="*/ 256 w 512"/>
                  <a:gd name="T57" fmla="*/ 277 h 512"/>
                  <a:gd name="T58" fmla="*/ 248 w 512"/>
                  <a:gd name="T59" fmla="*/ 274 h 512"/>
                  <a:gd name="T60" fmla="*/ 173 w 512"/>
                  <a:gd name="T61" fmla="*/ 199 h 512"/>
                  <a:gd name="T62" fmla="*/ 173 w 512"/>
                  <a:gd name="T63" fmla="*/ 184 h 512"/>
                  <a:gd name="T64" fmla="*/ 189 w 512"/>
                  <a:gd name="T65" fmla="*/ 184 h 512"/>
                  <a:gd name="T66" fmla="*/ 256 w 512"/>
                  <a:gd name="T67" fmla="*/ 251 h 512"/>
                  <a:gd name="T68" fmla="*/ 291 w 512"/>
                  <a:gd name="T69" fmla="*/ 216 h 512"/>
                  <a:gd name="T70" fmla="*/ 306 w 512"/>
                  <a:gd name="T71" fmla="*/ 216 h 512"/>
                  <a:gd name="T72" fmla="*/ 306 w 512"/>
                  <a:gd name="T73" fmla="*/ 231 h 512"/>
                  <a:gd name="T74" fmla="*/ 373 w 512"/>
                  <a:gd name="T75" fmla="*/ 256 h 512"/>
                  <a:gd name="T76" fmla="*/ 362 w 512"/>
                  <a:gd name="T77" fmla="*/ 266 h 512"/>
                  <a:gd name="T78" fmla="*/ 352 w 512"/>
                  <a:gd name="T79" fmla="*/ 266 h 512"/>
                  <a:gd name="T80" fmla="*/ 341 w 512"/>
                  <a:gd name="T81" fmla="*/ 256 h 512"/>
                  <a:gd name="T82" fmla="*/ 352 w 512"/>
                  <a:gd name="T83" fmla="*/ 245 h 512"/>
                  <a:gd name="T84" fmla="*/ 362 w 512"/>
                  <a:gd name="T85" fmla="*/ 245 h 512"/>
                  <a:gd name="T86" fmla="*/ 373 w 512"/>
                  <a:gd name="T87" fmla="*/ 256 h 512"/>
                  <a:gd name="T88" fmla="*/ 256 w 512"/>
                  <a:gd name="T89" fmla="*/ 0 h 512"/>
                  <a:gd name="T90" fmla="*/ 0 w 512"/>
                  <a:gd name="T91" fmla="*/ 256 h 512"/>
                  <a:gd name="T92" fmla="*/ 256 w 512"/>
                  <a:gd name="T93" fmla="*/ 512 h 512"/>
                  <a:gd name="T94" fmla="*/ 512 w 512"/>
                  <a:gd name="T95" fmla="*/ 256 h 512"/>
                  <a:gd name="T96" fmla="*/ 256 w 512"/>
                  <a:gd name="T97" fmla="*/ 0 h 512"/>
                  <a:gd name="T98" fmla="*/ 256 w 512"/>
                  <a:gd name="T99" fmla="*/ 416 h 512"/>
                  <a:gd name="T100" fmla="*/ 96 w 512"/>
                  <a:gd name="T101" fmla="*/ 256 h 512"/>
                  <a:gd name="T102" fmla="*/ 256 w 512"/>
                  <a:gd name="T103" fmla="*/ 96 h 512"/>
                  <a:gd name="T104" fmla="*/ 416 w 512"/>
                  <a:gd name="T105" fmla="*/ 256 h 512"/>
                  <a:gd name="T106" fmla="*/ 256 w 512"/>
                  <a:gd name="T107" fmla="*/ 416 h 5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512" h="512">
                    <a:moveTo>
                      <a:pt x="256" y="117"/>
                    </a:moveTo>
                    <a:cubicBezTo>
                      <a:pt x="179" y="117"/>
                      <a:pt x="117" y="179"/>
                      <a:pt x="117" y="256"/>
                    </a:cubicBezTo>
                    <a:cubicBezTo>
                      <a:pt x="117" y="332"/>
                      <a:pt x="179" y="394"/>
                      <a:pt x="256" y="394"/>
                    </a:cubicBezTo>
                    <a:cubicBezTo>
                      <a:pt x="332" y="394"/>
                      <a:pt x="394" y="332"/>
                      <a:pt x="394" y="256"/>
                    </a:cubicBezTo>
                    <a:cubicBezTo>
                      <a:pt x="394" y="179"/>
                      <a:pt x="332" y="117"/>
                      <a:pt x="256" y="117"/>
                    </a:cubicBezTo>
                    <a:close/>
                    <a:moveTo>
                      <a:pt x="245" y="149"/>
                    </a:moveTo>
                    <a:cubicBezTo>
                      <a:pt x="245" y="143"/>
                      <a:pt x="250" y="138"/>
                      <a:pt x="256" y="138"/>
                    </a:cubicBezTo>
                    <a:cubicBezTo>
                      <a:pt x="262" y="138"/>
                      <a:pt x="266" y="143"/>
                      <a:pt x="266" y="149"/>
                    </a:cubicBezTo>
                    <a:cubicBezTo>
                      <a:pt x="266" y="160"/>
                      <a:pt x="266" y="160"/>
                      <a:pt x="266" y="160"/>
                    </a:cubicBezTo>
                    <a:cubicBezTo>
                      <a:pt x="266" y="166"/>
                      <a:pt x="262" y="170"/>
                      <a:pt x="256" y="170"/>
                    </a:cubicBezTo>
                    <a:cubicBezTo>
                      <a:pt x="250" y="170"/>
                      <a:pt x="245" y="166"/>
                      <a:pt x="245" y="160"/>
                    </a:cubicBezTo>
                    <a:lnTo>
                      <a:pt x="245" y="149"/>
                    </a:lnTo>
                    <a:close/>
                    <a:moveTo>
                      <a:pt x="160" y="266"/>
                    </a:moveTo>
                    <a:cubicBezTo>
                      <a:pt x="149" y="266"/>
                      <a:pt x="149" y="266"/>
                      <a:pt x="149" y="266"/>
                    </a:cubicBezTo>
                    <a:cubicBezTo>
                      <a:pt x="143" y="266"/>
                      <a:pt x="138" y="262"/>
                      <a:pt x="138" y="256"/>
                    </a:cubicBezTo>
                    <a:cubicBezTo>
                      <a:pt x="138" y="250"/>
                      <a:pt x="143" y="245"/>
                      <a:pt x="149" y="245"/>
                    </a:cubicBezTo>
                    <a:cubicBezTo>
                      <a:pt x="160" y="245"/>
                      <a:pt x="160" y="245"/>
                      <a:pt x="160" y="245"/>
                    </a:cubicBezTo>
                    <a:cubicBezTo>
                      <a:pt x="166" y="245"/>
                      <a:pt x="170" y="250"/>
                      <a:pt x="170" y="256"/>
                    </a:cubicBezTo>
                    <a:cubicBezTo>
                      <a:pt x="170" y="262"/>
                      <a:pt x="166" y="266"/>
                      <a:pt x="160" y="266"/>
                    </a:cubicBezTo>
                    <a:close/>
                    <a:moveTo>
                      <a:pt x="266" y="362"/>
                    </a:moveTo>
                    <a:cubicBezTo>
                      <a:pt x="266" y="368"/>
                      <a:pt x="262" y="373"/>
                      <a:pt x="256" y="373"/>
                    </a:cubicBezTo>
                    <a:cubicBezTo>
                      <a:pt x="250" y="373"/>
                      <a:pt x="245" y="368"/>
                      <a:pt x="245" y="362"/>
                    </a:cubicBezTo>
                    <a:cubicBezTo>
                      <a:pt x="245" y="352"/>
                      <a:pt x="245" y="352"/>
                      <a:pt x="245" y="352"/>
                    </a:cubicBezTo>
                    <a:cubicBezTo>
                      <a:pt x="245" y="346"/>
                      <a:pt x="250" y="341"/>
                      <a:pt x="256" y="341"/>
                    </a:cubicBezTo>
                    <a:cubicBezTo>
                      <a:pt x="262" y="341"/>
                      <a:pt x="266" y="346"/>
                      <a:pt x="266" y="352"/>
                    </a:cubicBezTo>
                    <a:lnTo>
                      <a:pt x="266" y="362"/>
                    </a:lnTo>
                    <a:close/>
                    <a:moveTo>
                      <a:pt x="306" y="231"/>
                    </a:moveTo>
                    <a:cubicBezTo>
                      <a:pt x="263" y="274"/>
                      <a:pt x="263" y="274"/>
                      <a:pt x="263" y="274"/>
                    </a:cubicBezTo>
                    <a:cubicBezTo>
                      <a:pt x="261" y="276"/>
                      <a:pt x="258" y="277"/>
                      <a:pt x="256" y="277"/>
                    </a:cubicBezTo>
                    <a:cubicBezTo>
                      <a:pt x="253" y="277"/>
                      <a:pt x="250" y="276"/>
                      <a:pt x="248" y="274"/>
                    </a:cubicBezTo>
                    <a:cubicBezTo>
                      <a:pt x="173" y="199"/>
                      <a:pt x="173" y="199"/>
                      <a:pt x="173" y="199"/>
                    </a:cubicBezTo>
                    <a:cubicBezTo>
                      <a:pt x="169" y="195"/>
                      <a:pt x="169" y="188"/>
                      <a:pt x="173" y="184"/>
                    </a:cubicBezTo>
                    <a:cubicBezTo>
                      <a:pt x="178" y="180"/>
                      <a:pt x="184" y="180"/>
                      <a:pt x="189" y="184"/>
                    </a:cubicBezTo>
                    <a:cubicBezTo>
                      <a:pt x="256" y="251"/>
                      <a:pt x="256" y="251"/>
                      <a:pt x="256" y="251"/>
                    </a:cubicBezTo>
                    <a:cubicBezTo>
                      <a:pt x="291" y="216"/>
                      <a:pt x="291" y="216"/>
                      <a:pt x="291" y="216"/>
                    </a:cubicBezTo>
                    <a:cubicBezTo>
                      <a:pt x="295" y="212"/>
                      <a:pt x="302" y="212"/>
                      <a:pt x="306" y="216"/>
                    </a:cubicBezTo>
                    <a:cubicBezTo>
                      <a:pt x="310" y="220"/>
                      <a:pt x="310" y="227"/>
                      <a:pt x="306" y="231"/>
                    </a:cubicBezTo>
                    <a:close/>
                    <a:moveTo>
                      <a:pt x="373" y="256"/>
                    </a:moveTo>
                    <a:cubicBezTo>
                      <a:pt x="373" y="262"/>
                      <a:pt x="368" y="266"/>
                      <a:pt x="362" y="266"/>
                    </a:cubicBezTo>
                    <a:cubicBezTo>
                      <a:pt x="352" y="266"/>
                      <a:pt x="352" y="266"/>
                      <a:pt x="352" y="266"/>
                    </a:cubicBezTo>
                    <a:cubicBezTo>
                      <a:pt x="346" y="266"/>
                      <a:pt x="341" y="262"/>
                      <a:pt x="341" y="256"/>
                    </a:cubicBezTo>
                    <a:cubicBezTo>
                      <a:pt x="341" y="250"/>
                      <a:pt x="346" y="245"/>
                      <a:pt x="352" y="245"/>
                    </a:cubicBezTo>
                    <a:cubicBezTo>
                      <a:pt x="362" y="245"/>
                      <a:pt x="362" y="245"/>
                      <a:pt x="362" y="245"/>
                    </a:cubicBezTo>
                    <a:cubicBezTo>
                      <a:pt x="368" y="245"/>
                      <a:pt x="373" y="250"/>
                      <a:pt x="373" y="256"/>
                    </a:cubicBezTo>
                    <a:close/>
                    <a:moveTo>
                      <a:pt x="256" y="0"/>
                    </a:moveTo>
                    <a:cubicBezTo>
                      <a:pt x="114" y="0"/>
                      <a:pt x="0" y="114"/>
                      <a:pt x="0" y="256"/>
                    </a:cubicBezTo>
                    <a:cubicBezTo>
                      <a:pt x="0" y="397"/>
                      <a:pt x="114" y="512"/>
                      <a:pt x="256" y="512"/>
                    </a:cubicBezTo>
                    <a:cubicBezTo>
                      <a:pt x="397" y="512"/>
                      <a:pt x="512" y="397"/>
                      <a:pt x="512" y="256"/>
                    </a:cubicBezTo>
                    <a:cubicBezTo>
                      <a:pt x="512" y="114"/>
                      <a:pt x="397" y="0"/>
                      <a:pt x="256" y="0"/>
                    </a:cubicBezTo>
                    <a:close/>
                    <a:moveTo>
                      <a:pt x="256" y="416"/>
                    </a:moveTo>
                    <a:cubicBezTo>
                      <a:pt x="167" y="416"/>
                      <a:pt x="96" y="344"/>
                      <a:pt x="96" y="256"/>
                    </a:cubicBezTo>
                    <a:cubicBezTo>
                      <a:pt x="96" y="167"/>
                      <a:pt x="167" y="96"/>
                      <a:pt x="256" y="96"/>
                    </a:cubicBezTo>
                    <a:cubicBezTo>
                      <a:pt x="344" y="96"/>
                      <a:pt x="416" y="167"/>
                      <a:pt x="416" y="256"/>
                    </a:cubicBezTo>
                    <a:cubicBezTo>
                      <a:pt x="416" y="344"/>
                      <a:pt x="344" y="416"/>
                      <a:pt x="256" y="416"/>
                    </a:cubicBezTo>
                    <a:close/>
                  </a:path>
                </a:pathLst>
              </a:custGeom>
              <a:solidFill>
                <a:srgbClr val="5E6A67"/>
              </a:solidFill>
              <a:ln>
                <a:noFill/>
              </a:ln>
            </p:spPr>
            <p:txBody>
              <a:bodyPr vert="horz" wrap="square" lIns="91440" tIns="45720" rIns="91440" bIns="45720" numCol="1" anchor="t" anchorCtr="0" compatLnSpc="1">
                <a:prstTxWarp prst="textNoShape">
                  <a:avLst/>
                </a:prstTxWarp>
              </a:bodyPr>
              <a:lstStyle/>
              <a:p>
                <a:endParaRPr lang="en-US" sz="1200" dirty="0"/>
              </a:p>
            </p:txBody>
          </p:sp>
          <p:sp>
            <p:nvSpPr>
              <p:cNvPr id="16" name="TextBox 15">
                <a:extLst>
                  <a:ext uri="{FF2B5EF4-FFF2-40B4-BE49-F238E27FC236}">
                    <a16:creationId xmlns:a16="http://schemas.microsoft.com/office/drawing/2014/main" id="{792DE412-6842-4B67-B879-8C4304AF1A59}"/>
                  </a:ext>
                </a:extLst>
              </p:cNvPr>
              <p:cNvSpPr txBox="1"/>
              <p:nvPr/>
            </p:nvSpPr>
            <p:spPr>
              <a:xfrm>
                <a:off x="619613" y="3672872"/>
                <a:ext cx="2024842" cy="461665"/>
              </a:xfrm>
              <a:prstGeom prst="rect">
                <a:avLst/>
              </a:prstGeom>
              <a:noFill/>
              <a:ln>
                <a:noFill/>
              </a:ln>
            </p:spPr>
            <p:txBody>
              <a:bodyPr wrap="square" rtlCol="0">
                <a:spAutoFit/>
              </a:bodyPr>
              <a:lstStyle/>
              <a:p>
                <a:r>
                  <a:rPr lang="en-US" sz="2400" b="1" dirty="0">
                    <a:latin typeface="Lucida Sans" panose="020B0602030504020204" pitchFamily="34" charset="0"/>
                  </a:rPr>
                  <a:t>10 minutes</a:t>
                </a:r>
                <a:endParaRPr lang="en-US" sz="2400" b="1" strike="sngStrike" dirty="0"/>
              </a:p>
            </p:txBody>
          </p:sp>
        </p:grpSp>
      </p:grpSp>
    </p:spTree>
    <p:extLst>
      <p:ext uri="{BB962C8B-B14F-4D97-AF65-F5344CB8AC3E}">
        <p14:creationId xmlns:p14="http://schemas.microsoft.com/office/powerpoint/2010/main" val="2629573231"/>
      </p:ext>
    </p:extLst>
  </p:cSld>
  <p:clrMapOvr>
    <a:masterClrMapping/>
  </p:clrMapOvr>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F701AD-121D-4217-A890-12DC8F49F88C}"/>
              </a:ext>
            </a:extLst>
          </p:cNvPr>
          <p:cNvSpPr>
            <a:spLocks noGrp="1"/>
          </p:cNvSpPr>
          <p:nvPr>
            <p:ph type="ctrTitle"/>
          </p:nvPr>
        </p:nvSpPr>
        <p:spPr>
          <a:xfrm>
            <a:off x="252414" y="2370868"/>
            <a:ext cx="4764859" cy="1034129"/>
          </a:xfrm>
        </p:spPr>
        <p:txBody>
          <a:bodyPr/>
          <a:lstStyle/>
          <a:p>
            <a:r>
              <a:rPr lang="en-US" dirty="0" smtClean="0"/>
              <a:t>Approving a Cost Share Transaction</a:t>
            </a:r>
            <a:endParaRPr lang="en-US" dirty="0"/>
          </a:p>
        </p:txBody>
      </p:sp>
      <p:sp>
        <p:nvSpPr>
          <p:cNvPr id="3" name="Text Placeholder 2">
            <a:extLst>
              <a:ext uri="{FF2B5EF4-FFF2-40B4-BE49-F238E27FC236}">
                <a16:creationId xmlns:a16="http://schemas.microsoft.com/office/drawing/2014/main" id="{7DF0355C-5E37-4C0E-AFBA-8D50E62FF06E}"/>
              </a:ext>
            </a:extLst>
          </p:cNvPr>
          <p:cNvSpPr>
            <a:spLocks noGrp="1"/>
          </p:cNvSpPr>
          <p:nvPr>
            <p:ph type="body" sz="quarter" idx="10"/>
          </p:nvPr>
        </p:nvSpPr>
        <p:spPr/>
        <p:txBody>
          <a:bodyPr/>
          <a:lstStyle/>
          <a:p>
            <a:r>
              <a:rPr lang="en-US" b="1" dirty="0"/>
              <a:t>Lesson 3</a:t>
            </a:r>
          </a:p>
        </p:txBody>
      </p:sp>
    </p:spTree>
    <p:extLst>
      <p:ext uri="{BB962C8B-B14F-4D97-AF65-F5344CB8AC3E}">
        <p14:creationId xmlns:p14="http://schemas.microsoft.com/office/powerpoint/2010/main" val="3290236390"/>
      </p:ext>
    </p:extLst>
  </p:cSld>
  <p:clrMapOvr>
    <a:masterClrMapping/>
  </p:clrMapOvr>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AD9C6243-2807-40B0-86CB-2AA2A6326F0E}"/>
              </a:ext>
            </a:extLst>
          </p:cNvPr>
          <p:cNvSpPr>
            <a:spLocks noGrp="1"/>
          </p:cNvSpPr>
          <p:nvPr>
            <p:ph idx="1"/>
          </p:nvPr>
        </p:nvSpPr>
        <p:spPr>
          <a:xfrm>
            <a:off x="547292" y="872324"/>
            <a:ext cx="8377428" cy="2759730"/>
          </a:xfrm>
        </p:spPr>
        <p:txBody>
          <a:bodyPr/>
          <a:lstStyle/>
          <a:p>
            <a:pPr marL="736599" lvl="2" indent="-285750">
              <a:lnSpc>
                <a:spcPct val="100000"/>
              </a:lnSpc>
            </a:pPr>
            <a:r>
              <a:rPr lang="en-US" sz="2000" dirty="0">
                <a:cs typeface="Lucida Sans" panose="020B0602040502020204" pitchFamily="34" charset="0"/>
              </a:rPr>
              <a:t>Your request to approve a transaction is located in your Workday inbox</a:t>
            </a:r>
          </a:p>
          <a:p>
            <a:pPr marL="736599" lvl="2" indent="-285750">
              <a:lnSpc>
                <a:spcPct val="100000"/>
              </a:lnSpc>
            </a:pPr>
            <a:r>
              <a:rPr lang="en-US" sz="2000" dirty="0">
                <a:cs typeface="Lucida Sans" panose="020B0602040502020204" pitchFamily="34" charset="0"/>
              </a:rPr>
              <a:t>You will review the </a:t>
            </a:r>
            <a:r>
              <a:rPr lang="en-US" sz="2000" dirty="0" err="1">
                <a:cs typeface="Lucida Sans" panose="020B0602040502020204" pitchFamily="34" charset="0"/>
              </a:rPr>
              <a:t>worktag</a:t>
            </a:r>
            <a:r>
              <a:rPr lang="en-US" sz="2000" dirty="0">
                <a:cs typeface="Lucida Sans" panose="020B0602040502020204" pitchFamily="34" charset="0"/>
              </a:rPr>
              <a:t> usage on the transaction, making sure all appropriate worktags were used</a:t>
            </a:r>
          </a:p>
          <a:p>
            <a:pPr marL="736599" lvl="2" indent="-285750">
              <a:lnSpc>
                <a:spcPct val="100000"/>
              </a:lnSpc>
            </a:pPr>
            <a:r>
              <a:rPr lang="en-US" sz="2000" dirty="0">
                <a:cs typeface="Lucida Sans" panose="020B0602040502020204" pitchFamily="34" charset="0"/>
              </a:rPr>
              <a:t>You have the ability to approve the transaction if correct or send it back to the </a:t>
            </a:r>
            <a:r>
              <a:rPr lang="en-US" sz="2000" dirty="0" smtClean="0">
                <a:cs typeface="Lucida Sans" panose="020B0602040502020204" pitchFamily="34" charset="0"/>
              </a:rPr>
              <a:t>initiator </a:t>
            </a:r>
            <a:r>
              <a:rPr lang="en-US" sz="2000" dirty="0">
                <a:cs typeface="Lucida Sans" panose="020B0602040502020204" pitchFamily="34" charset="0"/>
              </a:rPr>
              <a:t>or reviewer to make corrections</a:t>
            </a:r>
          </a:p>
          <a:p>
            <a:pPr marL="736599" lvl="2" indent="-285750">
              <a:lnSpc>
                <a:spcPct val="100000"/>
              </a:lnSpc>
            </a:pPr>
            <a:r>
              <a:rPr lang="en-US" sz="2000" dirty="0">
                <a:cs typeface="Lucida Sans" panose="020B0602040502020204" pitchFamily="34" charset="0"/>
              </a:rPr>
              <a:t>You may also deny the request</a:t>
            </a:r>
            <a:endParaRPr lang="en-US" sz="2000" dirty="0">
              <a:cs typeface="Lucida Sans" panose="020B0602040502020204" pitchFamily="34" charset="0"/>
            </a:endParaRPr>
          </a:p>
          <a:p>
            <a:pPr marL="450849" lvl="2" indent="0">
              <a:lnSpc>
                <a:spcPct val="100000"/>
              </a:lnSpc>
              <a:buNone/>
            </a:pPr>
            <a:endParaRPr lang="en-US" sz="2000" dirty="0">
              <a:cs typeface="Lucida Sans" panose="020B0602040502020204" pitchFamily="34" charset="0"/>
            </a:endParaRPr>
          </a:p>
        </p:txBody>
      </p:sp>
      <p:sp>
        <p:nvSpPr>
          <p:cNvPr id="3" name="Title 2">
            <a:extLst>
              <a:ext uri="{FF2B5EF4-FFF2-40B4-BE49-F238E27FC236}">
                <a16:creationId xmlns:a16="http://schemas.microsoft.com/office/drawing/2014/main" id="{3E76AAD5-1DB1-4251-A494-C6D9E083FFB8}"/>
              </a:ext>
            </a:extLst>
          </p:cNvPr>
          <p:cNvSpPr>
            <a:spLocks noGrp="1"/>
          </p:cNvSpPr>
          <p:nvPr>
            <p:ph type="title"/>
          </p:nvPr>
        </p:nvSpPr>
        <p:spPr>
          <a:xfrm>
            <a:off x="689331" y="142355"/>
            <a:ext cx="8359140" cy="480131"/>
          </a:xfrm>
        </p:spPr>
        <p:txBody>
          <a:bodyPr/>
          <a:lstStyle/>
          <a:p>
            <a:r>
              <a:rPr lang="en-US" sz="2800" dirty="0" smtClean="0"/>
              <a:t>Approving a Cost Share Transaction</a:t>
            </a:r>
            <a:endParaRPr lang="en-US" sz="2800" dirty="0"/>
          </a:p>
        </p:txBody>
      </p:sp>
    </p:spTree>
    <p:extLst>
      <p:ext uri="{BB962C8B-B14F-4D97-AF65-F5344CB8AC3E}">
        <p14:creationId xmlns:p14="http://schemas.microsoft.com/office/powerpoint/2010/main" val="2654149888"/>
      </p:ext>
    </p:extLst>
  </p:cSld>
  <p:clrMapOvr>
    <a:masterClrMapping/>
  </p:clrMapOvr>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3822473E-0029-4F8C-A721-8FC6034898C0}"/>
              </a:ext>
            </a:extLst>
          </p:cNvPr>
          <p:cNvPicPr>
            <a:picLocks noChangeAspect="1"/>
          </p:cNvPicPr>
          <p:nvPr/>
        </p:nvPicPr>
        <p:blipFill rotWithShape="1">
          <a:blip r:embed="rId3">
            <a:extLst>
              <a:ext uri="{BEBA8EAE-BF5A-486C-A8C5-ECC9F3942E4B}">
                <a14:imgProps xmlns:a14="http://schemas.microsoft.com/office/drawing/2010/main">
                  <a14:imgLayer r:embed="rId4">
                    <a14:imgEffect>
                      <a14:saturation sat="66000"/>
                    </a14:imgEffect>
                  </a14:imgLayer>
                </a14:imgProps>
              </a:ext>
              <a:ext uri="{28A0092B-C50C-407E-A947-70E740481C1C}">
                <a14:useLocalDpi xmlns:a14="http://schemas.microsoft.com/office/drawing/2010/main" val="0"/>
              </a:ext>
            </a:extLst>
          </a:blip>
          <a:srcRect l="8782" t="15665" r="8863" b="15665"/>
          <a:stretch/>
        </p:blipFill>
        <p:spPr>
          <a:xfrm>
            <a:off x="487514" y="744133"/>
            <a:ext cx="7800612" cy="4338670"/>
          </a:xfrm>
          <a:prstGeom prst="rect">
            <a:avLst/>
          </a:prstGeom>
        </p:spPr>
      </p:pic>
      <p:sp>
        <p:nvSpPr>
          <p:cNvPr id="3" name="Title 2">
            <a:extLst>
              <a:ext uri="{FF2B5EF4-FFF2-40B4-BE49-F238E27FC236}">
                <a16:creationId xmlns:a16="http://schemas.microsoft.com/office/drawing/2014/main" id="{2EC9BCCC-3335-4AFD-A4D2-BCAF61A498A4}"/>
              </a:ext>
            </a:extLst>
          </p:cNvPr>
          <p:cNvSpPr>
            <a:spLocks noGrp="1"/>
          </p:cNvSpPr>
          <p:nvPr>
            <p:ph type="title"/>
          </p:nvPr>
        </p:nvSpPr>
        <p:spPr/>
        <p:txBody>
          <a:bodyPr/>
          <a:lstStyle/>
          <a:p>
            <a:r>
              <a:rPr lang="en-US" dirty="0"/>
              <a:t>Demonstration </a:t>
            </a:r>
            <a:r>
              <a:rPr lang="en-US" dirty="0" smtClean="0"/>
              <a:t>3.1</a:t>
            </a:r>
            <a:endParaRPr lang="en-US" dirty="0"/>
          </a:p>
        </p:txBody>
      </p:sp>
      <p:grpSp>
        <p:nvGrpSpPr>
          <p:cNvPr id="4" name="Group 3">
            <a:extLst>
              <a:ext uri="{FF2B5EF4-FFF2-40B4-BE49-F238E27FC236}">
                <a16:creationId xmlns:a16="http://schemas.microsoft.com/office/drawing/2014/main" id="{BD88E92B-EB17-49E5-9A6F-CCF957A445B1}"/>
              </a:ext>
            </a:extLst>
          </p:cNvPr>
          <p:cNvGrpSpPr/>
          <p:nvPr/>
        </p:nvGrpSpPr>
        <p:grpSpPr>
          <a:xfrm>
            <a:off x="1081769" y="1004457"/>
            <a:ext cx="6612101" cy="3576390"/>
            <a:chOff x="1081770" y="1011952"/>
            <a:chExt cx="6612101" cy="3576390"/>
          </a:xfrm>
        </p:grpSpPr>
        <p:sp>
          <p:nvSpPr>
            <p:cNvPr id="12" name="Rectangle 11">
              <a:extLst>
                <a:ext uri="{FF2B5EF4-FFF2-40B4-BE49-F238E27FC236}">
                  <a16:creationId xmlns:a16="http://schemas.microsoft.com/office/drawing/2014/main" id="{723AD395-B793-435E-A616-F6DBEB81F778}"/>
                </a:ext>
              </a:extLst>
            </p:cNvPr>
            <p:cNvSpPr/>
            <p:nvPr/>
          </p:nvSpPr>
          <p:spPr>
            <a:xfrm>
              <a:off x="1081770" y="1011952"/>
              <a:ext cx="6612101" cy="357639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0" name="Rectangle 19">
              <a:extLst>
                <a:ext uri="{FF2B5EF4-FFF2-40B4-BE49-F238E27FC236}">
                  <a16:creationId xmlns:a16="http://schemas.microsoft.com/office/drawing/2014/main" id="{0C665098-B158-4F19-8961-871C9399018B}"/>
                </a:ext>
              </a:extLst>
            </p:cNvPr>
            <p:cNvSpPr/>
            <p:nvPr/>
          </p:nvSpPr>
          <p:spPr>
            <a:xfrm>
              <a:off x="1172683" y="1094013"/>
              <a:ext cx="6430275" cy="2092881"/>
            </a:xfrm>
            <a:prstGeom prst="rect">
              <a:avLst/>
            </a:prstGeom>
            <a:noFill/>
            <a:ln>
              <a:noFill/>
            </a:ln>
          </p:spPr>
          <p:txBody>
            <a:bodyPr wrap="square">
              <a:spAutoFit/>
            </a:bodyPr>
            <a:lstStyle/>
            <a:p>
              <a:pPr>
                <a:spcAft>
                  <a:spcPts val="600"/>
                </a:spcAft>
              </a:pPr>
              <a:r>
                <a:rPr lang="en-US" sz="2400" b="1" dirty="0" smtClean="0">
                  <a:latin typeface="Lucida Sans" pitchFamily="34" charset="0"/>
                </a:rPr>
                <a:t>Task </a:t>
              </a:r>
              <a:r>
                <a:rPr lang="en-US" sz="2400" b="1" dirty="0">
                  <a:latin typeface="Lucida Sans" pitchFamily="34" charset="0"/>
                </a:rPr>
                <a:t>Name: </a:t>
              </a:r>
              <a:r>
                <a:rPr lang="en-US" sz="2400" b="1" dirty="0" smtClean="0">
                  <a:latin typeface="Lucida Sans" pitchFamily="34" charset="0"/>
                </a:rPr>
                <a:t>View the different transactions waiting for approval in a grant manager’s inbox</a:t>
              </a:r>
              <a:endParaRPr lang="en-US" sz="2400" b="1" dirty="0">
                <a:latin typeface="Lucida Sans" pitchFamily="34" charset="0"/>
              </a:endParaRPr>
            </a:p>
            <a:p>
              <a:pPr lvl="0">
                <a:spcAft>
                  <a:spcPts val="600"/>
                </a:spcAft>
              </a:pPr>
              <a:endParaRPr lang="en-US" sz="2400" b="1" dirty="0">
                <a:latin typeface="Lucida Sans" pitchFamily="34" charset="0"/>
              </a:endParaRPr>
            </a:p>
            <a:p>
              <a:pPr lvl="0">
                <a:spcAft>
                  <a:spcPts val="600"/>
                </a:spcAft>
              </a:pPr>
              <a:endParaRPr lang="en-US" sz="2400" dirty="0">
                <a:latin typeface="Lucida Sans" pitchFamily="34" charset="0"/>
              </a:endParaRPr>
            </a:p>
          </p:txBody>
        </p:sp>
        <p:grpSp>
          <p:nvGrpSpPr>
            <p:cNvPr id="14" name="Group 13">
              <a:extLst>
                <a:ext uri="{FF2B5EF4-FFF2-40B4-BE49-F238E27FC236}">
                  <a16:creationId xmlns:a16="http://schemas.microsoft.com/office/drawing/2014/main" id="{8BCD00BD-B015-4F90-B6CA-ACE4AEE7B72D}"/>
                </a:ext>
              </a:extLst>
            </p:cNvPr>
            <p:cNvGrpSpPr/>
            <p:nvPr/>
          </p:nvGrpSpPr>
          <p:grpSpPr>
            <a:xfrm>
              <a:off x="1284278" y="3285943"/>
              <a:ext cx="2159696" cy="1020296"/>
              <a:chOff x="484759" y="3672872"/>
              <a:chExt cx="2159696" cy="1020296"/>
            </a:xfrm>
          </p:grpSpPr>
          <p:sp>
            <p:nvSpPr>
              <p:cNvPr id="15" name="General_Fill_74">
                <a:extLst>
                  <a:ext uri="{FF2B5EF4-FFF2-40B4-BE49-F238E27FC236}">
                    <a16:creationId xmlns:a16="http://schemas.microsoft.com/office/drawing/2014/main" id="{D076D1FF-78CF-4498-A5CF-446D79BE0854}"/>
                  </a:ext>
                </a:extLst>
              </p:cNvPr>
              <p:cNvSpPr>
                <a:spLocks noChangeAspect="1" noEditPoints="1"/>
              </p:cNvSpPr>
              <p:nvPr/>
            </p:nvSpPr>
            <p:spPr bwMode="auto">
              <a:xfrm>
                <a:off x="484759" y="4264699"/>
                <a:ext cx="428469" cy="428469"/>
              </a:xfrm>
              <a:custGeom>
                <a:avLst/>
                <a:gdLst>
                  <a:gd name="T0" fmla="*/ 256 w 512"/>
                  <a:gd name="T1" fmla="*/ 117 h 512"/>
                  <a:gd name="T2" fmla="*/ 117 w 512"/>
                  <a:gd name="T3" fmla="*/ 256 h 512"/>
                  <a:gd name="T4" fmla="*/ 256 w 512"/>
                  <a:gd name="T5" fmla="*/ 394 h 512"/>
                  <a:gd name="T6" fmla="*/ 394 w 512"/>
                  <a:gd name="T7" fmla="*/ 256 h 512"/>
                  <a:gd name="T8" fmla="*/ 256 w 512"/>
                  <a:gd name="T9" fmla="*/ 117 h 512"/>
                  <a:gd name="T10" fmla="*/ 245 w 512"/>
                  <a:gd name="T11" fmla="*/ 149 h 512"/>
                  <a:gd name="T12" fmla="*/ 256 w 512"/>
                  <a:gd name="T13" fmla="*/ 138 h 512"/>
                  <a:gd name="T14" fmla="*/ 266 w 512"/>
                  <a:gd name="T15" fmla="*/ 149 h 512"/>
                  <a:gd name="T16" fmla="*/ 266 w 512"/>
                  <a:gd name="T17" fmla="*/ 160 h 512"/>
                  <a:gd name="T18" fmla="*/ 256 w 512"/>
                  <a:gd name="T19" fmla="*/ 170 h 512"/>
                  <a:gd name="T20" fmla="*/ 245 w 512"/>
                  <a:gd name="T21" fmla="*/ 160 h 512"/>
                  <a:gd name="T22" fmla="*/ 245 w 512"/>
                  <a:gd name="T23" fmla="*/ 149 h 512"/>
                  <a:gd name="T24" fmla="*/ 160 w 512"/>
                  <a:gd name="T25" fmla="*/ 266 h 512"/>
                  <a:gd name="T26" fmla="*/ 149 w 512"/>
                  <a:gd name="T27" fmla="*/ 266 h 512"/>
                  <a:gd name="T28" fmla="*/ 138 w 512"/>
                  <a:gd name="T29" fmla="*/ 256 h 512"/>
                  <a:gd name="T30" fmla="*/ 149 w 512"/>
                  <a:gd name="T31" fmla="*/ 245 h 512"/>
                  <a:gd name="T32" fmla="*/ 160 w 512"/>
                  <a:gd name="T33" fmla="*/ 245 h 512"/>
                  <a:gd name="T34" fmla="*/ 170 w 512"/>
                  <a:gd name="T35" fmla="*/ 256 h 512"/>
                  <a:gd name="T36" fmla="*/ 160 w 512"/>
                  <a:gd name="T37" fmla="*/ 266 h 512"/>
                  <a:gd name="T38" fmla="*/ 266 w 512"/>
                  <a:gd name="T39" fmla="*/ 362 h 512"/>
                  <a:gd name="T40" fmla="*/ 256 w 512"/>
                  <a:gd name="T41" fmla="*/ 373 h 512"/>
                  <a:gd name="T42" fmla="*/ 245 w 512"/>
                  <a:gd name="T43" fmla="*/ 362 h 512"/>
                  <a:gd name="T44" fmla="*/ 245 w 512"/>
                  <a:gd name="T45" fmla="*/ 352 h 512"/>
                  <a:gd name="T46" fmla="*/ 256 w 512"/>
                  <a:gd name="T47" fmla="*/ 341 h 512"/>
                  <a:gd name="T48" fmla="*/ 266 w 512"/>
                  <a:gd name="T49" fmla="*/ 352 h 512"/>
                  <a:gd name="T50" fmla="*/ 266 w 512"/>
                  <a:gd name="T51" fmla="*/ 362 h 512"/>
                  <a:gd name="T52" fmla="*/ 306 w 512"/>
                  <a:gd name="T53" fmla="*/ 231 h 512"/>
                  <a:gd name="T54" fmla="*/ 263 w 512"/>
                  <a:gd name="T55" fmla="*/ 274 h 512"/>
                  <a:gd name="T56" fmla="*/ 256 w 512"/>
                  <a:gd name="T57" fmla="*/ 277 h 512"/>
                  <a:gd name="T58" fmla="*/ 248 w 512"/>
                  <a:gd name="T59" fmla="*/ 274 h 512"/>
                  <a:gd name="T60" fmla="*/ 173 w 512"/>
                  <a:gd name="T61" fmla="*/ 199 h 512"/>
                  <a:gd name="T62" fmla="*/ 173 w 512"/>
                  <a:gd name="T63" fmla="*/ 184 h 512"/>
                  <a:gd name="T64" fmla="*/ 189 w 512"/>
                  <a:gd name="T65" fmla="*/ 184 h 512"/>
                  <a:gd name="T66" fmla="*/ 256 w 512"/>
                  <a:gd name="T67" fmla="*/ 251 h 512"/>
                  <a:gd name="T68" fmla="*/ 291 w 512"/>
                  <a:gd name="T69" fmla="*/ 216 h 512"/>
                  <a:gd name="T70" fmla="*/ 306 w 512"/>
                  <a:gd name="T71" fmla="*/ 216 h 512"/>
                  <a:gd name="T72" fmla="*/ 306 w 512"/>
                  <a:gd name="T73" fmla="*/ 231 h 512"/>
                  <a:gd name="T74" fmla="*/ 373 w 512"/>
                  <a:gd name="T75" fmla="*/ 256 h 512"/>
                  <a:gd name="T76" fmla="*/ 362 w 512"/>
                  <a:gd name="T77" fmla="*/ 266 h 512"/>
                  <a:gd name="T78" fmla="*/ 352 w 512"/>
                  <a:gd name="T79" fmla="*/ 266 h 512"/>
                  <a:gd name="T80" fmla="*/ 341 w 512"/>
                  <a:gd name="T81" fmla="*/ 256 h 512"/>
                  <a:gd name="T82" fmla="*/ 352 w 512"/>
                  <a:gd name="T83" fmla="*/ 245 h 512"/>
                  <a:gd name="T84" fmla="*/ 362 w 512"/>
                  <a:gd name="T85" fmla="*/ 245 h 512"/>
                  <a:gd name="T86" fmla="*/ 373 w 512"/>
                  <a:gd name="T87" fmla="*/ 256 h 512"/>
                  <a:gd name="T88" fmla="*/ 256 w 512"/>
                  <a:gd name="T89" fmla="*/ 0 h 512"/>
                  <a:gd name="T90" fmla="*/ 0 w 512"/>
                  <a:gd name="T91" fmla="*/ 256 h 512"/>
                  <a:gd name="T92" fmla="*/ 256 w 512"/>
                  <a:gd name="T93" fmla="*/ 512 h 512"/>
                  <a:gd name="T94" fmla="*/ 512 w 512"/>
                  <a:gd name="T95" fmla="*/ 256 h 512"/>
                  <a:gd name="T96" fmla="*/ 256 w 512"/>
                  <a:gd name="T97" fmla="*/ 0 h 512"/>
                  <a:gd name="T98" fmla="*/ 256 w 512"/>
                  <a:gd name="T99" fmla="*/ 416 h 512"/>
                  <a:gd name="T100" fmla="*/ 96 w 512"/>
                  <a:gd name="T101" fmla="*/ 256 h 512"/>
                  <a:gd name="T102" fmla="*/ 256 w 512"/>
                  <a:gd name="T103" fmla="*/ 96 h 512"/>
                  <a:gd name="T104" fmla="*/ 416 w 512"/>
                  <a:gd name="T105" fmla="*/ 256 h 512"/>
                  <a:gd name="T106" fmla="*/ 256 w 512"/>
                  <a:gd name="T107" fmla="*/ 416 h 5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512" h="512">
                    <a:moveTo>
                      <a:pt x="256" y="117"/>
                    </a:moveTo>
                    <a:cubicBezTo>
                      <a:pt x="179" y="117"/>
                      <a:pt x="117" y="179"/>
                      <a:pt x="117" y="256"/>
                    </a:cubicBezTo>
                    <a:cubicBezTo>
                      <a:pt x="117" y="332"/>
                      <a:pt x="179" y="394"/>
                      <a:pt x="256" y="394"/>
                    </a:cubicBezTo>
                    <a:cubicBezTo>
                      <a:pt x="332" y="394"/>
                      <a:pt x="394" y="332"/>
                      <a:pt x="394" y="256"/>
                    </a:cubicBezTo>
                    <a:cubicBezTo>
                      <a:pt x="394" y="179"/>
                      <a:pt x="332" y="117"/>
                      <a:pt x="256" y="117"/>
                    </a:cubicBezTo>
                    <a:close/>
                    <a:moveTo>
                      <a:pt x="245" y="149"/>
                    </a:moveTo>
                    <a:cubicBezTo>
                      <a:pt x="245" y="143"/>
                      <a:pt x="250" y="138"/>
                      <a:pt x="256" y="138"/>
                    </a:cubicBezTo>
                    <a:cubicBezTo>
                      <a:pt x="262" y="138"/>
                      <a:pt x="266" y="143"/>
                      <a:pt x="266" y="149"/>
                    </a:cubicBezTo>
                    <a:cubicBezTo>
                      <a:pt x="266" y="160"/>
                      <a:pt x="266" y="160"/>
                      <a:pt x="266" y="160"/>
                    </a:cubicBezTo>
                    <a:cubicBezTo>
                      <a:pt x="266" y="166"/>
                      <a:pt x="262" y="170"/>
                      <a:pt x="256" y="170"/>
                    </a:cubicBezTo>
                    <a:cubicBezTo>
                      <a:pt x="250" y="170"/>
                      <a:pt x="245" y="166"/>
                      <a:pt x="245" y="160"/>
                    </a:cubicBezTo>
                    <a:lnTo>
                      <a:pt x="245" y="149"/>
                    </a:lnTo>
                    <a:close/>
                    <a:moveTo>
                      <a:pt x="160" y="266"/>
                    </a:moveTo>
                    <a:cubicBezTo>
                      <a:pt x="149" y="266"/>
                      <a:pt x="149" y="266"/>
                      <a:pt x="149" y="266"/>
                    </a:cubicBezTo>
                    <a:cubicBezTo>
                      <a:pt x="143" y="266"/>
                      <a:pt x="138" y="262"/>
                      <a:pt x="138" y="256"/>
                    </a:cubicBezTo>
                    <a:cubicBezTo>
                      <a:pt x="138" y="250"/>
                      <a:pt x="143" y="245"/>
                      <a:pt x="149" y="245"/>
                    </a:cubicBezTo>
                    <a:cubicBezTo>
                      <a:pt x="160" y="245"/>
                      <a:pt x="160" y="245"/>
                      <a:pt x="160" y="245"/>
                    </a:cubicBezTo>
                    <a:cubicBezTo>
                      <a:pt x="166" y="245"/>
                      <a:pt x="170" y="250"/>
                      <a:pt x="170" y="256"/>
                    </a:cubicBezTo>
                    <a:cubicBezTo>
                      <a:pt x="170" y="262"/>
                      <a:pt x="166" y="266"/>
                      <a:pt x="160" y="266"/>
                    </a:cubicBezTo>
                    <a:close/>
                    <a:moveTo>
                      <a:pt x="266" y="362"/>
                    </a:moveTo>
                    <a:cubicBezTo>
                      <a:pt x="266" y="368"/>
                      <a:pt x="262" y="373"/>
                      <a:pt x="256" y="373"/>
                    </a:cubicBezTo>
                    <a:cubicBezTo>
                      <a:pt x="250" y="373"/>
                      <a:pt x="245" y="368"/>
                      <a:pt x="245" y="362"/>
                    </a:cubicBezTo>
                    <a:cubicBezTo>
                      <a:pt x="245" y="352"/>
                      <a:pt x="245" y="352"/>
                      <a:pt x="245" y="352"/>
                    </a:cubicBezTo>
                    <a:cubicBezTo>
                      <a:pt x="245" y="346"/>
                      <a:pt x="250" y="341"/>
                      <a:pt x="256" y="341"/>
                    </a:cubicBezTo>
                    <a:cubicBezTo>
                      <a:pt x="262" y="341"/>
                      <a:pt x="266" y="346"/>
                      <a:pt x="266" y="352"/>
                    </a:cubicBezTo>
                    <a:lnTo>
                      <a:pt x="266" y="362"/>
                    </a:lnTo>
                    <a:close/>
                    <a:moveTo>
                      <a:pt x="306" y="231"/>
                    </a:moveTo>
                    <a:cubicBezTo>
                      <a:pt x="263" y="274"/>
                      <a:pt x="263" y="274"/>
                      <a:pt x="263" y="274"/>
                    </a:cubicBezTo>
                    <a:cubicBezTo>
                      <a:pt x="261" y="276"/>
                      <a:pt x="258" y="277"/>
                      <a:pt x="256" y="277"/>
                    </a:cubicBezTo>
                    <a:cubicBezTo>
                      <a:pt x="253" y="277"/>
                      <a:pt x="250" y="276"/>
                      <a:pt x="248" y="274"/>
                    </a:cubicBezTo>
                    <a:cubicBezTo>
                      <a:pt x="173" y="199"/>
                      <a:pt x="173" y="199"/>
                      <a:pt x="173" y="199"/>
                    </a:cubicBezTo>
                    <a:cubicBezTo>
                      <a:pt x="169" y="195"/>
                      <a:pt x="169" y="188"/>
                      <a:pt x="173" y="184"/>
                    </a:cubicBezTo>
                    <a:cubicBezTo>
                      <a:pt x="178" y="180"/>
                      <a:pt x="184" y="180"/>
                      <a:pt x="189" y="184"/>
                    </a:cubicBezTo>
                    <a:cubicBezTo>
                      <a:pt x="256" y="251"/>
                      <a:pt x="256" y="251"/>
                      <a:pt x="256" y="251"/>
                    </a:cubicBezTo>
                    <a:cubicBezTo>
                      <a:pt x="291" y="216"/>
                      <a:pt x="291" y="216"/>
                      <a:pt x="291" y="216"/>
                    </a:cubicBezTo>
                    <a:cubicBezTo>
                      <a:pt x="295" y="212"/>
                      <a:pt x="302" y="212"/>
                      <a:pt x="306" y="216"/>
                    </a:cubicBezTo>
                    <a:cubicBezTo>
                      <a:pt x="310" y="220"/>
                      <a:pt x="310" y="227"/>
                      <a:pt x="306" y="231"/>
                    </a:cubicBezTo>
                    <a:close/>
                    <a:moveTo>
                      <a:pt x="373" y="256"/>
                    </a:moveTo>
                    <a:cubicBezTo>
                      <a:pt x="373" y="262"/>
                      <a:pt x="368" y="266"/>
                      <a:pt x="362" y="266"/>
                    </a:cubicBezTo>
                    <a:cubicBezTo>
                      <a:pt x="352" y="266"/>
                      <a:pt x="352" y="266"/>
                      <a:pt x="352" y="266"/>
                    </a:cubicBezTo>
                    <a:cubicBezTo>
                      <a:pt x="346" y="266"/>
                      <a:pt x="341" y="262"/>
                      <a:pt x="341" y="256"/>
                    </a:cubicBezTo>
                    <a:cubicBezTo>
                      <a:pt x="341" y="250"/>
                      <a:pt x="346" y="245"/>
                      <a:pt x="352" y="245"/>
                    </a:cubicBezTo>
                    <a:cubicBezTo>
                      <a:pt x="362" y="245"/>
                      <a:pt x="362" y="245"/>
                      <a:pt x="362" y="245"/>
                    </a:cubicBezTo>
                    <a:cubicBezTo>
                      <a:pt x="368" y="245"/>
                      <a:pt x="373" y="250"/>
                      <a:pt x="373" y="256"/>
                    </a:cubicBezTo>
                    <a:close/>
                    <a:moveTo>
                      <a:pt x="256" y="0"/>
                    </a:moveTo>
                    <a:cubicBezTo>
                      <a:pt x="114" y="0"/>
                      <a:pt x="0" y="114"/>
                      <a:pt x="0" y="256"/>
                    </a:cubicBezTo>
                    <a:cubicBezTo>
                      <a:pt x="0" y="397"/>
                      <a:pt x="114" y="512"/>
                      <a:pt x="256" y="512"/>
                    </a:cubicBezTo>
                    <a:cubicBezTo>
                      <a:pt x="397" y="512"/>
                      <a:pt x="512" y="397"/>
                      <a:pt x="512" y="256"/>
                    </a:cubicBezTo>
                    <a:cubicBezTo>
                      <a:pt x="512" y="114"/>
                      <a:pt x="397" y="0"/>
                      <a:pt x="256" y="0"/>
                    </a:cubicBezTo>
                    <a:close/>
                    <a:moveTo>
                      <a:pt x="256" y="416"/>
                    </a:moveTo>
                    <a:cubicBezTo>
                      <a:pt x="167" y="416"/>
                      <a:pt x="96" y="344"/>
                      <a:pt x="96" y="256"/>
                    </a:cubicBezTo>
                    <a:cubicBezTo>
                      <a:pt x="96" y="167"/>
                      <a:pt x="167" y="96"/>
                      <a:pt x="256" y="96"/>
                    </a:cubicBezTo>
                    <a:cubicBezTo>
                      <a:pt x="344" y="96"/>
                      <a:pt x="416" y="167"/>
                      <a:pt x="416" y="256"/>
                    </a:cubicBezTo>
                    <a:cubicBezTo>
                      <a:pt x="416" y="344"/>
                      <a:pt x="344" y="416"/>
                      <a:pt x="256" y="416"/>
                    </a:cubicBezTo>
                    <a:close/>
                  </a:path>
                </a:pathLst>
              </a:custGeom>
              <a:solidFill>
                <a:srgbClr val="5E6A67"/>
              </a:solidFill>
              <a:ln>
                <a:noFill/>
              </a:ln>
            </p:spPr>
            <p:txBody>
              <a:bodyPr vert="horz" wrap="square" lIns="91440" tIns="45720" rIns="91440" bIns="45720" numCol="1" anchor="t" anchorCtr="0" compatLnSpc="1">
                <a:prstTxWarp prst="textNoShape">
                  <a:avLst/>
                </a:prstTxWarp>
              </a:bodyPr>
              <a:lstStyle/>
              <a:p>
                <a:endParaRPr lang="en-US" sz="1200" dirty="0"/>
              </a:p>
            </p:txBody>
          </p:sp>
          <p:sp>
            <p:nvSpPr>
              <p:cNvPr id="16" name="TextBox 15">
                <a:extLst>
                  <a:ext uri="{FF2B5EF4-FFF2-40B4-BE49-F238E27FC236}">
                    <a16:creationId xmlns:a16="http://schemas.microsoft.com/office/drawing/2014/main" id="{792DE412-6842-4B67-B879-8C4304AF1A59}"/>
                  </a:ext>
                </a:extLst>
              </p:cNvPr>
              <p:cNvSpPr txBox="1"/>
              <p:nvPr/>
            </p:nvSpPr>
            <p:spPr>
              <a:xfrm>
                <a:off x="619613" y="3672872"/>
                <a:ext cx="2024842" cy="461665"/>
              </a:xfrm>
              <a:prstGeom prst="rect">
                <a:avLst/>
              </a:prstGeom>
              <a:noFill/>
              <a:ln>
                <a:noFill/>
              </a:ln>
            </p:spPr>
            <p:txBody>
              <a:bodyPr wrap="square" rtlCol="0">
                <a:spAutoFit/>
              </a:bodyPr>
              <a:lstStyle/>
              <a:p>
                <a:r>
                  <a:rPr lang="en-US" sz="2400" b="1" dirty="0" smtClean="0">
                    <a:latin typeface="Lucida Sans" panose="020B0602030504020204" pitchFamily="34" charset="0"/>
                  </a:rPr>
                  <a:t>5 </a:t>
                </a:r>
                <a:r>
                  <a:rPr lang="en-US" sz="2400" b="1" dirty="0">
                    <a:latin typeface="Lucida Sans" panose="020B0602030504020204" pitchFamily="34" charset="0"/>
                  </a:rPr>
                  <a:t>minutes</a:t>
                </a:r>
                <a:endParaRPr lang="en-US" sz="2400" b="1" strike="sngStrike" dirty="0"/>
              </a:p>
            </p:txBody>
          </p:sp>
        </p:grpSp>
      </p:grpSp>
    </p:spTree>
    <p:extLst>
      <p:ext uri="{BB962C8B-B14F-4D97-AF65-F5344CB8AC3E}">
        <p14:creationId xmlns:p14="http://schemas.microsoft.com/office/powerpoint/2010/main" val="936611362"/>
      </p:ext>
    </p:extLst>
  </p:cSld>
  <p:clrMapOvr>
    <a:masterClrMapping/>
  </p:clrMapOvr>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F77290-7AF8-4E0A-8380-017D988D8902}"/>
              </a:ext>
            </a:extLst>
          </p:cNvPr>
          <p:cNvSpPr>
            <a:spLocks noGrp="1"/>
          </p:cNvSpPr>
          <p:nvPr>
            <p:ph type="ctrTitle"/>
          </p:nvPr>
        </p:nvSpPr>
        <p:spPr>
          <a:xfrm>
            <a:off x="252414" y="2841766"/>
            <a:ext cx="4764859" cy="563231"/>
          </a:xfrm>
        </p:spPr>
        <p:txBody>
          <a:bodyPr/>
          <a:lstStyle/>
          <a:p>
            <a:r>
              <a:rPr lang="en-US" dirty="0" smtClean="0"/>
              <a:t>Cost Share Reports</a:t>
            </a:r>
            <a:endParaRPr lang="en-US" dirty="0"/>
          </a:p>
        </p:txBody>
      </p:sp>
      <p:sp>
        <p:nvSpPr>
          <p:cNvPr id="3" name="Text Placeholder 2">
            <a:extLst>
              <a:ext uri="{FF2B5EF4-FFF2-40B4-BE49-F238E27FC236}">
                <a16:creationId xmlns:a16="http://schemas.microsoft.com/office/drawing/2014/main" id="{73F69B52-9E45-498A-BD49-A7872FB75B59}"/>
              </a:ext>
            </a:extLst>
          </p:cNvPr>
          <p:cNvSpPr>
            <a:spLocks noGrp="1"/>
          </p:cNvSpPr>
          <p:nvPr>
            <p:ph type="body" sz="quarter" idx="10"/>
          </p:nvPr>
        </p:nvSpPr>
        <p:spPr>
          <a:xfrm>
            <a:off x="6257925" y="2936150"/>
            <a:ext cx="1743075" cy="374461"/>
          </a:xfrm>
        </p:spPr>
        <p:txBody>
          <a:bodyPr/>
          <a:lstStyle/>
          <a:p>
            <a:r>
              <a:rPr lang="en-US" b="1" dirty="0"/>
              <a:t>Lesson </a:t>
            </a:r>
            <a:r>
              <a:rPr lang="en-US" b="1" dirty="0" smtClean="0"/>
              <a:t>4</a:t>
            </a:r>
            <a:endParaRPr lang="en-US" b="1" dirty="0"/>
          </a:p>
        </p:txBody>
      </p:sp>
    </p:spTree>
    <p:extLst>
      <p:ext uri="{BB962C8B-B14F-4D97-AF65-F5344CB8AC3E}">
        <p14:creationId xmlns:p14="http://schemas.microsoft.com/office/powerpoint/2010/main" val="3340461583"/>
      </p:ext>
    </p:extLst>
  </p:cSld>
  <p:clrMapOvr>
    <a:masterClrMapping/>
  </p:clrMapOvr>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9966B4E6-E455-454B-9A8A-E97B70DBC3E8}"/>
              </a:ext>
            </a:extLst>
          </p:cNvPr>
          <p:cNvSpPr>
            <a:spLocks noGrp="1"/>
          </p:cNvSpPr>
          <p:nvPr>
            <p:ph idx="1"/>
          </p:nvPr>
        </p:nvSpPr>
        <p:spPr>
          <a:xfrm>
            <a:off x="411480" y="1047330"/>
            <a:ext cx="8377428" cy="4221669"/>
          </a:xfrm>
        </p:spPr>
        <p:txBody>
          <a:bodyPr/>
          <a:lstStyle/>
          <a:p>
            <a:pPr marL="233363" lvl="0" indent="-233363"/>
            <a:r>
              <a:rPr lang="en-US" dirty="0" smtClean="0"/>
              <a:t>CR </a:t>
            </a:r>
            <a:r>
              <a:rPr lang="en-US" dirty="0"/>
              <a:t>GRA PI Cost Share Report:  </a:t>
            </a:r>
            <a:r>
              <a:rPr lang="en-US" sz="2000" dirty="0"/>
              <a:t>By award(s) gives </a:t>
            </a:r>
            <a:r>
              <a:rPr lang="en-US" sz="2000" dirty="0" smtClean="0"/>
              <a:t>transaction level </a:t>
            </a:r>
            <a:r>
              <a:rPr lang="en-US" sz="2000" dirty="0"/>
              <a:t>detail down to the period and journal source</a:t>
            </a:r>
            <a:r>
              <a:rPr lang="en-US" sz="2000" dirty="0" smtClean="0"/>
              <a:t>.</a:t>
            </a:r>
          </a:p>
          <a:p>
            <a:pPr marL="0" lvl="0" indent="0">
              <a:buNone/>
            </a:pPr>
            <a:endParaRPr lang="en-US" sz="1800" dirty="0"/>
          </a:p>
          <a:p>
            <a:pPr marL="233363" lvl="0" indent="-233363"/>
            <a:r>
              <a:rPr lang="en-US" dirty="0"/>
              <a:t>CR GRA Grant Manager Cost Share Report:  </a:t>
            </a:r>
            <a:r>
              <a:rPr lang="en-US" sz="2000" dirty="0"/>
              <a:t>Can be selected by period and worktags.  </a:t>
            </a:r>
            <a:r>
              <a:rPr lang="en-US" sz="2000" dirty="0" smtClean="0"/>
              <a:t>This report is summarized at the spend category by grant.</a:t>
            </a:r>
          </a:p>
          <a:p>
            <a:pPr marL="0" lvl="0" indent="0">
              <a:buNone/>
            </a:pPr>
            <a:endParaRPr lang="en-US" sz="2000" dirty="0" smtClean="0"/>
          </a:p>
          <a:p>
            <a:pPr marL="233363" lvl="0" indent="-233363"/>
            <a:r>
              <a:rPr lang="en-US" dirty="0"/>
              <a:t>CR GRA Grant Cost Share Status Report (TBA):  </a:t>
            </a:r>
            <a:r>
              <a:rPr lang="en-US" sz="2000" dirty="0" smtClean="0"/>
              <a:t>This report is in the queue for development.  It will return </a:t>
            </a:r>
            <a:r>
              <a:rPr lang="en-US" sz="2000" dirty="0"/>
              <a:t>total award commitment and expenditures by </a:t>
            </a:r>
            <a:r>
              <a:rPr lang="en-US" sz="2000" dirty="0" err="1"/>
              <a:t>worktag</a:t>
            </a:r>
            <a:r>
              <a:rPr lang="en-US" sz="2000" dirty="0"/>
              <a:t>, along with percentage met of overall commitment</a:t>
            </a:r>
            <a:r>
              <a:rPr lang="en-US" sz="2000" dirty="0" smtClean="0"/>
              <a:t>.</a:t>
            </a:r>
          </a:p>
          <a:p>
            <a:pPr marL="233363" lvl="0" indent="-233363"/>
            <a:endParaRPr lang="en-US" sz="2000" dirty="0"/>
          </a:p>
          <a:p>
            <a:pPr marL="233363" lvl="0" indent="-233363"/>
            <a:endParaRPr lang="en-US" sz="1800" dirty="0"/>
          </a:p>
        </p:txBody>
      </p:sp>
      <p:sp>
        <p:nvSpPr>
          <p:cNvPr id="3" name="Title 2">
            <a:extLst>
              <a:ext uri="{FF2B5EF4-FFF2-40B4-BE49-F238E27FC236}">
                <a16:creationId xmlns:a16="http://schemas.microsoft.com/office/drawing/2014/main" id="{51D9AA0C-81C3-4358-A395-421DE3FC2CAE}"/>
              </a:ext>
            </a:extLst>
          </p:cNvPr>
          <p:cNvSpPr>
            <a:spLocks noGrp="1"/>
          </p:cNvSpPr>
          <p:nvPr>
            <p:ph type="title"/>
          </p:nvPr>
        </p:nvSpPr>
        <p:spPr/>
        <p:txBody>
          <a:bodyPr/>
          <a:lstStyle/>
          <a:p>
            <a:r>
              <a:rPr lang="en-US" dirty="0"/>
              <a:t>Useful Reports</a:t>
            </a:r>
          </a:p>
        </p:txBody>
      </p:sp>
    </p:spTree>
    <p:extLst>
      <p:ext uri="{BB962C8B-B14F-4D97-AF65-F5344CB8AC3E}">
        <p14:creationId xmlns:p14="http://schemas.microsoft.com/office/powerpoint/2010/main" val="3187905878"/>
      </p:ext>
    </p:extLst>
  </p:cSld>
  <p:clrMapOvr>
    <a:masterClrMapping/>
  </p:clrMapOvr>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C7CDCDF9-E177-4400-9F14-B72E53C47DE2}"/>
              </a:ext>
            </a:extLst>
          </p:cNvPr>
          <p:cNvSpPr>
            <a:spLocks noGrp="1"/>
          </p:cNvSpPr>
          <p:nvPr>
            <p:ph idx="1"/>
          </p:nvPr>
        </p:nvSpPr>
        <p:spPr>
          <a:xfrm>
            <a:off x="311121" y="792475"/>
            <a:ext cx="8377428" cy="4247317"/>
          </a:xfrm>
        </p:spPr>
        <p:txBody>
          <a:bodyPr/>
          <a:lstStyle/>
          <a:p>
            <a:pPr marL="0" indent="0">
              <a:lnSpc>
                <a:spcPct val="100000"/>
              </a:lnSpc>
              <a:buNone/>
            </a:pPr>
            <a:r>
              <a:rPr lang="en-US" dirty="0"/>
              <a:t>You should now be able to: </a:t>
            </a:r>
          </a:p>
          <a:p>
            <a:pPr marL="222250" indent="-222250">
              <a:lnSpc>
                <a:spcPct val="100000"/>
              </a:lnSpc>
            </a:pPr>
            <a:r>
              <a:rPr lang="en-US" dirty="0"/>
              <a:t>List the different transaction types used to record cost share</a:t>
            </a:r>
          </a:p>
          <a:p>
            <a:pPr marL="222250" indent="-222250">
              <a:lnSpc>
                <a:spcPct val="100000"/>
              </a:lnSpc>
            </a:pPr>
            <a:r>
              <a:rPr lang="en-US" dirty="0"/>
              <a:t>Request manual journals for recording non transactional cost share</a:t>
            </a:r>
          </a:p>
          <a:p>
            <a:pPr marL="222250" indent="-222250">
              <a:lnSpc>
                <a:spcPct val="100000"/>
              </a:lnSpc>
            </a:pPr>
            <a:r>
              <a:rPr lang="en-US" dirty="0"/>
              <a:t>Know what types of cost share will record with no action needed by the Grant Managers</a:t>
            </a:r>
          </a:p>
          <a:p>
            <a:pPr marL="222250" indent="-222250">
              <a:lnSpc>
                <a:spcPct val="100000"/>
              </a:lnSpc>
            </a:pPr>
            <a:r>
              <a:rPr lang="en-US" dirty="0"/>
              <a:t>Understand the correct </a:t>
            </a:r>
            <a:r>
              <a:rPr lang="en-US" dirty="0" err="1"/>
              <a:t>worktag</a:t>
            </a:r>
            <a:r>
              <a:rPr lang="en-US" dirty="0"/>
              <a:t> usage for cost share</a:t>
            </a:r>
          </a:p>
          <a:p>
            <a:pPr marL="222250" indent="-222250">
              <a:lnSpc>
                <a:spcPct val="100000"/>
              </a:lnSpc>
            </a:pPr>
            <a:r>
              <a:rPr lang="en-US" dirty="0"/>
              <a:t>Know how to approve a cost share transaction</a:t>
            </a:r>
          </a:p>
          <a:p>
            <a:pPr marL="222250" indent="-222250">
              <a:lnSpc>
                <a:spcPct val="100000"/>
              </a:lnSpc>
            </a:pPr>
            <a:r>
              <a:rPr lang="en-US" dirty="0"/>
              <a:t>Run various reports to manage cost share obligations</a:t>
            </a:r>
          </a:p>
        </p:txBody>
      </p:sp>
      <p:sp>
        <p:nvSpPr>
          <p:cNvPr id="3" name="Title 2">
            <a:extLst>
              <a:ext uri="{FF2B5EF4-FFF2-40B4-BE49-F238E27FC236}">
                <a16:creationId xmlns:a16="http://schemas.microsoft.com/office/drawing/2014/main" id="{E51C68A3-DD2B-49A2-940E-10E3B4481947}"/>
              </a:ext>
            </a:extLst>
          </p:cNvPr>
          <p:cNvSpPr>
            <a:spLocks noGrp="1"/>
          </p:cNvSpPr>
          <p:nvPr>
            <p:ph type="title"/>
          </p:nvPr>
        </p:nvSpPr>
        <p:spPr/>
        <p:txBody>
          <a:bodyPr/>
          <a:lstStyle/>
          <a:p>
            <a:r>
              <a:rPr lang="en-US" dirty="0"/>
              <a:t>Course Summary</a:t>
            </a:r>
          </a:p>
        </p:txBody>
      </p:sp>
    </p:spTree>
    <p:extLst>
      <p:ext uri="{BB962C8B-B14F-4D97-AF65-F5344CB8AC3E}">
        <p14:creationId xmlns:p14="http://schemas.microsoft.com/office/powerpoint/2010/main" val="1244961693"/>
      </p:ext>
    </p:extLst>
  </p:cSld>
  <p:clrMapOvr>
    <a:masterClrMapping/>
  </p:clrMapOvr>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1">
            <a:extLst>
              <a:ext uri="{FF2B5EF4-FFF2-40B4-BE49-F238E27FC236}">
                <a16:creationId xmlns:a16="http://schemas.microsoft.com/office/drawing/2014/main" id="{63685369-990A-437E-BCDE-CD0189C9A092}"/>
              </a:ext>
            </a:extLst>
          </p:cNvPr>
          <p:cNvSpPr>
            <a:spLocks noGrp="1"/>
          </p:cNvSpPr>
          <p:nvPr>
            <p:ph idx="1"/>
          </p:nvPr>
        </p:nvSpPr>
        <p:spPr>
          <a:xfrm>
            <a:off x="411480" y="1047331"/>
            <a:ext cx="8377428" cy="2995692"/>
          </a:xfrm>
        </p:spPr>
        <p:txBody>
          <a:bodyPr/>
          <a:lstStyle/>
          <a:p>
            <a:pPr marL="165100" indent="0">
              <a:lnSpc>
                <a:spcPct val="100000"/>
              </a:lnSpc>
              <a:buNone/>
            </a:pPr>
            <a:r>
              <a:rPr lang="en-US" dirty="0"/>
              <a:t>Helpful resources are available to perform Workday related tasks</a:t>
            </a:r>
            <a:r>
              <a:rPr lang="en-US" dirty="0" smtClean="0"/>
              <a:t>:</a:t>
            </a:r>
          </a:p>
          <a:p>
            <a:pPr marL="165100" indent="0">
              <a:lnSpc>
                <a:spcPct val="100000"/>
              </a:lnSpc>
              <a:buNone/>
            </a:pPr>
            <a:endParaRPr lang="en-US" dirty="0"/>
          </a:p>
          <a:p>
            <a:r>
              <a:rPr lang="en-US" u="sng" dirty="0" smtClean="0">
                <a:solidFill>
                  <a:srgbClr val="0070C0"/>
                </a:solidFill>
                <a:hlinkClick r:id="rId3"/>
              </a:rPr>
              <a:t>Modernization Website</a:t>
            </a:r>
            <a:endParaRPr lang="en-US" u="sng" dirty="0" smtClean="0">
              <a:solidFill>
                <a:srgbClr val="0070C0"/>
              </a:solidFill>
            </a:endParaRPr>
          </a:p>
          <a:p>
            <a:r>
              <a:rPr lang="en-US" u="sng" dirty="0" smtClean="0">
                <a:solidFill>
                  <a:srgbClr val="0070C0"/>
                </a:solidFill>
                <a:hlinkClick r:id="rId4"/>
              </a:rPr>
              <a:t>Knowledge </a:t>
            </a:r>
            <a:r>
              <a:rPr lang="en-US" u="sng" dirty="0">
                <a:solidFill>
                  <a:srgbClr val="0070C0"/>
                </a:solidFill>
                <a:hlinkClick r:id="rId4"/>
              </a:rPr>
              <a:t>Base Reference Guides</a:t>
            </a:r>
            <a:endParaRPr lang="en-US" u="sng" dirty="0">
              <a:solidFill>
                <a:srgbClr val="0070C0"/>
              </a:solidFill>
            </a:endParaRPr>
          </a:p>
          <a:p>
            <a:r>
              <a:rPr lang="en-US" dirty="0">
                <a:hlinkClick r:id="rId5"/>
              </a:rPr>
              <a:t>Workday Grants Guide: Award Budget to Actuals Dashboard Reports</a:t>
            </a:r>
            <a:endParaRPr lang="en-US" dirty="0"/>
          </a:p>
          <a:p>
            <a:r>
              <a:rPr lang="en-US" dirty="0">
                <a:hlinkClick r:id="rId6"/>
              </a:rPr>
              <a:t>OBIEE Crosswalk Report</a:t>
            </a:r>
            <a:endParaRPr lang="en-US" dirty="0"/>
          </a:p>
        </p:txBody>
      </p:sp>
      <p:sp>
        <p:nvSpPr>
          <p:cNvPr id="3" name="Title 2">
            <a:extLst>
              <a:ext uri="{FF2B5EF4-FFF2-40B4-BE49-F238E27FC236}">
                <a16:creationId xmlns:a16="http://schemas.microsoft.com/office/drawing/2014/main" id="{B12E47E0-3C69-4ED2-A171-3EFB79E160C2}"/>
              </a:ext>
            </a:extLst>
          </p:cNvPr>
          <p:cNvSpPr>
            <a:spLocks noGrp="1"/>
          </p:cNvSpPr>
          <p:nvPr>
            <p:ph type="title"/>
          </p:nvPr>
        </p:nvSpPr>
        <p:spPr/>
        <p:txBody>
          <a:bodyPr/>
          <a:lstStyle/>
          <a:p>
            <a:r>
              <a:rPr lang="en-US" dirty="0"/>
              <a:t>Additional Resources</a:t>
            </a:r>
          </a:p>
        </p:txBody>
      </p:sp>
    </p:spTree>
    <p:extLst>
      <p:ext uri="{BB962C8B-B14F-4D97-AF65-F5344CB8AC3E}">
        <p14:creationId xmlns:p14="http://schemas.microsoft.com/office/powerpoint/2010/main" val="1950539060"/>
      </p:ext>
    </p:extLst>
  </p:cSld>
  <p:clrMapOvr>
    <a:masterClrMapping/>
  </p:clrMapOvr>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2B459A0B-5651-47D1-B543-23300582A257}"/>
              </a:ext>
            </a:extLst>
          </p:cNvPr>
          <p:cNvSpPr>
            <a:spLocks noGrp="1"/>
          </p:cNvSpPr>
          <p:nvPr>
            <p:ph type="ctrTitle"/>
          </p:nvPr>
        </p:nvSpPr>
        <p:spPr>
          <a:xfrm>
            <a:off x="558353" y="932745"/>
            <a:ext cx="8027294" cy="1421928"/>
          </a:xfrm>
        </p:spPr>
        <p:txBody>
          <a:bodyPr/>
          <a:lstStyle/>
          <a:p>
            <a:r>
              <a:rPr lang="en-US" dirty="0"/>
              <a:t>You have successfully completed the </a:t>
            </a:r>
            <a:r>
              <a:rPr lang="en-US" dirty="0" smtClean="0"/>
              <a:t>Workday Grants Cost Share </a:t>
            </a:r>
            <a:r>
              <a:rPr lang="en-US" dirty="0"/>
              <a:t>course!</a:t>
            </a:r>
          </a:p>
        </p:txBody>
      </p:sp>
      <p:sp>
        <p:nvSpPr>
          <p:cNvPr id="2" name="Subtitle 1"/>
          <p:cNvSpPr>
            <a:spLocks noGrp="1"/>
          </p:cNvSpPr>
          <p:nvPr>
            <p:ph type="subTitle" idx="1"/>
          </p:nvPr>
        </p:nvSpPr>
        <p:spPr>
          <a:xfrm>
            <a:off x="558353" y="3038523"/>
            <a:ext cx="8027295" cy="374461"/>
          </a:xfrm>
        </p:spPr>
        <p:txBody>
          <a:bodyPr/>
          <a:lstStyle/>
          <a:p>
            <a:r>
              <a:rPr lang="en-US" dirty="0"/>
              <a:t>Questions? Please contact </a:t>
            </a:r>
            <a:r>
              <a:rPr lang="en-US" dirty="0">
                <a:hlinkClick r:id="rId3"/>
              </a:rPr>
              <a:t>Modhelp</a:t>
            </a:r>
            <a:endParaRPr lang="en-US" dirty="0"/>
          </a:p>
        </p:txBody>
      </p:sp>
    </p:spTree>
    <p:extLst>
      <p:ext uri="{BB962C8B-B14F-4D97-AF65-F5344CB8AC3E}">
        <p14:creationId xmlns:p14="http://schemas.microsoft.com/office/powerpoint/2010/main" val="4025277079"/>
      </p:ext>
    </p:extLst>
  </p:cSld>
  <p:clrMapOvr>
    <a:masterClrMapping/>
  </p:clrMapOvr>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p:cNvSpPr>
            <a:spLocks noGrp="1"/>
          </p:cNvSpPr>
          <p:nvPr>
            <p:ph idx="1"/>
          </p:nvPr>
        </p:nvSpPr>
        <p:spPr>
          <a:xfrm>
            <a:off x="411480" y="1047331"/>
            <a:ext cx="8377428" cy="3123932"/>
          </a:xfrm>
        </p:spPr>
        <p:txBody>
          <a:bodyPr/>
          <a:lstStyle/>
          <a:p>
            <a:pPr marL="168275" indent="-168275">
              <a:lnSpc>
                <a:spcPct val="100000"/>
              </a:lnSpc>
            </a:pPr>
            <a:r>
              <a:rPr lang="en-US" dirty="0"/>
              <a:t>If you have a question you would prefer not be discussed during the training, you may submit a ticket to </a:t>
            </a:r>
            <a:r>
              <a:rPr lang="en-US" kern="1200" dirty="0">
                <a:solidFill>
                  <a:schemeClr val="tx2"/>
                </a:solidFill>
                <a:hlinkClick r:id="rId2"/>
              </a:rPr>
              <a:t>http://support.workday.wsu.edu</a:t>
            </a:r>
            <a:r>
              <a:rPr lang="en-US" kern="1200" dirty="0" smtClean="0">
                <a:solidFill>
                  <a:schemeClr val="tx2"/>
                </a:solidFill>
                <a:hlinkClick r:id="rId2"/>
              </a:rPr>
              <a:t>/</a:t>
            </a:r>
            <a:r>
              <a:rPr lang="en-US" kern="1200" dirty="0" smtClean="0"/>
              <a:t>.</a:t>
            </a:r>
            <a:endParaRPr lang="en-US" b="1" dirty="0"/>
          </a:p>
          <a:p>
            <a:pPr marL="168275" indent="-168275">
              <a:lnSpc>
                <a:spcPct val="100000"/>
              </a:lnSpc>
            </a:pPr>
            <a:r>
              <a:rPr lang="en-US" dirty="0"/>
              <a:t>Please be considerate of the language and tone of Zoom chat interactions and questions. During sessions, aim for an inclusive, positive, and constructive dialogue as we all learn to use Workday together. </a:t>
            </a:r>
          </a:p>
        </p:txBody>
      </p:sp>
      <p:sp>
        <p:nvSpPr>
          <p:cNvPr id="4" name="Slide Number Placeholder 3"/>
          <p:cNvSpPr>
            <a:spLocks noGrp="1"/>
          </p:cNvSpPr>
          <p:nvPr>
            <p:ph type="sldNum" sz="quarter" idx="12"/>
          </p:nvPr>
        </p:nvSpPr>
        <p:spPr/>
        <p:txBody>
          <a:bodyPr/>
          <a:lstStyle/>
          <a:p>
            <a:pPr>
              <a:defRPr/>
            </a:pPr>
            <a:fld id="{35409FD9-E366-4ABD-AE9B-AE89028787C9}" type="slidenum">
              <a:rPr lang="en-US" altLang="en-US" smtClean="0"/>
              <a:pPr>
                <a:defRPr/>
              </a:pPr>
              <a:t>3</a:t>
            </a:fld>
            <a:endParaRPr lang="en-US" altLang="en-US" dirty="0"/>
          </a:p>
        </p:txBody>
      </p:sp>
      <p:sp>
        <p:nvSpPr>
          <p:cNvPr id="3" name="Title 2"/>
          <p:cNvSpPr>
            <a:spLocks noGrp="1"/>
          </p:cNvSpPr>
          <p:nvPr>
            <p:ph type="title"/>
          </p:nvPr>
        </p:nvSpPr>
        <p:spPr>
          <a:xfrm>
            <a:off x="633730" y="111438"/>
            <a:ext cx="8359140" cy="563231"/>
          </a:xfrm>
        </p:spPr>
        <p:txBody>
          <a:bodyPr/>
          <a:lstStyle/>
          <a:p>
            <a:r>
              <a:rPr lang="en-US" dirty="0"/>
              <a:t>Ground Rules (2 of 3)</a:t>
            </a:r>
          </a:p>
        </p:txBody>
      </p:sp>
    </p:spTree>
    <p:extLst>
      <p:ext uri="{BB962C8B-B14F-4D97-AF65-F5344CB8AC3E}">
        <p14:creationId xmlns:p14="http://schemas.microsoft.com/office/powerpoint/2010/main" val="2619552966"/>
      </p:ext>
    </p:extLst>
  </p:cSld>
  <p:clrMapOvr>
    <a:masterClrMapping/>
  </p:clrMapOvr>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p:cNvSpPr>
            <a:spLocks noGrp="1"/>
          </p:cNvSpPr>
          <p:nvPr>
            <p:ph idx="1"/>
          </p:nvPr>
        </p:nvSpPr>
        <p:spPr>
          <a:xfrm>
            <a:off x="411480" y="1047331"/>
            <a:ext cx="8377428" cy="3493264"/>
          </a:xfrm>
        </p:spPr>
        <p:txBody>
          <a:bodyPr/>
          <a:lstStyle/>
          <a:p>
            <a:pPr marL="168275" indent="-168275">
              <a:lnSpc>
                <a:spcPct val="100000"/>
              </a:lnSpc>
            </a:pPr>
            <a:r>
              <a:rPr lang="en-US" dirty="0"/>
              <a:t>Please remember that the most important goal of your training session is to learn the material as presented by your trainer. </a:t>
            </a:r>
          </a:p>
          <a:p>
            <a:pPr marL="168275" lvl="0" indent="-168275">
              <a:lnSpc>
                <a:spcPct val="100000"/>
              </a:lnSpc>
            </a:pPr>
            <a:r>
              <a:rPr lang="en-US" dirty="0"/>
              <a:t>Keep in mind that Workday business processes were designed and built with standardization in mind. Your trainer does not have control over process design or workflow. If you have questions or concerns about process design please submit a ticket to </a:t>
            </a:r>
            <a:r>
              <a:rPr lang="en-US" kern="1200" dirty="0">
                <a:solidFill>
                  <a:schemeClr val="tx2"/>
                </a:solidFill>
                <a:hlinkClick r:id="rId2"/>
              </a:rPr>
              <a:t>http://support.workday.wsu.edu</a:t>
            </a:r>
            <a:r>
              <a:rPr lang="en-US" kern="1200" dirty="0" smtClean="0">
                <a:solidFill>
                  <a:schemeClr val="tx2"/>
                </a:solidFill>
                <a:hlinkClick r:id="rId2"/>
              </a:rPr>
              <a:t>/</a:t>
            </a:r>
            <a:r>
              <a:rPr lang="en-US" dirty="0" smtClean="0"/>
              <a:t>.</a:t>
            </a:r>
            <a:endParaRPr lang="en-US" b="1" dirty="0"/>
          </a:p>
        </p:txBody>
      </p:sp>
      <p:sp>
        <p:nvSpPr>
          <p:cNvPr id="4" name="Slide Number Placeholder 3"/>
          <p:cNvSpPr>
            <a:spLocks noGrp="1"/>
          </p:cNvSpPr>
          <p:nvPr>
            <p:ph type="sldNum" sz="quarter" idx="12"/>
          </p:nvPr>
        </p:nvSpPr>
        <p:spPr/>
        <p:txBody>
          <a:bodyPr/>
          <a:lstStyle/>
          <a:p>
            <a:pPr>
              <a:defRPr/>
            </a:pPr>
            <a:fld id="{35409FD9-E366-4ABD-AE9B-AE89028787C9}" type="slidenum">
              <a:rPr lang="en-US" altLang="en-US" smtClean="0"/>
              <a:pPr>
                <a:defRPr/>
              </a:pPr>
              <a:t>4</a:t>
            </a:fld>
            <a:endParaRPr lang="en-US" altLang="en-US" dirty="0"/>
          </a:p>
        </p:txBody>
      </p:sp>
      <p:sp>
        <p:nvSpPr>
          <p:cNvPr id="3" name="Title 2"/>
          <p:cNvSpPr>
            <a:spLocks noGrp="1"/>
          </p:cNvSpPr>
          <p:nvPr>
            <p:ph type="title"/>
          </p:nvPr>
        </p:nvSpPr>
        <p:spPr>
          <a:xfrm>
            <a:off x="633730" y="111438"/>
            <a:ext cx="8359140" cy="563231"/>
          </a:xfrm>
        </p:spPr>
        <p:txBody>
          <a:bodyPr/>
          <a:lstStyle/>
          <a:p>
            <a:r>
              <a:rPr lang="en-US" dirty="0"/>
              <a:t>Ground Rules (3 of 3)</a:t>
            </a:r>
          </a:p>
        </p:txBody>
      </p:sp>
    </p:spTree>
    <p:extLst>
      <p:ext uri="{BB962C8B-B14F-4D97-AF65-F5344CB8AC3E}">
        <p14:creationId xmlns:p14="http://schemas.microsoft.com/office/powerpoint/2010/main" val="2105395576"/>
      </p:ext>
    </p:extLst>
  </p:cSld>
  <p:clrMapOvr>
    <a:masterClrMapping/>
  </p:clrMapOvr>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type="body" idx="1"/>
          </p:nvPr>
        </p:nvSpPr>
        <p:spPr>
          <a:xfrm>
            <a:off x="153173" y="1124264"/>
            <a:ext cx="4091459" cy="482244"/>
          </a:xfrm>
        </p:spPr>
        <p:txBody>
          <a:bodyPr/>
          <a:lstStyle/>
          <a:p>
            <a:pPr algn="ctr"/>
            <a:r>
              <a:rPr lang="en-US" dirty="0">
                <a:solidFill>
                  <a:srgbClr val="5E6A67"/>
                </a:solidFill>
              </a:rPr>
              <a:t>Course Description</a:t>
            </a:r>
          </a:p>
        </p:txBody>
      </p:sp>
      <p:sp>
        <p:nvSpPr>
          <p:cNvPr id="6" name="Text Placeholder 5"/>
          <p:cNvSpPr>
            <a:spLocks noGrp="1"/>
          </p:cNvSpPr>
          <p:nvPr>
            <p:ph type="body" sz="quarter" idx="3"/>
          </p:nvPr>
        </p:nvSpPr>
        <p:spPr>
          <a:xfrm>
            <a:off x="4741473" y="1124263"/>
            <a:ext cx="4089416" cy="482244"/>
          </a:xfrm>
        </p:spPr>
        <p:txBody>
          <a:bodyPr/>
          <a:lstStyle/>
          <a:p>
            <a:r>
              <a:rPr lang="en-US" dirty="0">
                <a:solidFill>
                  <a:srgbClr val="5E6A67"/>
                </a:solidFill>
              </a:rPr>
              <a:t>Audience</a:t>
            </a:r>
          </a:p>
        </p:txBody>
      </p:sp>
      <p:sp>
        <p:nvSpPr>
          <p:cNvPr id="35" name="Title 2">
            <a:extLst>
              <a:ext uri="{FF2B5EF4-FFF2-40B4-BE49-F238E27FC236}">
                <a16:creationId xmlns:a16="http://schemas.microsoft.com/office/drawing/2014/main" id="{536FA4D0-18EB-4307-BF47-10B08BD3BBB1}"/>
              </a:ext>
            </a:extLst>
          </p:cNvPr>
          <p:cNvSpPr>
            <a:spLocks noGrp="1"/>
          </p:cNvSpPr>
          <p:nvPr>
            <p:ph type="title"/>
          </p:nvPr>
        </p:nvSpPr>
        <p:spPr/>
        <p:txBody>
          <a:bodyPr/>
          <a:lstStyle/>
          <a:p>
            <a:r>
              <a:rPr lang="en-US" dirty="0"/>
              <a:t>Course Overview</a:t>
            </a:r>
          </a:p>
        </p:txBody>
      </p:sp>
      <p:sp>
        <p:nvSpPr>
          <p:cNvPr id="12" name="Content Placeholder 4">
            <a:extLst>
              <a:ext uri="{FF2B5EF4-FFF2-40B4-BE49-F238E27FC236}">
                <a16:creationId xmlns:a16="http://schemas.microsoft.com/office/drawing/2014/main" id="{4F5E7DB6-EE20-4860-A721-4D05D363552D}"/>
              </a:ext>
            </a:extLst>
          </p:cNvPr>
          <p:cNvSpPr>
            <a:spLocks noGrp="1"/>
          </p:cNvSpPr>
          <p:nvPr>
            <p:ph sz="half" idx="2"/>
          </p:nvPr>
        </p:nvSpPr>
        <p:spPr>
          <a:xfrm>
            <a:off x="442918" y="1606507"/>
            <a:ext cx="4370382" cy="1200329"/>
          </a:xfrm>
        </p:spPr>
        <p:txBody>
          <a:bodyPr/>
          <a:lstStyle/>
          <a:p>
            <a:pPr marL="0" indent="0">
              <a:lnSpc>
                <a:spcPct val="100000"/>
              </a:lnSpc>
              <a:buNone/>
            </a:pPr>
            <a:r>
              <a:rPr lang="en-US" dirty="0"/>
              <a:t>This course will provide information on </a:t>
            </a:r>
            <a:r>
              <a:rPr lang="en-US" dirty="0" smtClean="0"/>
              <a:t>cost share in Workday</a:t>
            </a:r>
            <a:endParaRPr lang="en-US" dirty="0"/>
          </a:p>
        </p:txBody>
      </p:sp>
      <p:sp>
        <p:nvSpPr>
          <p:cNvPr id="13" name="Content Placeholder 6">
            <a:extLst>
              <a:ext uri="{FF2B5EF4-FFF2-40B4-BE49-F238E27FC236}">
                <a16:creationId xmlns:a16="http://schemas.microsoft.com/office/drawing/2014/main" id="{D11489B3-DDD8-46F6-A583-17A75FE4A9E5}"/>
              </a:ext>
            </a:extLst>
          </p:cNvPr>
          <p:cNvSpPr>
            <a:spLocks noGrp="1"/>
          </p:cNvSpPr>
          <p:nvPr>
            <p:ph sz="quarter" idx="4"/>
          </p:nvPr>
        </p:nvSpPr>
        <p:spPr>
          <a:xfrm>
            <a:off x="5558190" y="1606507"/>
            <a:ext cx="3432637" cy="748923"/>
          </a:xfrm>
        </p:spPr>
        <p:txBody>
          <a:bodyPr/>
          <a:lstStyle/>
          <a:p>
            <a:pPr marL="0" indent="0">
              <a:buNone/>
            </a:pPr>
            <a:r>
              <a:rPr lang="en-US" dirty="0"/>
              <a:t>This course is for:</a:t>
            </a:r>
          </a:p>
          <a:p>
            <a:pPr marL="228600" indent="-228600">
              <a:spcAft>
                <a:spcPts val="0"/>
              </a:spcAft>
            </a:pPr>
            <a:r>
              <a:rPr lang="en-US" dirty="0"/>
              <a:t>Grant Manager</a:t>
            </a:r>
          </a:p>
        </p:txBody>
      </p:sp>
    </p:spTree>
    <p:extLst>
      <p:ext uri="{BB962C8B-B14F-4D97-AF65-F5344CB8AC3E}">
        <p14:creationId xmlns:p14="http://schemas.microsoft.com/office/powerpoint/2010/main" val="669124084"/>
      </p:ext>
    </p:extLst>
  </p:cSld>
  <p:clrMapOvr>
    <a:masterClrMapping/>
  </p:clrMapOvr>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2">
            <a:extLst>
              <a:ext uri="{FF2B5EF4-FFF2-40B4-BE49-F238E27FC236}">
                <a16:creationId xmlns:a16="http://schemas.microsoft.com/office/drawing/2014/main" id="{59BF80E6-D1EA-4211-B0C7-5888C8E646F1}"/>
              </a:ext>
            </a:extLst>
          </p:cNvPr>
          <p:cNvSpPr>
            <a:spLocks noGrp="1"/>
          </p:cNvSpPr>
          <p:nvPr>
            <p:ph type="title"/>
          </p:nvPr>
        </p:nvSpPr>
        <p:spPr/>
        <p:txBody>
          <a:bodyPr/>
          <a:lstStyle/>
          <a:p>
            <a:r>
              <a:rPr lang="en-US" dirty="0"/>
              <a:t>Course Agenda (1 of 2)</a:t>
            </a:r>
          </a:p>
        </p:txBody>
      </p:sp>
      <p:graphicFrame>
        <p:nvGraphicFramePr>
          <p:cNvPr id="3" name="Table Placeholder 2">
            <a:extLst>
              <a:ext uri="{FF2B5EF4-FFF2-40B4-BE49-F238E27FC236}">
                <a16:creationId xmlns:a16="http://schemas.microsoft.com/office/drawing/2014/main" id="{2404634F-0686-48DE-8CB8-2668E651CAE9}"/>
              </a:ext>
            </a:extLst>
          </p:cNvPr>
          <p:cNvGraphicFramePr>
            <a:graphicFrameLocks noGrp="1"/>
          </p:cNvGraphicFramePr>
          <p:nvPr>
            <p:ph type="tbl" sz="quarter" idx="13"/>
            <p:extLst>
              <p:ext uri="{D42A27DB-BD31-4B8C-83A1-F6EECF244321}">
                <p14:modId xmlns:p14="http://schemas.microsoft.com/office/powerpoint/2010/main" val="3422797901"/>
              </p:ext>
            </p:extLst>
          </p:nvPr>
        </p:nvGraphicFramePr>
        <p:xfrm>
          <a:off x="177531" y="941905"/>
          <a:ext cx="8788938" cy="3797296"/>
        </p:xfrm>
        <a:graphic>
          <a:graphicData uri="http://schemas.openxmlformats.org/drawingml/2006/table">
            <a:tbl>
              <a:tblPr firstRow="1" bandRow="1">
                <a:tableStyleId>{5C22544A-7EE6-4342-B048-85BDC9FD1C3A}</a:tableStyleId>
              </a:tblPr>
              <a:tblGrid>
                <a:gridCol w="2212743">
                  <a:extLst>
                    <a:ext uri="{9D8B030D-6E8A-4147-A177-3AD203B41FA5}">
                      <a16:colId xmlns:a16="http://schemas.microsoft.com/office/drawing/2014/main" val="1112538629"/>
                    </a:ext>
                  </a:extLst>
                </a:gridCol>
                <a:gridCol w="3783949">
                  <a:extLst>
                    <a:ext uri="{9D8B030D-6E8A-4147-A177-3AD203B41FA5}">
                      <a16:colId xmlns:a16="http://schemas.microsoft.com/office/drawing/2014/main" val="2017134773"/>
                    </a:ext>
                  </a:extLst>
                </a:gridCol>
                <a:gridCol w="2792246">
                  <a:extLst>
                    <a:ext uri="{9D8B030D-6E8A-4147-A177-3AD203B41FA5}">
                      <a16:colId xmlns:a16="http://schemas.microsoft.com/office/drawing/2014/main" val="1225853772"/>
                    </a:ext>
                  </a:extLst>
                </a:gridCol>
              </a:tblGrid>
              <a:tr h="688336">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IN" sz="2400" b="1" dirty="0">
                          <a:solidFill>
                            <a:schemeClr val="bg1"/>
                          </a:solidFill>
                          <a:latin typeface="Lucida Sans" pitchFamily="34" charset="0"/>
                          <a:ea typeface="+mn-ea"/>
                          <a:cs typeface="+mn-cs"/>
                        </a:rPr>
                        <a:t>Lesson #</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solidFill>
                  </a:tcPr>
                </a:tc>
                <a:tc>
                  <a:txBody>
                    <a:body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IN" sz="2400" b="1" dirty="0">
                          <a:solidFill>
                            <a:schemeClr val="bg1"/>
                          </a:solidFill>
                          <a:latin typeface="Lucida Sans" pitchFamily="34" charset="0"/>
                          <a:ea typeface="+mn-ea"/>
                          <a:cs typeface="+mn-cs"/>
                        </a:rPr>
                        <a:t>Lesson Name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solidFill>
                  </a:tcPr>
                </a:tc>
                <a:tc>
                  <a:txBody>
                    <a:body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IN" sz="2400" b="1" dirty="0">
                          <a:solidFill>
                            <a:schemeClr val="bg1"/>
                          </a:solidFill>
                          <a:latin typeface="Lucida Sans" pitchFamily="34" charset="0"/>
                          <a:ea typeface="+mn-ea"/>
                          <a:cs typeface="+mn-cs"/>
                        </a:rPr>
                        <a:t>Duration</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solidFill>
                  </a:tcPr>
                </a:tc>
                <a:extLst>
                  <a:ext uri="{0D108BD9-81ED-4DB2-BD59-A6C34878D82A}">
                    <a16:rowId xmlns:a16="http://schemas.microsoft.com/office/drawing/2014/main" val="470769249"/>
                  </a:ext>
                </a:extLst>
              </a:tr>
              <a:tr h="1129001">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400" b="0" dirty="0">
                          <a:solidFill>
                            <a:schemeClr val="tx1"/>
                          </a:solidFill>
                          <a:latin typeface="Lucida Sans" pitchFamily="34" charset="0"/>
                          <a:ea typeface="+mn-ea"/>
                          <a:cs typeface="+mn-cs"/>
                        </a:rPr>
                        <a:t>Lesson 1</a:t>
                      </a:r>
                      <a:endParaRPr lang="en-IN" sz="2400" b="0" dirty="0">
                        <a:solidFill>
                          <a:schemeClr val="tx1"/>
                        </a:solidFill>
                        <a:latin typeface="Lucida Sans" pitchFamily="34" charset="0"/>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2F2F2"/>
                    </a:solidFill>
                  </a:tcPr>
                </a:tc>
                <a:tc>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2400" b="0" dirty="0" smtClean="0">
                          <a:solidFill>
                            <a:schemeClr val="tx1"/>
                          </a:solidFill>
                          <a:latin typeface="Lucida Sans" pitchFamily="34" charset="0"/>
                          <a:ea typeface="+mn-ea"/>
                          <a:cs typeface="+mn-cs"/>
                        </a:rPr>
                        <a:t>Legacy Process and Workday Equivalent,</a:t>
                      </a:r>
                      <a:r>
                        <a:rPr lang="en-US" sz="2400" b="0" baseline="0" dirty="0" smtClean="0">
                          <a:solidFill>
                            <a:schemeClr val="tx1"/>
                          </a:solidFill>
                          <a:latin typeface="Lucida Sans" pitchFamily="34" charset="0"/>
                          <a:ea typeface="+mn-ea"/>
                          <a:cs typeface="+mn-cs"/>
                        </a:rPr>
                        <a:t> Key Process Changes</a:t>
                      </a:r>
                      <a:endParaRPr lang="en-US" sz="2400" b="0" dirty="0">
                        <a:solidFill>
                          <a:schemeClr val="tx1"/>
                        </a:solidFill>
                        <a:latin typeface="Lucida Sans" pitchFamily="34" charset="0"/>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2F2F2"/>
                    </a:solidFill>
                  </a:tcPr>
                </a:tc>
                <a:tc>
                  <a:txBody>
                    <a:body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IN" sz="2400" b="0" dirty="0" smtClean="0">
                          <a:solidFill>
                            <a:schemeClr val="tx1"/>
                          </a:solidFill>
                          <a:latin typeface="Lucida Sans" pitchFamily="34" charset="0"/>
                          <a:ea typeface="+mn-ea"/>
                          <a:cs typeface="+mn-cs"/>
                        </a:rPr>
                        <a:t>10 </a:t>
                      </a:r>
                      <a:r>
                        <a:rPr lang="en-IN" sz="2400" b="0" dirty="0">
                          <a:solidFill>
                            <a:schemeClr val="tx1"/>
                          </a:solidFill>
                          <a:latin typeface="Lucida Sans" pitchFamily="34" charset="0"/>
                          <a:ea typeface="+mn-ea"/>
                          <a:cs typeface="+mn-cs"/>
                        </a:rPr>
                        <a:t>mins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2F2F2"/>
                    </a:solidFill>
                  </a:tcPr>
                </a:tc>
                <a:extLst>
                  <a:ext uri="{0D108BD9-81ED-4DB2-BD59-A6C34878D82A}">
                    <a16:rowId xmlns:a16="http://schemas.microsoft.com/office/drawing/2014/main" val="3123346592"/>
                  </a:ext>
                </a:extLst>
              </a:tr>
              <a:tr h="788353">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400" b="0" dirty="0">
                          <a:solidFill>
                            <a:schemeClr val="tx1"/>
                          </a:solidFill>
                          <a:latin typeface="Lucida Sans" pitchFamily="34" charset="0"/>
                          <a:ea typeface="+mn-ea"/>
                          <a:cs typeface="+mn-cs"/>
                        </a:rPr>
                        <a:t>Lesson 2</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2400" b="0" dirty="0" smtClean="0">
                          <a:solidFill>
                            <a:schemeClr val="tx1"/>
                          </a:solidFill>
                          <a:latin typeface="Lucida Sans" pitchFamily="34" charset="0"/>
                          <a:ea typeface="+mn-ea"/>
                          <a:cs typeface="+mn-cs"/>
                        </a:rPr>
                        <a:t>Manual Journals, Other Types</a:t>
                      </a:r>
                      <a:r>
                        <a:rPr lang="en-US" sz="2400" b="0" baseline="0" dirty="0" smtClean="0">
                          <a:solidFill>
                            <a:schemeClr val="tx1"/>
                          </a:solidFill>
                          <a:latin typeface="Lucida Sans" pitchFamily="34" charset="0"/>
                          <a:ea typeface="+mn-ea"/>
                          <a:cs typeface="+mn-cs"/>
                        </a:rPr>
                        <a:t> of Cost Share, Coding a Cost Share Transaction</a:t>
                      </a:r>
                      <a:endParaRPr lang="en-US" sz="2400" b="0" dirty="0" smtClean="0">
                        <a:solidFill>
                          <a:schemeClr val="tx1"/>
                        </a:solidFill>
                        <a:latin typeface="Lucida Sans"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sz="2400" b="0" dirty="0">
                        <a:solidFill>
                          <a:schemeClr val="tx1"/>
                        </a:solidFill>
                        <a:latin typeface="Lucida Sans" pitchFamily="34" charset="0"/>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2400" b="0" dirty="0">
                          <a:solidFill>
                            <a:schemeClr val="tx1"/>
                          </a:solidFill>
                          <a:latin typeface="Lucida Sans" pitchFamily="34" charset="0"/>
                          <a:ea typeface="+mn-ea"/>
                          <a:cs typeface="+mn-cs"/>
                        </a:rPr>
                        <a:t>20 mins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707341435"/>
                  </a:ext>
                </a:extLst>
              </a:tr>
            </a:tbl>
          </a:graphicData>
        </a:graphic>
      </p:graphicFrame>
    </p:spTree>
    <p:extLst>
      <p:ext uri="{BB962C8B-B14F-4D97-AF65-F5344CB8AC3E}">
        <p14:creationId xmlns:p14="http://schemas.microsoft.com/office/powerpoint/2010/main" val="3678144438"/>
      </p:ext>
    </p:extLst>
  </p:cSld>
  <p:clrMapOvr>
    <a:masterClrMapping/>
  </p:clrMapOvr>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2">
            <a:extLst>
              <a:ext uri="{FF2B5EF4-FFF2-40B4-BE49-F238E27FC236}">
                <a16:creationId xmlns:a16="http://schemas.microsoft.com/office/drawing/2014/main" id="{59BF80E6-D1EA-4211-B0C7-5888C8E646F1}"/>
              </a:ext>
            </a:extLst>
          </p:cNvPr>
          <p:cNvSpPr>
            <a:spLocks noGrp="1"/>
          </p:cNvSpPr>
          <p:nvPr>
            <p:ph type="title"/>
          </p:nvPr>
        </p:nvSpPr>
        <p:spPr/>
        <p:txBody>
          <a:bodyPr/>
          <a:lstStyle/>
          <a:p>
            <a:r>
              <a:rPr lang="en-US" dirty="0"/>
              <a:t>Course Agenda (2 of 2)</a:t>
            </a:r>
          </a:p>
        </p:txBody>
      </p:sp>
      <p:graphicFrame>
        <p:nvGraphicFramePr>
          <p:cNvPr id="3" name="Table Placeholder 2">
            <a:extLst>
              <a:ext uri="{FF2B5EF4-FFF2-40B4-BE49-F238E27FC236}">
                <a16:creationId xmlns:a16="http://schemas.microsoft.com/office/drawing/2014/main" id="{D21F27D4-F9FA-4CB8-A6E1-455068B2F7C3}"/>
              </a:ext>
            </a:extLst>
          </p:cNvPr>
          <p:cNvGraphicFramePr>
            <a:graphicFrameLocks noGrp="1"/>
          </p:cNvGraphicFramePr>
          <p:nvPr>
            <p:ph type="tbl" sz="quarter" idx="13"/>
            <p:extLst>
              <p:ext uri="{D42A27DB-BD31-4B8C-83A1-F6EECF244321}">
                <p14:modId xmlns:p14="http://schemas.microsoft.com/office/powerpoint/2010/main" val="1328189872"/>
              </p:ext>
            </p:extLst>
          </p:nvPr>
        </p:nvGraphicFramePr>
        <p:xfrm>
          <a:off x="177529" y="899375"/>
          <a:ext cx="8788941" cy="3102414"/>
        </p:xfrm>
        <a:graphic>
          <a:graphicData uri="http://schemas.openxmlformats.org/drawingml/2006/table">
            <a:tbl>
              <a:tblPr firstRow="1" bandRow="1">
                <a:tableStyleId>{5C22544A-7EE6-4342-B048-85BDC9FD1C3A}</a:tableStyleId>
              </a:tblPr>
              <a:tblGrid>
                <a:gridCol w="2820852">
                  <a:extLst>
                    <a:ext uri="{9D8B030D-6E8A-4147-A177-3AD203B41FA5}">
                      <a16:colId xmlns:a16="http://schemas.microsoft.com/office/drawing/2014/main" val="1906303273"/>
                    </a:ext>
                  </a:extLst>
                </a:gridCol>
                <a:gridCol w="4348717">
                  <a:extLst>
                    <a:ext uri="{9D8B030D-6E8A-4147-A177-3AD203B41FA5}">
                      <a16:colId xmlns:a16="http://schemas.microsoft.com/office/drawing/2014/main" val="2350196705"/>
                    </a:ext>
                  </a:extLst>
                </a:gridCol>
                <a:gridCol w="1619372">
                  <a:extLst>
                    <a:ext uri="{9D8B030D-6E8A-4147-A177-3AD203B41FA5}">
                      <a16:colId xmlns:a16="http://schemas.microsoft.com/office/drawing/2014/main" val="4178410127"/>
                    </a:ext>
                  </a:extLst>
                </a:gridCol>
              </a:tblGrid>
              <a:tr h="704098">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IN" sz="2400" b="1" dirty="0">
                          <a:solidFill>
                            <a:schemeClr val="bg1"/>
                          </a:solidFill>
                          <a:latin typeface="Lucida Sans" pitchFamily="34" charset="0"/>
                          <a:ea typeface="+mn-ea"/>
                          <a:cs typeface="+mn-cs"/>
                        </a:rPr>
                        <a:t>Lesson #</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5E6A71"/>
                    </a:solidFill>
                  </a:tcPr>
                </a:tc>
                <a:tc>
                  <a:txBody>
                    <a:body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IN" sz="2400" b="1" dirty="0">
                          <a:solidFill>
                            <a:schemeClr val="bg1"/>
                          </a:solidFill>
                          <a:latin typeface="Lucida Sans" pitchFamily="34" charset="0"/>
                          <a:ea typeface="+mn-ea"/>
                          <a:cs typeface="+mn-cs"/>
                        </a:rPr>
                        <a:t>Lesson Name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5E6A71"/>
                    </a:solidFill>
                  </a:tcPr>
                </a:tc>
                <a:tc>
                  <a:txBody>
                    <a:body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IN" sz="2400" b="1" dirty="0">
                          <a:solidFill>
                            <a:schemeClr val="bg1"/>
                          </a:solidFill>
                          <a:latin typeface="Lucida Sans" pitchFamily="34" charset="0"/>
                          <a:ea typeface="+mn-ea"/>
                          <a:cs typeface="+mn-cs"/>
                        </a:rPr>
                        <a:t>Duration</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5E6A71"/>
                    </a:solidFill>
                  </a:tcPr>
                </a:tc>
                <a:extLst>
                  <a:ext uri="{0D108BD9-81ED-4DB2-BD59-A6C34878D82A}">
                    <a16:rowId xmlns:a16="http://schemas.microsoft.com/office/drawing/2014/main" val="1788203303"/>
                  </a:ext>
                </a:extLst>
              </a:tr>
              <a:tr h="847109">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400" b="0" strike="noStrike" dirty="0">
                          <a:solidFill>
                            <a:schemeClr val="tx1"/>
                          </a:solidFill>
                          <a:latin typeface="Lucida Sans" pitchFamily="34" charset="0"/>
                          <a:ea typeface="+mn-ea"/>
                          <a:cs typeface="+mn-cs"/>
                        </a:rPr>
                        <a:t>Lesson 3 </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2F2F2"/>
                    </a:solidFill>
                  </a:tcPr>
                </a:tc>
                <a:tc>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2400" b="0" strike="noStrike" dirty="0" smtClean="0">
                          <a:solidFill>
                            <a:schemeClr val="tx1"/>
                          </a:solidFill>
                          <a:latin typeface="Lucida Sans" pitchFamily="34" charset="0"/>
                          <a:ea typeface="+mn-ea"/>
                          <a:cs typeface="+mn-cs"/>
                        </a:rPr>
                        <a:t>Approving a Cost Share Transaction</a:t>
                      </a:r>
                      <a:endParaRPr lang="en-US" sz="2400" b="0" strike="noStrike" dirty="0">
                        <a:solidFill>
                          <a:schemeClr val="tx1"/>
                        </a:solidFill>
                        <a:latin typeface="Lucida Sans" pitchFamily="34" charset="0"/>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2F2F2"/>
                    </a:solidFill>
                  </a:tcPr>
                </a:tc>
                <a:tc>
                  <a:txBody>
                    <a:body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2400" b="0" strike="noStrike" dirty="0">
                          <a:solidFill>
                            <a:schemeClr val="tx1"/>
                          </a:solidFill>
                          <a:latin typeface="Lucida Sans" pitchFamily="34" charset="0"/>
                          <a:ea typeface="+mn-ea"/>
                          <a:cs typeface="+mn-cs"/>
                        </a:rPr>
                        <a:t>20 mins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2F2F2"/>
                    </a:solidFill>
                  </a:tcPr>
                </a:tc>
                <a:extLst>
                  <a:ext uri="{0D108BD9-81ED-4DB2-BD59-A6C34878D82A}">
                    <a16:rowId xmlns:a16="http://schemas.microsoft.com/office/drawing/2014/main" val="3283528277"/>
                  </a:ext>
                </a:extLst>
              </a:tr>
              <a:tr h="847109">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400" b="0" dirty="0">
                          <a:solidFill>
                            <a:schemeClr val="tx1"/>
                          </a:solidFill>
                          <a:latin typeface="Lucida Sans" pitchFamily="34" charset="0"/>
                          <a:ea typeface="+mn-ea"/>
                          <a:cs typeface="+mn-cs"/>
                        </a:rPr>
                        <a:t>Lesson 4</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2F2F2"/>
                    </a:solidFill>
                  </a:tcPr>
                </a:tc>
                <a:tc>
                  <a:txBody>
                    <a:bodyPr/>
                    <a:lstStyle/>
                    <a:p>
                      <a:pPr marL="0" lvl="0" indent="0">
                        <a:buFont typeface="Arial" panose="020B0604020202020204" pitchFamily="34" charset="0"/>
                        <a:buNone/>
                      </a:pPr>
                      <a:r>
                        <a:rPr lang="en-US" sz="2400" kern="1200" dirty="0" smtClean="0">
                          <a:solidFill>
                            <a:schemeClr val="tx1"/>
                          </a:solidFill>
                          <a:latin typeface="Lucida Sans" panose="020B0602030504020204" pitchFamily="34" charset="0"/>
                          <a:ea typeface="+mn-ea"/>
                          <a:cs typeface="+mn-cs"/>
                        </a:rPr>
                        <a:t>Cost Share Reports</a:t>
                      </a:r>
                      <a:endParaRPr lang="en-US" sz="2400" b="0" dirty="0">
                        <a:solidFill>
                          <a:schemeClr val="tx1"/>
                        </a:solidFill>
                        <a:latin typeface="Lucida Sans" pitchFamily="34" charset="0"/>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2F2F2"/>
                    </a:solidFill>
                  </a:tcPr>
                </a:tc>
                <a:tc>
                  <a:txBody>
                    <a:bodyPr/>
                    <a:lstStyle/>
                    <a:p>
                      <a:pPr marL="0" lvl="0" indent="0" algn="ctr">
                        <a:buFont typeface="Arial" panose="020B0604020202020204" pitchFamily="34" charset="0"/>
                        <a:buNone/>
                      </a:pPr>
                      <a:r>
                        <a:rPr lang="en-US" sz="2400" b="0" dirty="0" smtClean="0">
                          <a:solidFill>
                            <a:schemeClr val="tx1"/>
                          </a:solidFill>
                          <a:latin typeface="Lucida Sans" pitchFamily="34" charset="0"/>
                          <a:ea typeface="+mn-ea"/>
                          <a:cs typeface="+mn-cs"/>
                        </a:rPr>
                        <a:t>10 </a:t>
                      </a:r>
                      <a:r>
                        <a:rPr lang="en-US" sz="2400" b="0" dirty="0" err="1" smtClean="0">
                          <a:solidFill>
                            <a:schemeClr val="tx1"/>
                          </a:solidFill>
                          <a:latin typeface="Lucida Sans" pitchFamily="34" charset="0"/>
                          <a:ea typeface="+mn-ea"/>
                          <a:cs typeface="+mn-cs"/>
                        </a:rPr>
                        <a:t>mins</a:t>
                      </a:r>
                      <a:endParaRPr lang="en-US" sz="2400" b="0" dirty="0" smtClean="0">
                        <a:solidFill>
                          <a:schemeClr val="tx1"/>
                        </a:solidFill>
                        <a:latin typeface="Lucida Sans" pitchFamily="34" charset="0"/>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2F2F2"/>
                    </a:solidFill>
                  </a:tcPr>
                </a:tc>
                <a:extLst>
                  <a:ext uri="{0D108BD9-81ED-4DB2-BD59-A6C34878D82A}">
                    <a16:rowId xmlns:a16="http://schemas.microsoft.com/office/drawing/2014/main" val="3356959928"/>
                  </a:ext>
                </a:extLst>
              </a:tr>
              <a:tr h="704098">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400" b="0" dirty="0">
                          <a:solidFill>
                            <a:schemeClr val="tx1"/>
                          </a:solidFill>
                          <a:latin typeface="Lucida Sans" pitchFamily="34" charset="0"/>
                          <a:ea typeface="+mn-ea"/>
                          <a:cs typeface="+mn-cs"/>
                        </a:rPr>
                        <a:t>Course Wrap-up</a:t>
                      </a:r>
                    </a:p>
                  </a:txBody>
                  <a:tcPr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2F2F2"/>
                    </a:solidFill>
                  </a:tcPr>
                </a:tc>
                <a:tc>
                  <a:txBody>
                    <a:bodyPr/>
                    <a:lstStyle/>
                    <a:p>
                      <a:pPr marL="0" lvl="0" indent="0">
                        <a:buFont typeface="Arial" panose="020B0604020202020204" pitchFamily="34" charset="0"/>
                        <a:buNone/>
                      </a:pPr>
                      <a:endParaRPr lang="en-US" sz="2400" kern="1200" dirty="0">
                        <a:solidFill>
                          <a:schemeClr val="tx1"/>
                        </a:solidFill>
                        <a:latin typeface="Lucida Sans" panose="020B0602030504020204" pitchFamily="34" charset="0"/>
                        <a:ea typeface="+mn-ea"/>
                        <a:cs typeface="+mn-cs"/>
                      </a:endParaRPr>
                    </a:p>
                  </a:txBody>
                  <a:tcPr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2F2F2"/>
                    </a:solidFill>
                  </a:tcPr>
                </a:tc>
                <a:tc>
                  <a:txBody>
                    <a:bodyPr/>
                    <a:lstStyle/>
                    <a:p>
                      <a:pPr marL="0" lvl="0" indent="0" algn="ctr">
                        <a:buFont typeface="Arial" panose="020B0604020202020204" pitchFamily="34" charset="0"/>
                        <a:buNone/>
                      </a:pPr>
                      <a:r>
                        <a:rPr lang="en-US" sz="2400" b="0" dirty="0">
                          <a:solidFill>
                            <a:schemeClr val="tx1"/>
                          </a:solidFill>
                          <a:latin typeface="Lucida Sans" pitchFamily="34" charset="0"/>
                          <a:ea typeface="+mn-ea"/>
                          <a:cs typeface="+mn-cs"/>
                        </a:rPr>
                        <a:t>10 min</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2F2F2"/>
                    </a:solidFill>
                  </a:tcPr>
                </a:tc>
                <a:extLst>
                  <a:ext uri="{0D108BD9-81ED-4DB2-BD59-A6C34878D82A}">
                    <a16:rowId xmlns:a16="http://schemas.microsoft.com/office/drawing/2014/main" val="97169018"/>
                  </a:ext>
                </a:extLst>
              </a:tr>
            </a:tbl>
          </a:graphicData>
        </a:graphic>
      </p:graphicFrame>
    </p:spTree>
    <p:extLst>
      <p:ext uri="{BB962C8B-B14F-4D97-AF65-F5344CB8AC3E}">
        <p14:creationId xmlns:p14="http://schemas.microsoft.com/office/powerpoint/2010/main" val="1999821892"/>
      </p:ext>
    </p:extLst>
  </p:cSld>
  <p:clrMapOvr>
    <a:masterClrMapping/>
  </p:clrMapOvr>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E51C68A3-DD2B-49A2-940E-10E3B4481947}"/>
              </a:ext>
            </a:extLst>
          </p:cNvPr>
          <p:cNvSpPr>
            <a:spLocks noGrp="1"/>
          </p:cNvSpPr>
          <p:nvPr>
            <p:ph type="title"/>
          </p:nvPr>
        </p:nvSpPr>
        <p:spPr/>
        <p:txBody>
          <a:bodyPr/>
          <a:lstStyle/>
          <a:p>
            <a:r>
              <a:rPr lang="en-US" dirty="0"/>
              <a:t>Course Objectives</a:t>
            </a:r>
          </a:p>
        </p:txBody>
      </p:sp>
      <p:sp>
        <p:nvSpPr>
          <p:cNvPr id="8" name="Content Placeholder 1">
            <a:extLst>
              <a:ext uri="{FF2B5EF4-FFF2-40B4-BE49-F238E27FC236}">
                <a16:creationId xmlns:a16="http://schemas.microsoft.com/office/drawing/2014/main" id="{02DE8069-5FB4-407C-ADAA-CABF8FC6C1F8}"/>
              </a:ext>
            </a:extLst>
          </p:cNvPr>
          <p:cNvSpPr>
            <a:spLocks noGrp="1"/>
          </p:cNvSpPr>
          <p:nvPr>
            <p:ph idx="1"/>
          </p:nvPr>
        </p:nvSpPr>
        <p:spPr>
          <a:xfrm>
            <a:off x="465504" y="752302"/>
            <a:ext cx="8527366" cy="4247317"/>
          </a:xfrm>
        </p:spPr>
        <p:txBody>
          <a:bodyPr/>
          <a:lstStyle/>
          <a:p>
            <a:pPr marL="0" indent="0">
              <a:lnSpc>
                <a:spcPct val="100000"/>
              </a:lnSpc>
              <a:buNone/>
            </a:pPr>
            <a:r>
              <a:rPr lang="en-US" dirty="0">
                <a:solidFill>
                  <a:schemeClr val="tx1"/>
                </a:solidFill>
              </a:rPr>
              <a:t>After completing this course, you will be able to:</a:t>
            </a:r>
          </a:p>
          <a:p>
            <a:pPr marL="222250" indent="-222250">
              <a:lnSpc>
                <a:spcPct val="100000"/>
              </a:lnSpc>
            </a:pPr>
            <a:r>
              <a:rPr lang="en-US" dirty="0"/>
              <a:t>List the </a:t>
            </a:r>
            <a:r>
              <a:rPr lang="en-US" dirty="0" smtClean="0"/>
              <a:t>different transaction types used to record cost share</a:t>
            </a:r>
          </a:p>
          <a:p>
            <a:pPr marL="222250" indent="-222250">
              <a:lnSpc>
                <a:spcPct val="100000"/>
              </a:lnSpc>
            </a:pPr>
            <a:r>
              <a:rPr lang="en-US" dirty="0" smtClean="0"/>
              <a:t>Request manual journals for recording non transactional cost share</a:t>
            </a:r>
          </a:p>
          <a:p>
            <a:pPr marL="222250" indent="-222250">
              <a:lnSpc>
                <a:spcPct val="100000"/>
              </a:lnSpc>
            </a:pPr>
            <a:r>
              <a:rPr lang="en-US" dirty="0" smtClean="0"/>
              <a:t>Know what types of cost share will record with no action needed by the Grant Managers</a:t>
            </a:r>
            <a:endParaRPr lang="en-US" dirty="0"/>
          </a:p>
          <a:p>
            <a:pPr marL="222250" indent="-222250">
              <a:lnSpc>
                <a:spcPct val="100000"/>
              </a:lnSpc>
            </a:pPr>
            <a:r>
              <a:rPr lang="en-US" dirty="0" smtClean="0"/>
              <a:t>Understand the correct </a:t>
            </a:r>
            <a:r>
              <a:rPr lang="en-US" dirty="0" err="1" smtClean="0"/>
              <a:t>worktag</a:t>
            </a:r>
            <a:r>
              <a:rPr lang="en-US" dirty="0" smtClean="0"/>
              <a:t> usage for cost share</a:t>
            </a:r>
            <a:endParaRPr lang="en-US" dirty="0"/>
          </a:p>
          <a:p>
            <a:pPr marL="222250" indent="-222250">
              <a:lnSpc>
                <a:spcPct val="100000"/>
              </a:lnSpc>
            </a:pPr>
            <a:r>
              <a:rPr lang="en-US" dirty="0" smtClean="0"/>
              <a:t>Know how to approve a cost share transaction</a:t>
            </a:r>
            <a:endParaRPr lang="en-US" dirty="0"/>
          </a:p>
          <a:p>
            <a:pPr marL="222250" indent="-222250">
              <a:lnSpc>
                <a:spcPct val="100000"/>
              </a:lnSpc>
            </a:pPr>
            <a:r>
              <a:rPr lang="en-US" dirty="0" smtClean="0"/>
              <a:t>Run </a:t>
            </a:r>
            <a:r>
              <a:rPr lang="en-US" dirty="0"/>
              <a:t>various reports to manage </a:t>
            </a:r>
            <a:r>
              <a:rPr lang="en-US" dirty="0" smtClean="0"/>
              <a:t>cost share obligations</a:t>
            </a:r>
            <a:endParaRPr lang="en-US" dirty="0"/>
          </a:p>
        </p:txBody>
      </p:sp>
    </p:spTree>
    <p:extLst>
      <p:ext uri="{BB962C8B-B14F-4D97-AF65-F5344CB8AC3E}">
        <p14:creationId xmlns:p14="http://schemas.microsoft.com/office/powerpoint/2010/main" val="2273818647"/>
      </p:ext>
    </p:extLst>
  </p:cSld>
  <p:clrMapOvr>
    <a:masterClrMapping/>
  </p:clrMapOvr>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F701AD-121D-4217-A890-12DC8F49F88C}"/>
              </a:ext>
            </a:extLst>
          </p:cNvPr>
          <p:cNvSpPr>
            <a:spLocks noGrp="1"/>
          </p:cNvSpPr>
          <p:nvPr>
            <p:ph type="ctrTitle"/>
          </p:nvPr>
        </p:nvSpPr>
        <p:spPr>
          <a:xfrm>
            <a:off x="252414" y="2370868"/>
            <a:ext cx="4764859" cy="1034129"/>
          </a:xfrm>
        </p:spPr>
        <p:txBody>
          <a:bodyPr/>
          <a:lstStyle/>
          <a:p>
            <a:r>
              <a:rPr lang="en-US" dirty="0" smtClean="0">
                <a:solidFill>
                  <a:srgbClr val="C00000"/>
                </a:solidFill>
              </a:rPr>
              <a:t>Co</a:t>
            </a:r>
            <a:r>
              <a:rPr lang="en-US" dirty="0" smtClean="0"/>
              <a:t>st Share in Workday</a:t>
            </a:r>
            <a:endParaRPr lang="en-US" dirty="0"/>
          </a:p>
        </p:txBody>
      </p:sp>
      <p:sp>
        <p:nvSpPr>
          <p:cNvPr id="3" name="Text Placeholder 2">
            <a:extLst>
              <a:ext uri="{FF2B5EF4-FFF2-40B4-BE49-F238E27FC236}">
                <a16:creationId xmlns:a16="http://schemas.microsoft.com/office/drawing/2014/main" id="{7DF0355C-5E37-4C0E-AFBA-8D50E62FF06E}"/>
              </a:ext>
            </a:extLst>
          </p:cNvPr>
          <p:cNvSpPr>
            <a:spLocks noGrp="1"/>
          </p:cNvSpPr>
          <p:nvPr>
            <p:ph type="body" sz="quarter" idx="10"/>
          </p:nvPr>
        </p:nvSpPr>
        <p:spPr/>
        <p:txBody>
          <a:bodyPr/>
          <a:lstStyle/>
          <a:p>
            <a:r>
              <a:rPr lang="en-US" b="1" dirty="0"/>
              <a:t>Lesson 1</a:t>
            </a:r>
          </a:p>
        </p:txBody>
      </p:sp>
    </p:spTree>
    <p:extLst>
      <p:ext uri="{BB962C8B-B14F-4D97-AF65-F5344CB8AC3E}">
        <p14:creationId xmlns:p14="http://schemas.microsoft.com/office/powerpoint/2010/main" val="1206998423"/>
      </p:ext>
    </p:extLst>
  </p:cSld>
  <p:clrMapOvr>
    <a:masterClrMapping/>
  </p:clrMapOvr>
  <p:transition/>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MMPROD_NEXTUNIQUEID" val="10011"/>
  <p:tag name="MMPROD_UIDATA" val="&lt;database version=&quot;11.0&quot;&gt;&lt;object type=&quot;1&quot; unique_id=&quot;10001&quot;&gt;&lt;object type=&quot;2&quot; unique_id=&quot;2349274&quot;&gt;&lt;object type=&quot;3&quot; unique_id=&quot;2349275&quot;&gt;&lt;property id=&quot;20148&quot; value=&quot;5&quot;/&gt;&lt;property id=&quot;20300&quot; value=&quot;Slide 1 - &amp;quot;Post-Award Research Administration&amp;quot;&quot;/&gt;&lt;property id=&quot;20307&quot; value=&quot;444&quot;/&gt;&lt;/object&gt;&lt;object type=&quot;3&quot; unique_id=&quot;2349276&quot;&gt;&lt;property id=&quot;20148&quot; value=&quot;5&quot;/&gt;&lt;property id=&quot;20300&quot; value=&quot;Slide 2 - &amp;quot;Document Information&amp;quot;&quot;/&gt;&lt;property id=&quot;20307&quot; value=&quot;447&quot;/&gt;&lt;/object&gt;&lt;object type=&quot;3&quot; unique_id=&quot;2349278&quot;&gt;&lt;property id=&quot;20148&quot; value=&quot;5&quot;/&gt;&lt;property id=&quot;20300&quot; value=&quot;Slide 4 - &amp;quot;Prerequisite Courses&amp;quot;&quot;/&gt;&lt;property id=&quot;20307&quot; value=&quot;433&quot;/&gt;&lt;/object&gt;&lt;object type=&quot;3&quot; unique_id=&quot;2349279&quot;&gt;&lt;property id=&quot;20148&quot; value=&quot;5&quot;/&gt;&lt;property id=&quot;20300&quot; value=&quot;Slide 5 - &amp;quot;Course Overview&amp;quot;&quot;/&gt;&lt;property id=&quot;20307&quot; value=&quot;457&quot;/&gt;&lt;/object&gt;&lt;object type=&quot;3&quot; unique_id=&quot;2349282&quot;&gt;&lt;property id=&quot;20148&quot; value=&quot;5&quot;/&gt;&lt;property id=&quot;20300&quot; value=&quot;Slide 8 - &amp;quot;Course Objectives&amp;quot;&quot;/&gt;&lt;property id=&quot;20307&quot; value=&quot;397&quot;/&gt;&lt;/object&gt;&lt;object type=&quot;3&quot; unique_id=&quot;2349284&quot;&gt;&lt;property id=&quot;20148&quot; value=&quot;5&quot;/&gt;&lt;property id=&quot;20300&quot; value=&quot;Slide 10 - &amp;quot;Lesson 1 Objectives&amp;quot;&quot;/&gt;&lt;property id=&quot;20307&quot; value=&quot;364&quot;/&gt;&lt;/object&gt;&lt;object type=&quot;3&quot; unique_id=&quot;2349285&quot;&gt;&lt;property id=&quot;20148&quot; value=&quot;5&quot;/&gt;&lt;property id=&quot;20300&quot; value=&quot;Slide 11 - &amp;quot;Key Process Changes&amp;quot;&quot;/&gt;&lt;property id=&quot;20307&quot; value=&quot;408&quot;/&gt;&lt;/object&gt;&lt;object type=&quot;3&quot; unique_id=&quot;2349295&quot;&gt;&lt;property id=&quot;20148&quot; value=&quot;5&quot;/&gt;&lt;property id=&quot;20300&quot; value=&quot;Slide 21 - &amp;quot;Lesson 1 Summary&amp;quot;&quot;/&gt;&lt;property id=&quot;20307&quot; value=&quot;539&quot;/&gt;&lt;/object&gt;&lt;object type=&quot;3&quot; unique_id=&quot;2349297&quot;&gt;&lt;property id=&quot;20148&quot; value=&quot;5&quot;/&gt;&lt;property id=&quot;20300&quot; value=&quot;Slide 23 - &amp;quot;Lesson 2 Objectives&amp;quot;&quot;/&gt;&lt;property id=&quot;20307&quot; value=&quot;541&quot;/&gt;&lt;/object&gt;&lt;object type=&quot;3&quot; unique_id=&quot;2349301&quot;&gt;&lt;property id=&quot;20148&quot; value=&quot;5&quot;/&gt;&lt;property id=&quot;20300&quot; value=&quot;Slide 27 - &amp;quot;Lesson 2 Summary&amp;quot;&quot;/&gt;&lt;property id=&quot;20307&quot; value=&quot;543&quot;/&gt;&lt;/object&gt;&lt;object type=&quot;3&quot; unique_id=&quot;2349303&quot;&gt;&lt;property id=&quot;20148&quot; value=&quot;5&quot;/&gt;&lt;property id=&quot;20300&quot; value=&quot;Slide 29 - &amp;quot;Lesson 3 Objectives&amp;quot;&quot;/&gt;&lt;property id=&quot;20307&quot; value=&quot;617&quot;/&gt;&lt;/object&gt;&lt;object type=&quot;3&quot; unique_id=&quot;2349309&quot;&gt;&lt;property id=&quot;20148&quot; value=&quot;5&quot;/&gt;&lt;property id=&quot;20300&quot; value=&quot;Slide 35 - &amp;quot;Lesson 3 Summary&amp;quot;&quot;/&gt;&lt;property id=&quot;20307&quot; value=&quot;618&quot;/&gt;&lt;/object&gt;&lt;object type=&quot;3&quot; unique_id=&quot;2349311&quot;&gt;&lt;property id=&quot;20148&quot; value=&quot;5&quot;/&gt;&lt;property id=&quot;20300&quot; value=&quot;Slide 37 - &amp;quot;Lesson 4 Objectives&amp;quot;&quot;/&gt;&lt;property id=&quot;20307&quot; value=&quot;549&quot;/&gt;&lt;/object&gt;&lt;object type=&quot;3&quot; unique_id=&quot;2349314&quot;&gt;&lt;property id=&quot;20148&quot; value=&quot;5&quot;/&gt;&lt;property id=&quot;20300&quot; value=&quot;Slide 40 - &amp;quot;Effort Certification Key Changes&amp;quot;&quot;/&gt;&lt;property id=&quot;20307&quot; value=&quot;585&quot;/&gt;&lt;/object&gt;&lt;object type=&quot;3&quot; unique_id=&quot;2349316&quot;&gt;&lt;property id=&quot;20148&quot; value=&quot;5&quot;/&gt;&lt;property id=&quot;20300&quot; value=&quot;Slide 42 - &amp;quot;Payroll Accounting Adjustment &amp;quot;&quot;/&gt;&lt;property id=&quot;20307&quot; value=&quot;602&quot;/&gt;&lt;/object&gt;&lt;object type=&quot;3&quot; unique_id=&quot;2349317&quot;&gt;&lt;property id=&quot;20148&quot; value=&quot;5&quot;/&gt;&lt;property id=&quot;20300&quot; value=&quot;Slide 43 - &amp;quot;Lesson 4 Summary&amp;quot;&quot;/&gt;&lt;property id=&quot;20307&quot; value=&quot;551&quot;/&gt;&lt;/object&gt;&lt;object type=&quot;3&quot; unique_id=&quot;2349319&quot;&gt;&lt;property id=&quot;20148&quot; value=&quot;5&quot;/&gt;&lt;property id=&quot;20300&quot; value=&quot;Slide 45 - &amp;quot;Lesson 5 Objectives&amp;quot;&quot;/&gt;&lt;property id=&quot;20307&quot; value=&quot;553&quot;/&gt;&lt;/object&gt;&lt;object type=&quot;3&quot; unique_id=&quot;2349320&quot;&gt;&lt;property id=&quot;20148&quot; value=&quot;5&quot;/&gt;&lt;property id=&quot;20300&quot; value=&quot;Slide 46 - &amp;quot;Grant Expenses and Cost Share&amp;quot;&quot;/&gt;&lt;property id=&quot;20307&quot; value=&quot;554&quot;/&gt;&lt;/object&gt;&lt;object type=&quot;3&quot; unique_id=&quot;2349321&quot;&gt;&lt;property id=&quot;20148&quot; value=&quot;5&quot;/&gt;&lt;property id=&quot;20300&quot; value=&quot;Slide 47 - &amp;quot;Related Worktags (1 of 2)&amp;quot;&quot;/&gt;&lt;property id=&quot;20307&quot; value=&quot;603&quot;/&gt;&lt;/object&gt;&lt;object type=&quot;3&quot; unique_id=&quot;2349323&quot;&gt;&lt;property id=&quot;20148&quot; value=&quot;5&quot;/&gt;&lt;property id=&quot;20300&quot; value=&quot;Slide 49 - &amp;quot;Grant Expenses&amp;quot;&quot;/&gt;&lt;property id=&quot;20307&quot; value=&quot;571&quot;/&gt;&lt;/object&gt;&lt;object type=&quot;3&quot; unique_id=&quot;2349324&quot;&gt;&lt;property id=&quot;20148&quot; value=&quot;5&quot;/&gt;&lt;property id=&quot;20300&quot; value=&quot;Slide 50 - &amp;quot;Spend Authorizations&amp;quot;&quot;/&gt;&lt;property id=&quot;20307&quot; value=&quot;604&quot;/&gt;&lt;/object&gt;&lt;object type=&quot;3&quot; unique_id=&quot;2349325&quot;&gt;&lt;property id=&quot;20148&quot; value=&quot;5&quot;/&gt;&lt;property id=&quot;20300&quot; value=&quot;Slide 51 - &amp;quot;Expense Report&amp;quot;&quot;/&gt;&lt;property id=&quot;20307&quot; value=&quot;605&quot;/&gt;&lt;/object&gt;&lt;object type=&quot;3&quot; unique_id=&quot;2349336&quot;&gt;&lt;property id=&quot;20148&quot; value=&quot;5&quot;/&gt;&lt;property id=&quot;20300&quot; value=&quot;Slide 62 - &amp;quot;Lesson 5 Summary&amp;quot;&quot;/&gt;&lt;property id=&quot;20307&quot; value=&quot;555&quot;/&gt;&lt;/object&gt;&lt;object type=&quot;3&quot; unique_id=&quot;2349338&quot;&gt;&lt;property id=&quot;20148&quot; value=&quot;5&quot;/&gt;&lt;property id=&quot;20300&quot; value=&quot;Slide 64 - &amp;quot;Lesson 6 Objectives&amp;quot;&quot;/&gt;&lt;property id=&quot;20307&quot; value=&quot;594&quot;/&gt;&lt;/object&gt;&lt;object type=&quot;3&quot; unique_id=&quot;2349339&quot;&gt;&lt;property id=&quot;20148&quot; value=&quot;5&quot;/&gt;&lt;property id=&quot;20300&quot; value=&quot;Slide 65 - &amp;quot;Grant Notifications &amp;quot;&quot;/&gt;&lt;property id=&quot;20307&quot; value=&quot;589&quot;/&gt;&lt;/object&gt;&lt;object type=&quot;3&quot; unique_id=&quot;2349340&quot;&gt;&lt;property id=&quot;20148&quot; value=&quot;5&quot;/&gt;&lt;property id=&quot;20300&quot; value=&quot;Slide 66 - &amp;quot;Useful Reports&amp;quot;&quot;/&gt;&lt;property id=&quot;20307&quot; value=&quot;616&quot;/&gt;&lt;/object&gt;&lt;object type=&quot;3&quot; unique_id=&quot;2349341&quot;&gt;&lt;property id=&quot;20148&quot; value=&quot;5&quot;/&gt;&lt;property id=&quot;20300&quot; value=&quot;Slide 67 - &amp;quot;Lesson 6 Summary&amp;quot;&quot;/&gt;&lt;property id=&quot;20307&quot; value=&quot;595&quot;/&gt;&lt;/object&gt;&lt;object type=&quot;3&quot; unique_id=&quot;2349342&quot;&gt;&lt;property id=&quot;20148&quot; value=&quot;5&quot;/&gt;&lt;property id=&quot;20300&quot; value=&quot;Slide 68 - &amp;quot;Additional Resources&amp;quot;&quot;/&gt;&lt;property id=&quot;20307&quot; value=&quot;575&quot;/&gt;&lt;/object&gt;&lt;object type=&quot;3&quot; unique_id=&quot;2349343&quot;&gt;&lt;property id=&quot;20148&quot; value=&quot;5&quot;/&gt;&lt;property id=&quot;20300&quot; value=&quot;Slide 69 - &amp;quot;Course Summary&amp;quot;&quot;/&gt;&lt;property id=&quot;20307&quot; value=&quot;393&quot;/&gt;&lt;/object&gt;&lt;object type=&quot;3&quot; unique_id=&quot;2349344&quot;&gt;&lt;property id=&quot;20148&quot; value=&quot;5&quot;/&gt;&lt;property id=&quot;20300&quot; value=&quot;Slide 70 - &amp;quot;You have successfully completed Workday Grants: Post-Award Research Administration course!&amp;quot;&quot;/&gt;&lt;property id=&quot;20307&quot; value=&quot;470&quot;/&gt;&lt;/object&gt;&lt;object type=&quot;3&quot; unique_id=&quot;2349345&quot;&gt;&lt;property id=&quot;20148&quot; value=&quot;5&quot;/&gt;&lt;property id=&quot;20300&quot; value=&quot;Slide 71 - &amp;quot;Training Feedback&amp;quot;&quot;/&gt;&lt;property id=&quot;20307&quot; value=&quot;442&quot;/&gt;&lt;/object&gt;&lt;object type=&quot;3&quot; unique_id=&quot;2349346&quot;&gt;&lt;property id=&quot;20148&quot; value=&quot;5&quot;/&gt;&lt;property id=&quot;20300&quot; value=&quot;Slide 72 - &amp;quot;Post Go-Live Support&amp;quot;&quot;/&gt;&lt;property id=&quot;20307&quot; value=&quot;522&quot;/&gt;&lt;/object&gt;&lt;object type=&quot;3&quot; unique_id=&quot;2349717&quot;&gt;&lt;property id=&quot;20148&quot; value=&quot;5&quot;/&gt;&lt;property id=&quot;20300&quot; value=&quot;Slide 3 - &amp;quot;Ground Rules &amp;quot;&quot;/&gt;&lt;property id=&quot;20307&quot; value=&quot;625&quot;/&gt;&lt;/object&gt;&lt;object type=&quot;3&quot; unique_id=&quot;2349718&quot;&gt;&lt;property id=&quot;20148&quot; value=&quot;5&quot;/&gt;&lt;property id=&quot;20300&quot; value=&quot;Slide 6 - &amp;quot;Course Agenda (1 of 2)&amp;quot;&quot;/&gt;&lt;property id=&quot;20307&quot; value=&quot;626&quot;/&gt;&lt;/object&gt;&lt;object type=&quot;3&quot; unique_id=&quot;2349719&quot;&gt;&lt;property id=&quot;20148&quot; value=&quot;5&quot;/&gt;&lt;property id=&quot;20300&quot; value=&quot;Slide 7 - &amp;quot;Course Agenda (2 of 2)&amp;quot;&quot;/&gt;&lt;property id=&quot;20307&quot; value=&quot;627&quot;/&gt;&lt;/object&gt;&lt;object type=&quot;3&quot; unique_id=&quot;2353171&quot;&gt;&lt;property id=&quot;20148&quot; value=&quot;5&quot;/&gt;&lt;property id=&quot;20300&quot; value=&quot;Slide 9 - &amp;quot;Grants Management Overview&amp;quot;&quot;/&gt;&lt;property id=&quot;20307&quot; value=&quot;662&quot;/&gt;&lt;/object&gt;&lt;object type=&quot;3&quot; unique_id=&quot;2353172&quot;&gt;&lt;property id=&quot;20148&quot; value=&quot;5&quot;/&gt;&lt;property id=&quot;20300&quot; value=&quot;Slide 12 - &amp;quot;Recap&amp;quot;&quot;/&gt;&lt;property id=&quot;20307&quot; value=&quot;628&quot;/&gt;&lt;/object&gt;&lt;object type=&quot;3&quot; unique_id=&quot;2353173&quot;&gt;&lt;property id=&quot;20148&quot; value=&quot;5&quot;/&gt;&lt;property id=&quot;20300&quot; value=&quot;Slide 13 - &amp;quot;Grant Worktag&amp;quot;&quot;/&gt;&lt;property id=&quot;20307&quot; value=&quot;663&quot;/&gt;&lt;/object&gt;&lt;object type=&quot;3&quot; unique_id=&quot;2353174&quot;&gt;&lt;property id=&quot;20148&quot; value=&quot;5&quot;/&gt;&lt;property id=&quot;20300&quot; value=&quot;Slide 14 - &amp;quot;Award Line/Grant&amp;quot;&quot;/&gt;&lt;property id=&quot;20307&quot; value=&quot;631&quot;/&gt;&lt;/object&gt;&lt;object type=&quot;3&quot; unique_id=&quot;2353175&quot;&gt;&lt;property id=&quot;20148&quot; value=&quot;5&quot;/&gt;&lt;property id=&quot;20300&quot; value=&quot;Slide 15 - &amp;quot;Recap2&amp;quot;&quot;/&gt;&lt;property id=&quot;20307&quot; value=&quot;629&quot;/&gt;&lt;/object&gt;&lt;object type=&quot;3&quot; unique_id=&quot;2353177&quot;&gt;&lt;property id=&quot;20148&quot; value=&quot;5&quot;/&gt;&lt;property id=&quot;20300&quot; value=&quot;Slide 17 - &amp;quot;Award Amendment Approval&amp;quot;&quot;/&gt;&lt;property id=&quot;20307&quot; value=&quot;633&quot;/&gt;&lt;/object&gt;&lt;object type=&quot;3&quot; unique_id=&quot;2353178&quot;&gt;&lt;property id=&quot;20148&quot; value=&quot;5&quot;/&gt;&lt;property id=&quot;20300&quot; value=&quot;Slide 18 - &amp;quot;Recap3&amp;quot;&quot;/&gt;&lt;property id=&quot;20307&quot; value=&quot;634&quot;/&gt;&lt;/object&gt;&lt;object type=&quot;3&quot; unique_id=&quot;2353179&quot;&gt;&lt;property id=&quot;20148&quot; value=&quot;5&quot;/&gt;&lt;property id=&quot;20300&quot; value=&quot;Slide 19 - &amp;quot;Grant Manager&amp;quot;&quot;/&gt;&lt;property id=&quot;20307&quot; value=&quot;635&quot;/&gt;&lt;/object&gt;&lt;object type=&quot;3&quot; unique_id=&quot;2353180&quot;&gt;&lt;property id=&quot;20148&quot; value=&quot;5&quot;/&gt;&lt;property id=&quot;20300&quot; value=&quot;Slide 20 - &amp;quot;Posting Expenses to Grants&amp;quot;&quot;/&gt;&lt;property id=&quot;20307&quot; value=&quot;636&quot;/&gt;&lt;/object&gt;&lt;object type=&quot;3&quot; unique_id=&quot;2353181&quot;&gt;&lt;property id=&quot;20148&quot; value=&quot;5&quot;/&gt;&lt;property id=&quot;20300&quot; value=&quot;Slide 22 - &amp;quot;Costing  Allocations&amp;quot;&quot;/&gt;&lt;property id=&quot;20307&quot; value=&quot;637&quot;/&gt;&lt;/object&gt;&lt;object type=&quot;3&quot; unique_id=&quot;2353182&quot;&gt;&lt;property id=&quot;20148&quot; value=&quot;5&quot;/&gt;&lt;property id=&quot;20300&quot; value=&quot;Slide 24 - &amp;quot;Costing Allocation on Grant&amp;quot;&quot;/&gt;&lt;property id=&quot;20307&quot; value=&quot;638&quot;/&gt;&lt;/object&gt;&lt;object type=&quot;3&quot; unique_id=&quot;2353183&quot;&gt;&lt;property id=&quot;20148&quot; value=&quot;5&quot;/&gt;&lt;property id=&quot;20300&quot; value=&quot;Slide 25 - &amp;quot;Costing Allocation Process (1 of 2)&amp;quot;&quot;/&gt;&lt;property id=&quot;20307&quot; value=&quot;641&quot;/&gt;&lt;/object&gt;&lt;object type=&quot;3&quot; unique_id=&quot;2353186&quot;&gt;&lt;property id=&quot;20148&quot; value=&quot;5&quot;/&gt;&lt;property id=&quot;20300&quot; value=&quot;Slide 28 - &amp;quot;Payroll  Accounting Adjustments&amp;quot;&quot;/&gt;&lt;property id=&quot;20307&quot; value=&quot;639&quot;/&gt;&lt;/object&gt;&lt;object type=&quot;3&quot; unique_id=&quot;2353187&quot;&gt;&lt;property id=&quot;20148&quot; value=&quot;5&quot;/&gt;&lt;property id=&quot;20300&quot; value=&quot;Slide 30 - &amp;quot;Payroll Accounting Adj. Process&amp;quot;&quot;/&gt;&lt;property id=&quot;20307&quot; value=&quot;643&quot;/&gt;&lt;/object&gt;&lt;object type=&quot;3&quot; unique_id=&quot;2353188&quot;&gt;&lt;property id=&quot;20148&quot; value=&quot;5&quot;/&gt;&lt;property id=&quot;20300&quot; value=&quot;Slide 31 - &amp;quot;Payroll Accounting Adj. (1 of 3)&amp;quot;&quot;/&gt;&lt;property id=&quot;20307&quot; value=&quot;644&quot;/&gt;&lt;/object&gt;&lt;object type=&quot;3&quot; unique_id=&quot;2353189&quot;&gt;&lt;property id=&quot;20148&quot; value=&quot;5&quot;/&gt;&lt;property id=&quot;20300&quot; value=&quot;Slide 32 - &amp;quot;Payroll Accounting Adj. (2 of 3)&amp;quot;&quot;/&gt;&lt;property id=&quot;20307&quot; value=&quot;645&quot;/&gt;&lt;/object&gt;&lt;object type=&quot;3&quot; unique_id=&quot;2353191&quot;&gt;&lt;property id=&quot;20148&quot; value=&quot;5&quot;/&gt;&lt;property id=&quot;20300&quot; value=&quot;Slide 34 - &amp;quot;Demonstration 3.1&amp;quot;&quot;/&gt;&lt;property id=&quot;20307&quot; value=&quot;647&quot;/&gt;&lt;/object&gt;&lt;object type=&quot;3&quot; unique_id=&quot;2353192&quot;&gt;&lt;property id=&quot;20148&quot; value=&quot;5&quot;/&gt;&lt;property id=&quot;20300&quot; value=&quot;Slide 36 - &amp;quot;Effort Certification&amp;quot;&quot;/&gt;&lt;property id=&quot;20307&quot; value=&quot;648&quot;/&gt;&lt;/object&gt;&lt;object type=&quot;3&quot; unique_id=&quot;2353193&quot;&gt;&lt;property id=&quot;20148&quot; value=&quot;5&quot;/&gt;&lt;property id=&quot;20300&quot; value=&quot;Slide 38 - &amp;quot;Effort Certification Process (1 of 2)&amp;quot;&quot;/&gt;&lt;property id=&quot;20307&quot; value=&quot;650&quot;/&gt;&lt;/object&gt;&lt;object type=&quot;3&quot; unique_id=&quot;2353194&quot;&gt;&lt;property id=&quot;20148&quot; value=&quot;5&quot;/&gt;&lt;property id=&quot;20300&quot; value=&quot;Slide 41 - &amp;quot;Roles and Responsibilities&amp;quot;&quot;/&gt;&lt;property id=&quot;20307&quot; value=&quot;661&quot;/&gt;&lt;/object&gt;&lt;object type=&quot;3&quot; unique_id=&quot;2353195&quot;&gt;&lt;property id=&quot;20148&quot; value=&quot;5&quot;/&gt;&lt;property id=&quot;20300&quot; value=&quot;Slide 44 - &amp;quot;Grants  Expenditures&amp;quot;&quot;/&gt;&lt;property id=&quot;20307&quot; value=&quot;649&quot;/&gt;&lt;/object&gt;&lt;object type=&quot;3&quot; unique_id=&quot;2353196&quot;&gt;&lt;property id=&quot;20148&quot; value=&quot;5&quot;/&gt;&lt;property id=&quot;20300&quot; value=&quot;Slide 52 - &amp;quot;Supplier Invoice Request&amp;quot;&quot;/&gt;&lt;property id=&quot;20307&quot; value=&quot;651&quot;/&gt;&lt;/object&gt;&lt;object type=&quot;3&quot; unique_id=&quot;2353197&quot;&gt;&lt;property id=&quot;20148&quot; value=&quot;5&quot;/&gt;&lt;property id=&quot;20300&quot; value=&quot;Slide 53 - &amp;quot;Supplier Invoice&amp;quot;&quot;/&gt;&lt;property id=&quot;20307&quot; value=&quot;652&quot;/&gt;&lt;/object&gt;&lt;object type=&quot;3&quot; unique_id=&quot;2353198&quot;&gt;&lt;property id=&quot;20148&quot; value=&quot;5&quot;/&gt;&lt;property id=&quot;20300&quot; value=&quot;Slide 54 - &amp;quot;Verify P-Card Transaction&amp;quot;&quot;/&gt;&lt;property id=&quot;20307&quot; value=&quot;660&quot;/&gt;&lt;/object&gt;&lt;object type=&quot;3&quot; unique_id=&quot;2353199&quot;&gt;&lt;property id=&quot;20148&quot; value=&quot;5&quot;/&gt;&lt;property id=&quot;20300&quot; value=&quot;Slide 56 - &amp;quot;Verification Approvals&amp;quot;&quot;/&gt;&lt;property id=&quot;20307&quot; value=&quot;659&quot;/&gt;&lt;/object&gt;&lt;object type=&quot;3&quot; unique_id=&quot;2353201&quot;&gt;&lt;property id=&quot;20148&quot; value=&quot;5&quot;/&gt;&lt;property id=&quot;20300&quot; value=&quot;Slide 58 - &amp;quot;Demonstration 5.1&amp;quot;&quot;/&gt;&lt;property id=&quot;20307&quot; value=&quot;653&quot;/&gt;&lt;/object&gt;&lt;object type=&quot;3&quot; unique_id=&quot;2353202&quot;&gt;&lt;property id=&quot;20148&quot; value=&quot;5&quot;/&gt;&lt;property id=&quot;20300&quot; value=&quot;Slide 59 - &amp;quot;Practice 5.1&amp;quot;&quot;/&gt;&lt;property id=&quot;20307&quot; value=&quot;654&quot;/&gt;&lt;/object&gt;&lt;object type=&quot;3&quot; unique_id=&quot;2353203&quot;&gt;&lt;property id=&quot;20148&quot; value=&quot;5&quot;/&gt;&lt;property id=&quot;20300&quot; value=&quot;Slide 60 - &amp;quot;Demonstration 5.2&amp;quot;&quot;/&gt;&lt;property id=&quot;20307&quot; value=&quot;655&quot;/&gt;&lt;/object&gt;&lt;object type=&quot;3&quot; unique_id=&quot;2353204&quot;&gt;&lt;property id=&quot;20148&quot; value=&quot;5&quot;/&gt;&lt;property id=&quot;20300&quot; value=&quot;Slide 61 - &amp;quot;Practice 5.2&amp;quot;&quot;/&gt;&lt;property id=&quot;20307&quot; value=&quot;656&quot;/&gt;&lt;/object&gt;&lt;object type=&quot;3&quot; unique_id=&quot;2353205&quot;&gt;&lt;property id=&quot;20148&quot; value=&quot;5&quot;/&gt;&lt;property id=&quot;20300&quot; value=&quot;Slide 63 - &amp;quot;Workday Reports&amp;quot;&quot;/&gt;&lt;property id=&quot;20307&quot; value=&quot;657&quot;/&gt;&lt;/object&gt;&lt;object type=&quot;3&quot; unique_id=&quot;2355063&quot;&gt;&lt;property id=&quot;20148&quot; value=&quot;5&quot;/&gt;&lt;property id=&quot;20300&quot; value=&quot;Slide 16 - &amp;quot;Amendments and Corrections&amp;quot;&quot;/&gt;&lt;property id=&quot;20307&quot; value=&quot;664&quot;/&gt;&lt;/object&gt;&lt;object type=&quot;3&quot; unique_id=&quot;2355064&quot;&gt;&lt;property id=&quot;20148&quot; value=&quot;5&quot;/&gt;&lt;property id=&quot;20300&quot; value=&quot;Slide 26 - &amp;quot;Review Checklist&amp;quot;&quot;/&gt;&lt;property id=&quot;20307&quot; value=&quot;665&quot;/&gt;&lt;/object&gt;&lt;object type=&quot;3&quot; unique_id=&quot;2355065&quot;&gt;&lt;property id=&quot;20148&quot; value=&quot;5&quot;/&gt;&lt;property id=&quot;20300&quot; value=&quot;Slide 33 - &amp;quot;Payroll Accounting Adj. (3 of 3)&amp;quot;&quot;/&gt;&lt;property id=&quot;20307&quot; value=&quot;666&quot;/&gt;&lt;/object&gt;&lt;object type=&quot;3&quot; unique_id=&quot;2355066&quot;&gt;&lt;property id=&quot;20148&quot; value=&quot;5&quot;/&gt;&lt;property id=&quot;20300&quot; value=&quot;Slide 39 - &amp;quot;Effort Certification Process (2 of 2)&amp;quot;&quot;/&gt;&lt;property id=&quot;20307&quot; value=&quot;667&quot;/&gt;&lt;/object&gt;&lt;object type=&quot;3&quot; unique_id=&quot;2355811&quot;&gt;&lt;property id=&quot;20148&quot; value=&quot;5&quot;/&gt;&lt;property id=&quot;20300&quot; value=&quot;Slide 48 - &amp;quot;Related Worktags (2 of 2)&amp;quot;&quot;/&gt;&lt;property id=&quot;20307&quot; value=&quot;668&quot;/&gt;&lt;/object&gt;&lt;object type=&quot;3&quot; unique_id=&quot;2355812&quot;&gt;&lt;property id=&quot;20148&quot; value=&quot;5&quot;/&gt;&lt;property id=&quot;20300&quot; value=&quot;Slide 55 - &amp;quot;Verify P-Card Transactions&amp;quot;&quot;/&gt;&lt;property id=&quot;20307&quot; value=&quot;669&quot;/&gt;&lt;/object&gt;&lt;object type=&quot;3&quot; unique_id=&quot;2355813&quot;&gt;&lt;property id=&quot;20148&quot; value=&quot;5&quot;/&gt;&lt;property id=&quot;20300&quot; value=&quot;Slide 57 - &amp;quot;View Grants Expenses &amp;quot;&quot;/&gt;&lt;property id=&quot;20307&quot; value=&quot;670&quot;/&gt;&lt;/object&gt;&lt;/object&gt;&lt;object type=&quot;8&quot; unique_id=&quot;2349420&quot;&gt;&lt;/object&gt;&lt;/object&gt;&lt;/database&gt;"/>
  <p:tag name="SECTOMILLISECCONVERTED" val="1"/>
</p:tagLst>
</file>

<file path=ppt/theme/theme1.xml><?xml version="1.0" encoding="utf-8"?>
<a:theme xmlns:a="http://schemas.openxmlformats.org/drawingml/2006/main" name="Default Design">
  <a:themeElements>
    <a:clrScheme name="Custom 1">
      <a:dk1>
        <a:srgbClr val="000000"/>
      </a:dk1>
      <a:lt1>
        <a:srgbClr val="FFFFFF"/>
      </a:lt1>
      <a:dk2>
        <a:srgbClr val="981E32"/>
      </a:dk2>
      <a:lt2>
        <a:srgbClr val="5E6A71"/>
      </a:lt2>
      <a:accent1>
        <a:srgbClr val="B67233"/>
      </a:accent1>
      <a:accent2>
        <a:srgbClr val="8F7E35"/>
      </a:accent2>
      <a:accent3>
        <a:srgbClr val="4F868E"/>
      </a:accent3>
      <a:accent4>
        <a:srgbClr val="C69214"/>
      </a:accent4>
      <a:accent5>
        <a:srgbClr val="C60C30"/>
      </a:accent5>
      <a:accent6>
        <a:srgbClr val="D38235"/>
      </a:accent6>
      <a:hlink>
        <a:srgbClr val="4F868E"/>
      </a:hlink>
      <a:folHlink>
        <a:srgbClr val="4F868E"/>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Default Design 13">
        <a:dk1>
          <a:srgbClr val="000000"/>
        </a:dk1>
        <a:lt1>
          <a:srgbClr val="FFFFFF"/>
        </a:lt1>
        <a:dk2>
          <a:srgbClr val="000000"/>
        </a:dk2>
        <a:lt2>
          <a:srgbClr val="C0C0C0"/>
        </a:lt2>
        <a:accent1>
          <a:srgbClr val="CC0033"/>
        </a:accent1>
        <a:accent2>
          <a:srgbClr val="333399"/>
        </a:accent2>
        <a:accent3>
          <a:srgbClr val="FFFFFF"/>
        </a:accent3>
        <a:accent4>
          <a:srgbClr val="000000"/>
        </a:accent4>
        <a:accent5>
          <a:srgbClr val="E2AAAD"/>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14">
        <a:dk1>
          <a:srgbClr val="000000"/>
        </a:dk1>
        <a:lt1>
          <a:srgbClr val="FFFFFF"/>
        </a:lt1>
        <a:dk2>
          <a:srgbClr val="000000"/>
        </a:dk2>
        <a:lt2>
          <a:srgbClr val="C0C0C0"/>
        </a:lt2>
        <a:accent1>
          <a:srgbClr val="CC0033"/>
        </a:accent1>
        <a:accent2>
          <a:srgbClr val="000099"/>
        </a:accent2>
        <a:accent3>
          <a:srgbClr val="FFFFFF"/>
        </a:accent3>
        <a:accent4>
          <a:srgbClr val="000000"/>
        </a:accent4>
        <a:accent5>
          <a:srgbClr val="E2AAAD"/>
        </a:accent5>
        <a:accent6>
          <a:srgbClr val="00008A"/>
        </a:accent6>
        <a:hlink>
          <a:srgbClr val="009999"/>
        </a:hlink>
        <a:folHlink>
          <a:srgbClr val="33CC33"/>
        </a:folHlink>
      </a:clrScheme>
      <a:clrMap bg1="lt1" tx1="dk1" bg2="lt2" tx2="dk2" accent1="accent1" accent2="accent2" accent3="accent3" accent4="accent4" accent5="accent5" accent6="accent6" hlink="hlink" folHlink="folHlink"/>
    </a:extraClrScheme>
    <a:extraClrScheme>
      <a:clrScheme name="Default Design 15">
        <a:dk1>
          <a:srgbClr val="000000"/>
        </a:dk1>
        <a:lt1>
          <a:srgbClr val="FFFFFF"/>
        </a:lt1>
        <a:dk2>
          <a:srgbClr val="000099"/>
        </a:dk2>
        <a:lt2>
          <a:srgbClr val="FFFFFF"/>
        </a:lt2>
        <a:accent1>
          <a:srgbClr val="CC0033"/>
        </a:accent1>
        <a:accent2>
          <a:srgbClr val="000099"/>
        </a:accent2>
        <a:accent3>
          <a:srgbClr val="AAAACA"/>
        </a:accent3>
        <a:accent4>
          <a:srgbClr val="DADADA"/>
        </a:accent4>
        <a:accent5>
          <a:srgbClr val="E2AAAD"/>
        </a:accent5>
        <a:accent6>
          <a:srgbClr val="00008A"/>
        </a:accent6>
        <a:hlink>
          <a:srgbClr val="009999"/>
        </a:hlink>
        <a:folHlink>
          <a:srgbClr val="33CC00"/>
        </a:folHlink>
      </a:clrScheme>
      <a:clrMap bg1="dk2" tx1="lt1" bg2="dk1" tx2="lt2" accent1="accent1" accent2="accent2" accent3="accent3" accent4="accent4" accent5="accent5" accent6="accent6" hlink="hlink" folHlink="folHlink"/>
    </a:extraClrScheme>
    <a:extraClrScheme>
      <a:clrScheme name="Default Design 16">
        <a:dk1>
          <a:srgbClr val="000000"/>
        </a:dk1>
        <a:lt1>
          <a:srgbClr val="FFFFFF"/>
        </a:lt1>
        <a:dk2>
          <a:srgbClr val="009999"/>
        </a:dk2>
        <a:lt2>
          <a:srgbClr val="FFFFFF"/>
        </a:lt2>
        <a:accent1>
          <a:srgbClr val="CC0033"/>
        </a:accent1>
        <a:accent2>
          <a:srgbClr val="000099"/>
        </a:accent2>
        <a:accent3>
          <a:srgbClr val="AACACA"/>
        </a:accent3>
        <a:accent4>
          <a:srgbClr val="DADADA"/>
        </a:accent4>
        <a:accent5>
          <a:srgbClr val="E2AAAD"/>
        </a:accent5>
        <a:accent6>
          <a:srgbClr val="00008A"/>
        </a:accent6>
        <a:hlink>
          <a:srgbClr val="009999"/>
        </a:hlink>
        <a:folHlink>
          <a:srgbClr val="33CC0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4_Default Design">
  <a:themeElements>
    <a:clrScheme name="Custom 1">
      <a:dk1>
        <a:srgbClr val="000000"/>
      </a:dk1>
      <a:lt1>
        <a:srgbClr val="FFFFFF"/>
      </a:lt1>
      <a:dk2>
        <a:srgbClr val="981E32"/>
      </a:dk2>
      <a:lt2>
        <a:srgbClr val="5E6A71"/>
      </a:lt2>
      <a:accent1>
        <a:srgbClr val="B67233"/>
      </a:accent1>
      <a:accent2>
        <a:srgbClr val="8F7E35"/>
      </a:accent2>
      <a:accent3>
        <a:srgbClr val="4F868E"/>
      </a:accent3>
      <a:accent4>
        <a:srgbClr val="C69214"/>
      </a:accent4>
      <a:accent5>
        <a:srgbClr val="C60C30"/>
      </a:accent5>
      <a:accent6>
        <a:srgbClr val="D38235"/>
      </a:accent6>
      <a:hlink>
        <a:srgbClr val="4F868E"/>
      </a:hlink>
      <a:folHlink>
        <a:srgbClr val="4F868E"/>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bwMode="black">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a:spPr>
      <a:bodyPr vert="horz" wrap="square" lIns="91440" tIns="45720" rIns="91440" bIns="45720" numCol="1" anchor="t" anchorCtr="0" compatLnSpc="1">
        <a:prstTxWarp prst="textNoShape">
          <a:avLst/>
        </a:prstTxWarp>
        <a:spAutoFit/>
      </a:bodyPr>
      <a:lstStyle>
        <a:defPPr marL="165100" indent="0" algn="l">
          <a:buNone/>
          <a:defRPr dirty="0">
            <a:cs typeface="Lucida Sans" panose="020B0602040502020204" pitchFamily="34" charset="0"/>
          </a:defRPr>
        </a:defPPr>
      </a:lstStyle>
    </a:tx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Default Design 13">
        <a:dk1>
          <a:srgbClr val="000000"/>
        </a:dk1>
        <a:lt1>
          <a:srgbClr val="FFFFFF"/>
        </a:lt1>
        <a:dk2>
          <a:srgbClr val="000000"/>
        </a:dk2>
        <a:lt2>
          <a:srgbClr val="C0C0C0"/>
        </a:lt2>
        <a:accent1>
          <a:srgbClr val="CC0033"/>
        </a:accent1>
        <a:accent2>
          <a:srgbClr val="333399"/>
        </a:accent2>
        <a:accent3>
          <a:srgbClr val="FFFFFF"/>
        </a:accent3>
        <a:accent4>
          <a:srgbClr val="000000"/>
        </a:accent4>
        <a:accent5>
          <a:srgbClr val="E2AAAD"/>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14">
        <a:dk1>
          <a:srgbClr val="000000"/>
        </a:dk1>
        <a:lt1>
          <a:srgbClr val="FFFFFF"/>
        </a:lt1>
        <a:dk2>
          <a:srgbClr val="000000"/>
        </a:dk2>
        <a:lt2>
          <a:srgbClr val="C0C0C0"/>
        </a:lt2>
        <a:accent1>
          <a:srgbClr val="CC0033"/>
        </a:accent1>
        <a:accent2>
          <a:srgbClr val="000099"/>
        </a:accent2>
        <a:accent3>
          <a:srgbClr val="FFFFFF"/>
        </a:accent3>
        <a:accent4>
          <a:srgbClr val="000000"/>
        </a:accent4>
        <a:accent5>
          <a:srgbClr val="E2AAAD"/>
        </a:accent5>
        <a:accent6>
          <a:srgbClr val="00008A"/>
        </a:accent6>
        <a:hlink>
          <a:srgbClr val="009999"/>
        </a:hlink>
        <a:folHlink>
          <a:srgbClr val="33CC33"/>
        </a:folHlink>
      </a:clrScheme>
      <a:clrMap bg1="lt1" tx1="dk1" bg2="lt2" tx2="dk2" accent1="accent1" accent2="accent2" accent3="accent3" accent4="accent4" accent5="accent5" accent6="accent6" hlink="hlink" folHlink="folHlink"/>
    </a:extraClrScheme>
    <a:extraClrScheme>
      <a:clrScheme name="Default Design 15">
        <a:dk1>
          <a:srgbClr val="000000"/>
        </a:dk1>
        <a:lt1>
          <a:srgbClr val="FFFFFF"/>
        </a:lt1>
        <a:dk2>
          <a:srgbClr val="000099"/>
        </a:dk2>
        <a:lt2>
          <a:srgbClr val="FFFFFF"/>
        </a:lt2>
        <a:accent1>
          <a:srgbClr val="CC0033"/>
        </a:accent1>
        <a:accent2>
          <a:srgbClr val="000099"/>
        </a:accent2>
        <a:accent3>
          <a:srgbClr val="AAAACA"/>
        </a:accent3>
        <a:accent4>
          <a:srgbClr val="DADADA"/>
        </a:accent4>
        <a:accent5>
          <a:srgbClr val="E2AAAD"/>
        </a:accent5>
        <a:accent6>
          <a:srgbClr val="00008A"/>
        </a:accent6>
        <a:hlink>
          <a:srgbClr val="009999"/>
        </a:hlink>
        <a:folHlink>
          <a:srgbClr val="33CC00"/>
        </a:folHlink>
      </a:clrScheme>
      <a:clrMap bg1="dk2" tx1="lt1" bg2="dk1" tx2="lt2" accent1="accent1" accent2="accent2" accent3="accent3" accent4="accent4" accent5="accent5" accent6="accent6" hlink="hlink" folHlink="folHlink"/>
    </a:extraClrScheme>
    <a:extraClrScheme>
      <a:clrScheme name="Default Design 16">
        <a:dk1>
          <a:srgbClr val="000000"/>
        </a:dk1>
        <a:lt1>
          <a:srgbClr val="FFFFFF"/>
        </a:lt1>
        <a:dk2>
          <a:srgbClr val="009999"/>
        </a:dk2>
        <a:lt2>
          <a:srgbClr val="FFFFFF"/>
        </a:lt2>
        <a:accent1>
          <a:srgbClr val="CC0033"/>
        </a:accent1>
        <a:accent2>
          <a:srgbClr val="000099"/>
        </a:accent2>
        <a:accent3>
          <a:srgbClr val="AACACA"/>
        </a:accent3>
        <a:accent4>
          <a:srgbClr val="DADADA"/>
        </a:accent4>
        <a:accent5>
          <a:srgbClr val="E2AAAD"/>
        </a:accent5>
        <a:accent6>
          <a:srgbClr val="00008A"/>
        </a:accent6>
        <a:hlink>
          <a:srgbClr val="009999"/>
        </a:hlink>
        <a:folHlink>
          <a:srgbClr val="33CC00"/>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1_Default Design">
  <a:themeElements>
    <a:clrScheme name="WSU Accessible Palette">
      <a:dk1>
        <a:srgbClr val="000000"/>
      </a:dk1>
      <a:lt1>
        <a:srgbClr val="FFFFFF"/>
      </a:lt1>
      <a:dk2>
        <a:srgbClr val="981E32"/>
      </a:dk2>
      <a:lt2>
        <a:srgbClr val="5E6A71"/>
      </a:lt2>
      <a:accent1>
        <a:srgbClr val="B67233"/>
      </a:accent1>
      <a:accent2>
        <a:srgbClr val="8F7E35"/>
      </a:accent2>
      <a:accent3>
        <a:srgbClr val="3F6B72"/>
      </a:accent3>
      <a:accent4>
        <a:srgbClr val="C69214"/>
      </a:accent4>
      <a:accent5>
        <a:srgbClr val="C60C30"/>
      </a:accent5>
      <a:accent6>
        <a:srgbClr val="D38235"/>
      </a:accent6>
      <a:hlink>
        <a:srgbClr val="3F6B72"/>
      </a:hlink>
      <a:folHlink>
        <a:srgbClr val="3F6B72"/>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Default Design 13">
        <a:dk1>
          <a:srgbClr val="000000"/>
        </a:dk1>
        <a:lt1>
          <a:srgbClr val="FFFFFF"/>
        </a:lt1>
        <a:dk2>
          <a:srgbClr val="000000"/>
        </a:dk2>
        <a:lt2>
          <a:srgbClr val="C0C0C0"/>
        </a:lt2>
        <a:accent1>
          <a:srgbClr val="CC0033"/>
        </a:accent1>
        <a:accent2>
          <a:srgbClr val="333399"/>
        </a:accent2>
        <a:accent3>
          <a:srgbClr val="FFFFFF"/>
        </a:accent3>
        <a:accent4>
          <a:srgbClr val="000000"/>
        </a:accent4>
        <a:accent5>
          <a:srgbClr val="E2AAAD"/>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14">
        <a:dk1>
          <a:srgbClr val="000000"/>
        </a:dk1>
        <a:lt1>
          <a:srgbClr val="FFFFFF"/>
        </a:lt1>
        <a:dk2>
          <a:srgbClr val="000000"/>
        </a:dk2>
        <a:lt2>
          <a:srgbClr val="C0C0C0"/>
        </a:lt2>
        <a:accent1>
          <a:srgbClr val="CC0033"/>
        </a:accent1>
        <a:accent2>
          <a:srgbClr val="000099"/>
        </a:accent2>
        <a:accent3>
          <a:srgbClr val="FFFFFF"/>
        </a:accent3>
        <a:accent4>
          <a:srgbClr val="000000"/>
        </a:accent4>
        <a:accent5>
          <a:srgbClr val="E2AAAD"/>
        </a:accent5>
        <a:accent6>
          <a:srgbClr val="00008A"/>
        </a:accent6>
        <a:hlink>
          <a:srgbClr val="009999"/>
        </a:hlink>
        <a:folHlink>
          <a:srgbClr val="33CC33"/>
        </a:folHlink>
      </a:clrScheme>
      <a:clrMap bg1="lt1" tx1="dk1" bg2="lt2" tx2="dk2" accent1="accent1" accent2="accent2" accent3="accent3" accent4="accent4" accent5="accent5" accent6="accent6" hlink="hlink" folHlink="folHlink"/>
    </a:extraClrScheme>
    <a:extraClrScheme>
      <a:clrScheme name="Default Design 15">
        <a:dk1>
          <a:srgbClr val="000000"/>
        </a:dk1>
        <a:lt1>
          <a:srgbClr val="FFFFFF"/>
        </a:lt1>
        <a:dk2>
          <a:srgbClr val="000099"/>
        </a:dk2>
        <a:lt2>
          <a:srgbClr val="FFFFFF"/>
        </a:lt2>
        <a:accent1>
          <a:srgbClr val="CC0033"/>
        </a:accent1>
        <a:accent2>
          <a:srgbClr val="000099"/>
        </a:accent2>
        <a:accent3>
          <a:srgbClr val="AAAACA"/>
        </a:accent3>
        <a:accent4>
          <a:srgbClr val="DADADA"/>
        </a:accent4>
        <a:accent5>
          <a:srgbClr val="E2AAAD"/>
        </a:accent5>
        <a:accent6>
          <a:srgbClr val="00008A"/>
        </a:accent6>
        <a:hlink>
          <a:srgbClr val="009999"/>
        </a:hlink>
        <a:folHlink>
          <a:srgbClr val="33CC00"/>
        </a:folHlink>
      </a:clrScheme>
      <a:clrMap bg1="dk2" tx1="lt1" bg2="dk1" tx2="lt2" accent1="accent1" accent2="accent2" accent3="accent3" accent4="accent4" accent5="accent5" accent6="accent6" hlink="hlink" folHlink="folHlink"/>
    </a:extraClrScheme>
    <a:extraClrScheme>
      <a:clrScheme name="Default Design 16">
        <a:dk1>
          <a:srgbClr val="000000"/>
        </a:dk1>
        <a:lt1>
          <a:srgbClr val="FFFFFF"/>
        </a:lt1>
        <a:dk2>
          <a:srgbClr val="009999"/>
        </a:dk2>
        <a:lt2>
          <a:srgbClr val="FFFFFF"/>
        </a:lt2>
        <a:accent1>
          <a:srgbClr val="CC0033"/>
        </a:accent1>
        <a:accent2>
          <a:srgbClr val="000099"/>
        </a:accent2>
        <a:accent3>
          <a:srgbClr val="AACACA"/>
        </a:accent3>
        <a:accent4>
          <a:srgbClr val="DADADA"/>
        </a:accent4>
        <a:accent5>
          <a:srgbClr val="E2AAAD"/>
        </a:accent5>
        <a:accent6>
          <a:srgbClr val="00008A"/>
        </a:accent6>
        <a:hlink>
          <a:srgbClr val="009999"/>
        </a:hlink>
        <a:folHlink>
          <a:srgbClr val="33CC00"/>
        </a:folHlink>
      </a:clrScheme>
      <a:clrMap bg1="dk2" tx1="lt1" bg2="dk1" tx2="lt2" accent1="accent1" accent2="accent2" accent3="accent3" accent4="accent4" accent5="accent5" accent6="accent6" hlink="hlink" folHlink="folHlink"/>
    </a:extraClrScheme>
  </a:extraClrSchemeLst>
</a:theme>
</file>

<file path=ppt/theme/theme4.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IconOverlay xmlns="http://schemas.microsoft.com/sharepoint/v4"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28AF16FF01E3EA45B04439CD882B7A6D" ma:contentTypeVersion="1" ma:contentTypeDescription="Create a new document." ma:contentTypeScope="" ma:versionID="e0cde55611c3006acd4b6c3f48055dcd">
  <xsd:schema xmlns:xsd="http://www.w3.org/2001/XMLSchema" xmlns:xs="http://www.w3.org/2001/XMLSchema" xmlns:p="http://schemas.microsoft.com/office/2006/metadata/properties" xmlns:ns2="http://schemas.microsoft.com/sharepoint/v4" targetNamespace="http://schemas.microsoft.com/office/2006/metadata/properties" ma:root="true" ma:fieldsID="69c964eb155c0a6cdc109c9fdb3bf986" ns2:_="">
    <xsd:import namespace="http://schemas.microsoft.com/sharepoint/v4"/>
    <xsd:element name="properties">
      <xsd:complexType>
        <xsd:sequence>
          <xsd:element name="documentManagement">
            <xsd:complexType>
              <xsd:all>
                <xsd:element ref="ns2:IconOverlay"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4" elementFormDefault="qualified">
    <xsd:import namespace="http://schemas.microsoft.com/office/2006/documentManagement/types"/>
    <xsd:import namespace="http://schemas.microsoft.com/office/infopath/2007/PartnerControls"/>
    <xsd:element name="IconOverlay" ma:index="8" nillable="true" ma:displayName="IconOverlay" ma:hidden="true" ma:internalName="IconOverlay">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6E636FD8-8AFB-4791-BBAE-A7C83500A858}">
  <ds:schemaRefs>
    <ds:schemaRef ds:uri="http://schemas.openxmlformats.org/package/2006/metadata/core-properties"/>
    <ds:schemaRef ds:uri="http://www.w3.org/XML/1998/namespace"/>
    <ds:schemaRef ds:uri="http://purl.org/dc/terms/"/>
    <ds:schemaRef ds:uri="http://purl.org/dc/elements/1.1/"/>
    <ds:schemaRef ds:uri="http://schemas.microsoft.com/office/2006/documentManagement/types"/>
    <ds:schemaRef ds:uri="http://schemas.microsoft.com/office/2006/metadata/properties"/>
    <ds:schemaRef ds:uri="http://schemas.microsoft.com/office/infopath/2007/PartnerControls"/>
    <ds:schemaRef ds:uri="http://schemas.microsoft.com/sharepoint/v4"/>
    <ds:schemaRef ds:uri="http://purl.org/dc/dcmitype/"/>
  </ds:schemaRefs>
</ds:datastoreItem>
</file>

<file path=customXml/itemProps2.xml><?xml version="1.0" encoding="utf-8"?>
<ds:datastoreItem xmlns:ds="http://schemas.openxmlformats.org/officeDocument/2006/customXml" ds:itemID="{4F7C3795-B2E1-444A-8E56-EA668D4F383F}">
  <ds:schemaRefs>
    <ds:schemaRef ds:uri="http://schemas.microsoft.com/sharepoint/v3/contenttype/forms"/>
  </ds:schemaRefs>
</ds:datastoreItem>
</file>

<file path=customXml/itemProps3.xml><?xml version="1.0" encoding="utf-8"?>
<ds:datastoreItem xmlns:ds="http://schemas.openxmlformats.org/officeDocument/2006/customXml" ds:itemID="{C26A0010-E8C4-455C-B990-2D78ED3F7F67}">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4"/>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
  <TotalTime>34312</TotalTime>
  <Words>1166</Words>
  <Application>Microsoft Office PowerPoint</Application>
  <PresentationFormat>On-screen Show (16:9)</PresentationFormat>
  <Paragraphs>209</Paragraphs>
  <Slides>28</Slides>
  <Notes>25</Notes>
  <HiddenSlides>0</HiddenSlides>
  <MMClips>0</MMClips>
  <ScaleCrop>false</ScaleCrop>
  <HeadingPairs>
    <vt:vector size="6" baseType="variant">
      <vt:variant>
        <vt:lpstr>Fonts Used</vt:lpstr>
      </vt:variant>
      <vt:variant>
        <vt:i4>3</vt:i4>
      </vt:variant>
      <vt:variant>
        <vt:lpstr>Theme</vt:lpstr>
      </vt:variant>
      <vt:variant>
        <vt:i4>3</vt:i4>
      </vt:variant>
      <vt:variant>
        <vt:lpstr>Slide Titles</vt:lpstr>
      </vt:variant>
      <vt:variant>
        <vt:i4>28</vt:i4>
      </vt:variant>
    </vt:vector>
  </HeadingPairs>
  <TitlesOfParts>
    <vt:vector size="34" baseType="lpstr">
      <vt:lpstr>Arial</vt:lpstr>
      <vt:lpstr>Lucida Sans</vt:lpstr>
      <vt:lpstr>Times New Roman</vt:lpstr>
      <vt:lpstr>Default Design</vt:lpstr>
      <vt:lpstr>4_Default Design</vt:lpstr>
      <vt:lpstr>1_Default Design</vt:lpstr>
      <vt:lpstr>Cost Share Approvals</vt:lpstr>
      <vt:lpstr>Ground Rules (1 of 3)</vt:lpstr>
      <vt:lpstr>Ground Rules (2 of 3)</vt:lpstr>
      <vt:lpstr>Ground Rules (3 of 3)</vt:lpstr>
      <vt:lpstr>Course Overview</vt:lpstr>
      <vt:lpstr>Course Agenda (1 of 2)</vt:lpstr>
      <vt:lpstr>Course Agenda (2 of 2)</vt:lpstr>
      <vt:lpstr>Course Objectives</vt:lpstr>
      <vt:lpstr>Cost Share in Workday</vt:lpstr>
      <vt:lpstr>Lesson 1 Objectives</vt:lpstr>
      <vt:lpstr>Workday Equivalent Process</vt:lpstr>
      <vt:lpstr>Key Process Changes</vt:lpstr>
      <vt:lpstr>Manual Journals, Other Types of Cost Share, Coding a Cost Share Transaction</vt:lpstr>
      <vt:lpstr>Lesson 2 Objectives</vt:lpstr>
      <vt:lpstr>Recording Non Transaction Cost Share</vt:lpstr>
      <vt:lpstr>Demonstration 1.1</vt:lpstr>
      <vt:lpstr>Recording Cost Share</vt:lpstr>
      <vt:lpstr>Recording Cost Share</vt:lpstr>
      <vt:lpstr>Recording Cost Share</vt:lpstr>
      <vt:lpstr>Demonstration 2.1</vt:lpstr>
      <vt:lpstr>Approving a Cost Share Transaction</vt:lpstr>
      <vt:lpstr>Approving a Cost Share Transaction</vt:lpstr>
      <vt:lpstr>Demonstration 3.1</vt:lpstr>
      <vt:lpstr>Cost Share Reports</vt:lpstr>
      <vt:lpstr>Useful Reports</vt:lpstr>
      <vt:lpstr>Course Summary</vt:lpstr>
      <vt:lpstr>Additional Resources</vt:lpstr>
      <vt:lpstr>You have successfully completed the Workday Grants Cost Share course!</vt:lpstr>
    </vt:vector>
  </TitlesOfParts>
  <Company>Washington State University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Grant 102</dc:title>
  <dc:creator>Marketing</dc:creator>
  <cp:lastModifiedBy>Johnston, Carrie A</cp:lastModifiedBy>
  <cp:revision>1155</cp:revision>
  <cp:lastPrinted>2014-04-21T18:27:44Z</cp:lastPrinted>
  <dcterms:created xsi:type="dcterms:W3CDTF">2001-10-04T20:08:10Z</dcterms:created>
  <dcterms:modified xsi:type="dcterms:W3CDTF">2020-12-16T00:06:08Z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0x01010028AF16FF01E3EA45B04439CD882B7A6D</vt:lpwstr>
  </property>
</Properties>
</file>