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397" r:id="rId5"/>
    <p:sldMasterId id="2147484399" r:id="rId6"/>
    <p:sldMasterId id="2147484401" r:id="rId7"/>
    <p:sldMasterId id="2147484335" r:id="rId8"/>
    <p:sldMasterId id="2147484352" r:id="rId9"/>
    <p:sldMasterId id="2147484371" r:id="rId10"/>
    <p:sldMasterId id="2147484393" r:id="rId11"/>
    <p:sldMasterId id="2147484405" r:id="rId12"/>
    <p:sldMasterId id="2147484421" r:id="rId13"/>
  </p:sldMasterIdLst>
  <p:notesMasterIdLst>
    <p:notesMasterId r:id="rId105"/>
  </p:notesMasterIdLst>
  <p:handoutMasterIdLst>
    <p:handoutMasterId r:id="rId106"/>
  </p:handoutMasterIdLst>
  <p:sldIdLst>
    <p:sldId id="427" r:id="rId14"/>
    <p:sldId id="605" r:id="rId15"/>
    <p:sldId id="785" r:id="rId16"/>
    <p:sldId id="776" r:id="rId17"/>
    <p:sldId id="786" r:id="rId18"/>
    <p:sldId id="720" r:id="rId19"/>
    <p:sldId id="735" r:id="rId20"/>
    <p:sldId id="736" r:id="rId21"/>
    <p:sldId id="737" r:id="rId22"/>
    <p:sldId id="721" r:id="rId23"/>
    <p:sldId id="738" r:id="rId24"/>
    <p:sldId id="364" r:id="rId25"/>
    <p:sldId id="739" r:id="rId26"/>
    <p:sldId id="722" r:id="rId27"/>
    <p:sldId id="768" r:id="rId28"/>
    <p:sldId id="740" r:id="rId29"/>
    <p:sldId id="741" r:id="rId30"/>
    <p:sldId id="742" r:id="rId31"/>
    <p:sldId id="743" r:id="rId32"/>
    <p:sldId id="472" r:id="rId33"/>
    <p:sldId id="587" r:id="rId34"/>
    <p:sldId id="523" r:id="rId35"/>
    <p:sldId id="588" r:id="rId36"/>
    <p:sldId id="578" r:id="rId37"/>
    <p:sldId id="744" r:id="rId38"/>
    <p:sldId id="537" r:id="rId39"/>
    <p:sldId id="745" r:id="rId40"/>
    <p:sldId id="723" r:id="rId41"/>
    <p:sldId id="648" r:id="rId42"/>
    <p:sldId id="724" r:id="rId43"/>
    <p:sldId id="781" r:id="rId44"/>
    <p:sldId id="782" r:id="rId45"/>
    <p:sldId id="780" r:id="rId46"/>
    <p:sldId id="649" r:id="rId47"/>
    <p:sldId id="650" r:id="rId48"/>
    <p:sldId id="746" r:id="rId49"/>
    <p:sldId id="652" r:id="rId50"/>
    <p:sldId id="747" r:id="rId51"/>
    <p:sldId id="725" r:id="rId52"/>
    <p:sldId id="656" r:id="rId53"/>
    <p:sldId id="703" r:id="rId54"/>
    <p:sldId id="658" r:id="rId55"/>
    <p:sldId id="748" r:id="rId56"/>
    <p:sldId id="661" r:id="rId57"/>
    <p:sldId id="749" r:id="rId58"/>
    <p:sldId id="726" r:id="rId59"/>
    <p:sldId id="664" r:id="rId60"/>
    <p:sldId id="775" r:id="rId61"/>
    <p:sldId id="728" r:id="rId62"/>
    <p:sldId id="729" r:id="rId63"/>
    <p:sldId id="777" r:id="rId64"/>
    <p:sldId id="732" r:id="rId65"/>
    <p:sldId id="700" r:id="rId66"/>
    <p:sldId id="665" r:id="rId67"/>
    <p:sldId id="666" r:id="rId68"/>
    <p:sldId id="750" r:id="rId69"/>
    <p:sldId id="669" r:id="rId70"/>
    <p:sldId id="730" r:id="rId71"/>
    <p:sldId id="751" r:id="rId72"/>
    <p:sldId id="672" r:id="rId73"/>
    <p:sldId id="673" r:id="rId74"/>
    <p:sldId id="692" r:id="rId75"/>
    <p:sldId id="691" r:id="rId76"/>
    <p:sldId id="709" r:id="rId77"/>
    <p:sldId id="674" r:id="rId78"/>
    <p:sldId id="675" r:id="rId79"/>
    <p:sldId id="752" r:id="rId80"/>
    <p:sldId id="677" r:id="rId81"/>
    <p:sldId id="753" r:id="rId82"/>
    <p:sldId id="731" r:id="rId83"/>
    <p:sldId id="681" r:id="rId84"/>
    <p:sldId id="693" r:id="rId85"/>
    <p:sldId id="682" r:id="rId86"/>
    <p:sldId id="683" r:id="rId87"/>
    <p:sldId id="754" r:id="rId88"/>
    <p:sldId id="714" r:id="rId89"/>
    <p:sldId id="685" r:id="rId90"/>
    <p:sldId id="712" r:id="rId91"/>
    <p:sldId id="713" r:id="rId92"/>
    <p:sldId id="575" r:id="rId93"/>
    <p:sldId id="698" r:id="rId94"/>
    <p:sldId id="755" r:id="rId95"/>
    <p:sldId id="756" r:id="rId96"/>
    <p:sldId id="757" r:id="rId97"/>
    <p:sldId id="758" r:id="rId98"/>
    <p:sldId id="759" r:id="rId99"/>
    <p:sldId id="760" r:id="rId100"/>
    <p:sldId id="686" r:id="rId101"/>
    <p:sldId id="772" r:id="rId102"/>
    <p:sldId id="784" r:id="rId103"/>
    <p:sldId id="706" r:id="rId104"/>
  </p:sldIdLst>
  <p:sldSz cx="9144000" cy="5143500" type="screen16x9"/>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64" userDrawn="1">
          <p15:clr>
            <a:srgbClr val="A4A3A4"/>
          </p15:clr>
        </p15:guide>
        <p15:guide id="2" orient="horz" pos="1044" userDrawn="1">
          <p15:clr>
            <a:srgbClr val="A4A3A4"/>
          </p15:clr>
        </p15:guide>
        <p15:guide id="3" pos="264" userDrawn="1">
          <p15:clr>
            <a:srgbClr val="A4A3A4"/>
          </p15:clr>
        </p15:guide>
        <p15:guide id="4" pos="5640" userDrawn="1">
          <p15:clr>
            <a:srgbClr val="A4A3A4"/>
          </p15:clr>
        </p15:guide>
        <p15:guide id="6" pos="312" userDrawn="1">
          <p15:clr>
            <a:srgbClr val="A4A3A4"/>
          </p15:clr>
        </p15:guide>
        <p15:guide id="7" pos="504" userDrawn="1">
          <p15:clr>
            <a:srgbClr val="A4A3A4"/>
          </p15:clr>
        </p15:guide>
        <p15:guide id="8" orient="horz" pos="732" userDrawn="1">
          <p15:clr>
            <a:srgbClr val="A4A3A4"/>
          </p15:clr>
        </p15:guide>
        <p15:guide id="9" orient="horz" pos="1452" userDrawn="1">
          <p15:clr>
            <a:srgbClr val="A4A3A4"/>
          </p15:clr>
        </p15:guide>
        <p15:guide id="10" orient="horz" pos="900" userDrawn="1">
          <p15:clr>
            <a:srgbClr val="A4A3A4"/>
          </p15:clr>
        </p15:guide>
        <p15:guide id="11" pos="156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harma, Deepti" initials="SD [2]" lastIdx="84" clrIdx="6">
    <p:extLst>
      <p:ext uri="{19B8F6BF-5375-455C-9EA6-DF929625EA0E}">
        <p15:presenceInfo xmlns:p15="http://schemas.microsoft.com/office/powerpoint/2012/main" userId="S::deeptisharma@deloitte.com::813956da-103b-42cb-9ec6-84ad8623cb58" providerId="AD"/>
      </p:ext>
    </p:extLst>
  </p:cmAuthor>
  <p:cmAuthor id="1" name="Das, Bhaswati" initials="DB" lastIdx="6" clrIdx="0">
    <p:extLst>
      <p:ext uri="{19B8F6BF-5375-455C-9EA6-DF929625EA0E}">
        <p15:presenceInfo xmlns:p15="http://schemas.microsoft.com/office/powerpoint/2012/main" userId="S-1-5-21-238447276-1040861923-1850952788-1139909" providerId="AD"/>
      </p:ext>
    </p:extLst>
  </p:cmAuthor>
  <p:cmAuthor id="8" name="Das, Bhaswati" initials="DB [2]" lastIdx="10" clrIdx="7">
    <p:extLst>
      <p:ext uri="{19B8F6BF-5375-455C-9EA6-DF929625EA0E}">
        <p15:presenceInfo xmlns:p15="http://schemas.microsoft.com/office/powerpoint/2012/main" userId="S::bhdas@deloitte.com::a3c482a8-74c1-41ea-9e1b-3d78d7070e4c" providerId="AD"/>
      </p:ext>
    </p:extLst>
  </p:cmAuthor>
  <p:cmAuthor id="2" name="Sharma, Deepti" initials="SD" lastIdx="9" clrIdx="1">
    <p:extLst>
      <p:ext uri="{19B8F6BF-5375-455C-9EA6-DF929625EA0E}">
        <p15:presenceInfo xmlns:p15="http://schemas.microsoft.com/office/powerpoint/2012/main" userId="S-1-5-21-238447276-1040861923-1850952788-1647023" providerId="AD"/>
      </p:ext>
    </p:extLst>
  </p:cmAuthor>
  <p:cmAuthor id="9" name="DiNoto, Melissa A" initials="DMA" lastIdx="1" clrIdx="8">
    <p:extLst>
      <p:ext uri="{19B8F6BF-5375-455C-9EA6-DF929625EA0E}">
        <p15:presenceInfo xmlns:p15="http://schemas.microsoft.com/office/powerpoint/2012/main" userId="S-1-5-21-861567501-115176313-682003330-4736177" providerId="AD"/>
      </p:ext>
    </p:extLst>
  </p:cmAuthor>
  <p:cmAuthor id="3" name="Tigga, Jenny J" initials="TJJ" lastIdx="6" clrIdx="2">
    <p:extLst>
      <p:ext uri="{19B8F6BF-5375-455C-9EA6-DF929625EA0E}">
        <p15:presenceInfo xmlns:p15="http://schemas.microsoft.com/office/powerpoint/2012/main" userId="S-1-5-21-238447276-1040861923-1850952788-2385275" providerId="AD"/>
      </p:ext>
    </p:extLst>
  </p:cmAuthor>
  <p:cmAuthor id="4" name="Deloitte" initials="Deloitte" lastIdx="25" clrIdx="3">
    <p:extLst>
      <p:ext uri="{19B8F6BF-5375-455C-9EA6-DF929625EA0E}">
        <p15:presenceInfo xmlns:p15="http://schemas.microsoft.com/office/powerpoint/2012/main" userId="Deloitte" providerId="None"/>
      </p:ext>
    </p:extLst>
  </p:cmAuthor>
  <p:cmAuthor id="5" name="Administrator" initials="A" lastIdx="25" clrIdx="4">
    <p:extLst>
      <p:ext uri="{19B8F6BF-5375-455C-9EA6-DF929625EA0E}">
        <p15:presenceInfo xmlns:p15="http://schemas.microsoft.com/office/powerpoint/2012/main" userId="Administrator" providerId="None"/>
      </p:ext>
    </p:extLst>
  </p:cmAuthor>
  <p:cmAuthor id="6" name="Birla, Shalini" initials="BS" lastIdx="110" clrIdx="5">
    <p:extLst>
      <p:ext uri="{19B8F6BF-5375-455C-9EA6-DF929625EA0E}">
        <p15:presenceInfo xmlns:p15="http://schemas.microsoft.com/office/powerpoint/2012/main" userId="S::sbirla@deloitte.com::d37e0427-c83b-4413-86ac-5bea1a0972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A71"/>
    <a:srgbClr val="A6A6A6"/>
    <a:srgbClr val="2F5055"/>
    <a:srgbClr val="3F6B72"/>
    <a:srgbClr val="4F868E"/>
    <a:srgbClr val="5E6A67"/>
    <a:srgbClr val="981E32"/>
    <a:srgbClr val="5E6A33"/>
    <a:srgbClr val="B67233"/>
    <a:srgbClr val="564C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93792" autoAdjust="0"/>
  </p:normalViewPr>
  <p:slideViewPr>
    <p:cSldViewPr snapToGrid="0">
      <p:cViewPr varScale="1">
        <p:scale>
          <a:sx n="83" d="100"/>
          <a:sy n="83" d="100"/>
        </p:scale>
        <p:origin x="96" y="56"/>
      </p:cViewPr>
      <p:guideLst>
        <p:guide orient="horz" pos="564"/>
        <p:guide orient="horz" pos="1044"/>
        <p:guide pos="264"/>
        <p:guide pos="5640"/>
        <p:guide pos="312"/>
        <p:guide pos="504"/>
        <p:guide orient="horz" pos="732"/>
        <p:guide orient="horz" pos="1452"/>
        <p:guide orient="horz" pos="900"/>
        <p:guide pos="1560"/>
      </p:guideLst>
    </p:cSldViewPr>
  </p:slideViewPr>
  <p:outlineViewPr>
    <p:cViewPr>
      <p:scale>
        <a:sx n="33" d="100"/>
        <a:sy n="33" d="100"/>
      </p:scale>
      <p:origin x="0" y="-15852"/>
    </p:cViewPr>
    <p:sldLst>
      <p:sld r:id="rId1" collapse="1"/>
      <p:sld r:id="rId2" collapse="1"/>
      <p:sld r:id="rId3" collapse="1"/>
    </p:sldLst>
  </p:outlineViewPr>
  <p:notesTextViewPr>
    <p:cViewPr>
      <p:scale>
        <a:sx n="3" d="2"/>
        <a:sy n="3" d="2"/>
      </p:scale>
      <p:origin x="0" y="0"/>
    </p:cViewPr>
  </p:notesTextViewPr>
  <p:sorterViewPr>
    <p:cViewPr>
      <p:scale>
        <a:sx n="50" d="100"/>
        <a:sy n="50" d="100"/>
      </p:scale>
      <p:origin x="0" y="-2370"/>
    </p:cViewPr>
  </p:sorterViewPr>
  <p:notesViewPr>
    <p:cSldViewPr snapToGrid="0">
      <p:cViewPr>
        <p:scale>
          <a:sx n="81" d="100"/>
          <a:sy n="81" d="100"/>
        </p:scale>
        <p:origin x="1262" y="6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07" Type="http://schemas.openxmlformats.org/officeDocument/2006/relationships/commentAuthors" Target="commentAuthors.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102" Type="http://schemas.openxmlformats.org/officeDocument/2006/relationships/slide" Target="slides/slide89.xml"/><Relationship Id="rId110"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slide" Target="slides/slide90.xml"/><Relationship Id="rId108"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1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handoutMaster" Target="handoutMasters/handoutMaster1.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viewProps" Target="viewProps.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7" Type="http://schemas.openxmlformats.org/officeDocument/2006/relationships/slideMaster" Target="slideMasters/slideMaster4.xml"/><Relationship Id="rId71" Type="http://schemas.openxmlformats.org/officeDocument/2006/relationships/slide" Target="slides/slide58.xml"/><Relationship Id="rId92" Type="http://schemas.openxmlformats.org/officeDocument/2006/relationships/slide" Target="slides/slide79.xml"/></Relationships>
</file>

<file path=ppt/_rels/viewProps.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32.xml"/><Relationship Id="rId1"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2935887" y="0"/>
            <a:ext cx="3306471" cy="463769"/>
          </a:xfrm>
          <a:prstGeom prst="rect">
            <a:avLst/>
          </a:prstGeom>
          <a:noFill/>
          <a:ln w="9525">
            <a:noFill/>
            <a:miter lim="800000"/>
            <a:headEnd/>
            <a:tailEnd/>
          </a:ln>
          <a:effectLst/>
        </p:spPr>
        <p:txBody>
          <a:bodyPr vert="horz" wrap="square" lIns="92422" tIns="46211" rIns="92422" bIns="46211" numCol="1" anchor="t" anchorCtr="0" compatLnSpc="1">
            <a:prstTxWarp prst="textNoShape">
              <a:avLst/>
            </a:prstTxWarp>
          </a:bodyPr>
          <a:lstStyle>
            <a:lvl1pPr defTabSz="925130"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6253151" y="0"/>
            <a:ext cx="768752" cy="463769"/>
          </a:xfrm>
          <a:prstGeom prst="rect">
            <a:avLst/>
          </a:prstGeom>
          <a:noFill/>
          <a:ln w="9525">
            <a:noFill/>
            <a:miter lim="800000"/>
            <a:headEnd/>
            <a:tailEnd/>
          </a:ln>
          <a:effectLst/>
        </p:spPr>
        <p:txBody>
          <a:bodyPr vert="horz" wrap="square" lIns="92422" tIns="46211" rIns="92422" bIns="46211" numCol="1" anchor="t" anchorCtr="0" compatLnSpc="1">
            <a:prstTxWarp prst="textNoShape">
              <a:avLst/>
            </a:prstTxWarp>
          </a:bodyPr>
          <a:lstStyle>
            <a:lvl1pPr algn="r" defTabSz="925130" eaLnBrk="1" hangingPunct="1">
              <a:defRPr sz="1200">
                <a:latin typeface="Arial" charset="0"/>
              </a:defRPr>
            </a:lvl1pPr>
          </a:lstStyle>
          <a:p>
            <a:pPr>
              <a:defRPr/>
            </a:pPr>
            <a:fld id="{7F9AB446-DB84-499F-B4C3-FEE973B51D2F}" type="datetime1">
              <a:rPr lang="en-US" smtClean="0"/>
              <a:t>12/15/2020</a:t>
            </a:fld>
            <a:endParaRPr lang="en-US" dirty="0"/>
          </a:p>
        </p:txBody>
      </p:sp>
      <p:sp>
        <p:nvSpPr>
          <p:cNvPr id="55300" name="Rectangle 4"/>
          <p:cNvSpPr>
            <a:spLocks noGrp="1" noChangeArrowheads="1"/>
          </p:cNvSpPr>
          <p:nvPr>
            <p:ph type="ftr" sz="quarter" idx="2"/>
          </p:nvPr>
        </p:nvSpPr>
        <p:spPr bwMode="auto">
          <a:xfrm>
            <a:off x="1" y="8841115"/>
            <a:ext cx="3042624" cy="465878"/>
          </a:xfrm>
          <a:prstGeom prst="rect">
            <a:avLst/>
          </a:prstGeom>
          <a:noFill/>
          <a:ln w="9525">
            <a:noFill/>
            <a:miter lim="800000"/>
            <a:headEnd/>
            <a:tailEnd/>
          </a:ln>
          <a:effectLst/>
        </p:spPr>
        <p:txBody>
          <a:bodyPr vert="horz" wrap="square" lIns="92422" tIns="46211" rIns="92422" bIns="46211" numCol="1" anchor="b" anchorCtr="0" compatLnSpc="1">
            <a:prstTxWarp prst="textNoShape">
              <a:avLst/>
            </a:prstTxWarp>
          </a:bodyPr>
          <a:lstStyle>
            <a:lvl1pPr defTabSz="925130" eaLnBrk="1" hangingPunct="1">
              <a:defRPr sz="1200">
                <a:latin typeface="Arial" charset="0"/>
              </a:defRPr>
            </a:lvl1pPr>
          </a:lstStyle>
          <a:p>
            <a:pPr>
              <a:defRPr/>
            </a:pPr>
            <a:r>
              <a:rPr lang="en-US" dirty="0"/>
              <a:t>Template-Primary on 201</a:t>
            </a:r>
          </a:p>
        </p:txBody>
      </p:sp>
      <p:sp>
        <p:nvSpPr>
          <p:cNvPr id="55301" name="Rectangle 5"/>
          <p:cNvSpPr>
            <a:spLocks noGrp="1" noChangeArrowheads="1"/>
          </p:cNvSpPr>
          <p:nvPr>
            <p:ph type="sldNum" sz="quarter" idx="3"/>
          </p:nvPr>
        </p:nvSpPr>
        <p:spPr bwMode="auto">
          <a:xfrm>
            <a:off x="3978080" y="8841115"/>
            <a:ext cx="3043823" cy="465878"/>
          </a:xfrm>
          <a:prstGeom prst="rect">
            <a:avLst/>
          </a:prstGeom>
          <a:noFill/>
          <a:ln w="9525">
            <a:noFill/>
            <a:miter lim="800000"/>
            <a:headEnd/>
            <a:tailEnd/>
          </a:ln>
          <a:effectLst/>
        </p:spPr>
        <p:txBody>
          <a:bodyPr vert="horz" wrap="square" lIns="92422" tIns="46211" rIns="92422" bIns="46211" numCol="1" anchor="b" anchorCtr="0" compatLnSpc="1">
            <a:prstTxWarp prst="textNoShape">
              <a:avLst/>
            </a:prstTxWarp>
          </a:bodyPr>
          <a:lstStyle>
            <a:lvl1pPr algn="r" defTabSz="923638" eaLnBrk="1" hangingPunct="1">
              <a:defRPr sz="1200"/>
            </a:lvl1pPr>
          </a:lstStyle>
          <a:p>
            <a:pPr>
              <a:defRPr/>
            </a:pPr>
            <a:fld id="{0DE92551-6C01-4D60-B44F-EB7A2A053066}" type="slidenum">
              <a:rPr lang="en-US" altLang="en-US"/>
              <a:pPr>
                <a:defRPr/>
              </a:pPr>
              <a:t>‹#›</a:t>
            </a:fld>
            <a:endParaRPr lang="en-US" altLang="en-US" dirty="0"/>
          </a:p>
        </p:txBody>
      </p:sp>
      <p:sp>
        <p:nvSpPr>
          <p:cNvPr id="2" name="TextBox 1"/>
          <p:cNvSpPr txBox="1"/>
          <p:nvPr/>
        </p:nvSpPr>
        <p:spPr>
          <a:xfrm>
            <a:off x="0" y="10541"/>
            <a:ext cx="2838743" cy="462508"/>
          </a:xfrm>
          <a:prstGeom prst="rect">
            <a:avLst/>
          </a:prstGeom>
          <a:noFill/>
        </p:spPr>
        <p:txBody>
          <a:bodyPr lIns="91780" tIns="45889" rIns="91780" bIns="45889">
            <a:spAutoFit/>
          </a:bodyPr>
          <a:lstStyle/>
          <a:p>
            <a:pPr eaLnBrk="1" hangingPunct="1">
              <a:defRPr/>
            </a:pPr>
            <a:r>
              <a:rPr lang="en-US" sz="1200" spc="301" dirty="0">
                <a:latin typeface="Times New Roman" panose="02020603050405020304" pitchFamily="18" charset="0"/>
                <a:cs typeface="Times New Roman" panose="02020603050405020304" pitchFamily="18" charset="0"/>
              </a:rPr>
              <a:t>WASHINGTON STATE UNIVERSITY</a:t>
            </a:r>
          </a:p>
        </p:txBody>
      </p:sp>
    </p:spTree>
    <p:extLst>
      <p:ext uri="{BB962C8B-B14F-4D97-AF65-F5344CB8AC3E}">
        <p14:creationId xmlns:p14="http://schemas.microsoft.com/office/powerpoint/2010/main" val="38372541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3042624" cy="463769"/>
          </a:xfrm>
          <a:prstGeom prst="rect">
            <a:avLst/>
          </a:prstGeom>
          <a:noFill/>
          <a:ln w="9525">
            <a:noFill/>
            <a:miter lim="800000"/>
            <a:headEnd/>
            <a:tailEnd/>
          </a:ln>
          <a:effectLst/>
        </p:spPr>
        <p:txBody>
          <a:bodyPr vert="horz" wrap="square" lIns="92422" tIns="46211" rIns="92422" bIns="46211" numCol="1" anchor="t" anchorCtr="0" compatLnSpc="1">
            <a:prstTxWarp prst="textNoShape">
              <a:avLst/>
            </a:prstTxWarp>
          </a:bodyPr>
          <a:lstStyle>
            <a:lvl1pPr defTabSz="925130" eaLnBrk="1" hangingPunct="1">
              <a:defRPr sz="1200">
                <a:latin typeface="Arial" charset="0"/>
              </a:defRPr>
            </a:lvl1pPr>
          </a:lstStyle>
          <a:p>
            <a:pPr>
              <a:defRPr/>
            </a:pPr>
            <a:endParaRPr lang="en-US" dirty="0"/>
          </a:p>
        </p:txBody>
      </p:sp>
      <p:sp>
        <p:nvSpPr>
          <p:cNvPr id="12291" name="Rectangle 3"/>
          <p:cNvSpPr>
            <a:spLocks noGrp="1" noChangeArrowheads="1"/>
          </p:cNvSpPr>
          <p:nvPr>
            <p:ph type="dt" idx="1"/>
          </p:nvPr>
        </p:nvSpPr>
        <p:spPr bwMode="auto">
          <a:xfrm>
            <a:off x="3978080" y="0"/>
            <a:ext cx="3043823" cy="463769"/>
          </a:xfrm>
          <a:prstGeom prst="rect">
            <a:avLst/>
          </a:prstGeom>
          <a:noFill/>
          <a:ln w="9525">
            <a:noFill/>
            <a:miter lim="800000"/>
            <a:headEnd/>
            <a:tailEnd/>
          </a:ln>
          <a:effectLst/>
        </p:spPr>
        <p:txBody>
          <a:bodyPr vert="horz" wrap="square" lIns="92422" tIns="46211" rIns="92422" bIns="46211" numCol="1" anchor="t" anchorCtr="0" compatLnSpc="1">
            <a:prstTxWarp prst="textNoShape">
              <a:avLst/>
            </a:prstTxWarp>
          </a:bodyPr>
          <a:lstStyle>
            <a:lvl1pPr algn="r" defTabSz="925130" eaLnBrk="1" hangingPunct="1">
              <a:defRPr sz="1200">
                <a:latin typeface="Arial" charset="0"/>
              </a:defRPr>
            </a:lvl1pPr>
          </a:lstStyle>
          <a:p>
            <a:pPr>
              <a:defRPr/>
            </a:pPr>
            <a:fld id="{8FB2E795-1889-483B-84FB-1589B1032D2A}" type="datetime1">
              <a:rPr lang="en-US" smtClean="0"/>
              <a:t>12/15/2020</a:t>
            </a:fld>
            <a:endParaRPr lang="en-US" dirty="0"/>
          </a:p>
        </p:txBody>
      </p:sp>
      <p:sp>
        <p:nvSpPr>
          <p:cNvPr id="4100" name="Rectangle 4"/>
          <p:cNvSpPr>
            <a:spLocks noGrp="1" noRot="1" noChangeAspect="1" noChangeArrowheads="1" noTextEdit="1"/>
          </p:cNvSpPr>
          <p:nvPr>
            <p:ph type="sldImg" idx="2"/>
          </p:nvPr>
        </p:nvSpPr>
        <p:spPr bwMode="auto">
          <a:xfrm>
            <a:off x="411163" y="698500"/>
            <a:ext cx="62039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2790" y="4422668"/>
            <a:ext cx="5617520" cy="4186565"/>
          </a:xfrm>
          <a:prstGeom prst="rect">
            <a:avLst/>
          </a:prstGeom>
          <a:noFill/>
          <a:ln w="9525">
            <a:noFill/>
            <a:miter lim="800000"/>
            <a:headEnd/>
            <a:tailEnd/>
          </a:ln>
          <a:effectLst/>
        </p:spPr>
        <p:txBody>
          <a:bodyPr vert="horz" wrap="square" lIns="92422" tIns="46211" rIns="92422" bIns="4621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1" y="8841115"/>
            <a:ext cx="3042624" cy="465878"/>
          </a:xfrm>
          <a:prstGeom prst="rect">
            <a:avLst/>
          </a:prstGeom>
          <a:noFill/>
          <a:ln w="9525">
            <a:noFill/>
            <a:miter lim="800000"/>
            <a:headEnd/>
            <a:tailEnd/>
          </a:ln>
          <a:effectLst/>
        </p:spPr>
        <p:txBody>
          <a:bodyPr vert="horz" wrap="square" lIns="92422" tIns="46211" rIns="92422" bIns="46211" numCol="1" anchor="b" anchorCtr="0" compatLnSpc="1">
            <a:prstTxWarp prst="textNoShape">
              <a:avLst/>
            </a:prstTxWarp>
          </a:bodyPr>
          <a:lstStyle>
            <a:lvl1pPr defTabSz="925130" eaLnBrk="1" hangingPunct="1">
              <a:defRPr sz="1200">
                <a:latin typeface="Arial" charset="0"/>
              </a:defRPr>
            </a:lvl1pPr>
          </a:lstStyle>
          <a:p>
            <a:pPr>
              <a:defRPr/>
            </a:pPr>
            <a:r>
              <a:rPr lang="en-US" dirty="0"/>
              <a:t>Template-Primary on 201</a:t>
            </a:r>
          </a:p>
        </p:txBody>
      </p:sp>
      <p:sp>
        <p:nvSpPr>
          <p:cNvPr id="12295" name="Rectangle 7"/>
          <p:cNvSpPr>
            <a:spLocks noGrp="1" noChangeArrowheads="1"/>
          </p:cNvSpPr>
          <p:nvPr>
            <p:ph type="sldNum" sz="quarter" idx="5"/>
          </p:nvPr>
        </p:nvSpPr>
        <p:spPr bwMode="auto">
          <a:xfrm>
            <a:off x="3978080" y="8841115"/>
            <a:ext cx="3043823" cy="465878"/>
          </a:xfrm>
          <a:prstGeom prst="rect">
            <a:avLst/>
          </a:prstGeom>
          <a:noFill/>
          <a:ln w="9525">
            <a:noFill/>
            <a:miter lim="800000"/>
            <a:headEnd/>
            <a:tailEnd/>
          </a:ln>
          <a:effectLst/>
        </p:spPr>
        <p:txBody>
          <a:bodyPr vert="horz" wrap="square" lIns="92422" tIns="46211" rIns="92422" bIns="46211" numCol="1" anchor="b" anchorCtr="0" compatLnSpc="1">
            <a:prstTxWarp prst="textNoShape">
              <a:avLst/>
            </a:prstTxWarp>
          </a:bodyPr>
          <a:lstStyle>
            <a:lvl1pPr algn="r" defTabSz="923638" eaLnBrk="1" hangingPunct="1">
              <a:defRPr sz="1200"/>
            </a:lvl1pPr>
          </a:lstStyle>
          <a:p>
            <a:pPr>
              <a:defRPr/>
            </a:pPr>
            <a:fld id="{811516F0-0E1A-47EA-B2F1-E31F66C568BB}" type="slidenum">
              <a:rPr lang="en-US" altLang="en-US"/>
              <a:pPr>
                <a:defRPr/>
              </a:pPr>
              <a:t>‹#›</a:t>
            </a:fld>
            <a:endParaRPr lang="en-US" altLang="en-US" dirty="0"/>
          </a:p>
        </p:txBody>
      </p:sp>
    </p:spTree>
    <p:extLst>
      <p:ext uri="{BB962C8B-B14F-4D97-AF65-F5344CB8AC3E}">
        <p14:creationId xmlns:p14="http://schemas.microsoft.com/office/powerpoint/2010/main" val="417541946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D96F3349-657D-4EB7-A875-7CCE7C349CCE}"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12"/>
          </p:nvPr>
        </p:nvSpPr>
        <p:spPr/>
        <p:txBody>
          <a:bodyPr/>
          <a:lstStyle/>
          <a:p>
            <a:pPr>
              <a:defRPr/>
            </a:pPr>
            <a:fld id="{811516F0-0E1A-47EA-B2F1-E31F66C568BB}" type="slidenum">
              <a:rPr lang="en-US" altLang="en-US">
                <a:solidFill>
                  <a:srgbClr val="000000"/>
                </a:solidFill>
              </a:rPr>
              <a:pPr>
                <a:defRPr/>
              </a:pPr>
              <a:t>1</a:t>
            </a:fld>
            <a:endParaRPr lang="en-US" altLang="en-US" dirty="0">
              <a:solidFill>
                <a:srgbClr val="000000"/>
              </a:solidFill>
            </a:endParaRPr>
          </a:p>
        </p:txBody>
      </p:sp>
    </p:spTree>
    <p:extLst>
      <p:ext uri="{BB962C8B-B14F-4D97-AF65-F5344CB8AC3E}">
        <p14:creationId xmlns:p14="http://schemas.microsoft.com/office/powerpoint/2010/main" val="3000949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92" indent="-171692">
              <a:buFont typeface="Arial" panose="020B0604020202020204" pitchFamily="34" charset="0"/>
              <a:buChar char="•"/>
            </a:pPr>
            <a:endParaRPr lang="en-US" dirty="0"/>
          </a:p>
        </p:txBody>
      </p:sp>
      <p:sp>
        <p:nvSpPr>
          <p:cNvPr id="4" name="Date Placeholder 3"/>
          <p:cNvSpPr>
            <a:spLocks noGrp="1"/>
          </p:cNvSpPr>
          <p:nvPr>
            <p:ph type="dt" idx="1"/>
          </p:nvPr>
        </p:nvSpPr>
        <p:spPr/>
        <p:txBody>
          <a:bodyPr/>
          <a:lstStyle/>
          <a:p>
            <a:pPr>
              <a:defRPr/>
            </a:pPr>
            <a:fld id="{49A85D21-A767-4622-96C2-23A2399D3DD0}"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10</a:t>
            </a:fld>
            <a:endParaRPr lang="en-US" altLang="en-US" dirty="0"/>
          </a:p>
        </p:txBody>
      </p:sp>
    </p:spTree>
    <p:extLst>
      <p:ext uri="{BB962C8B-B14F-4D97-AF65-F5344CB8AC3E}">
        <p14:creationId xmlns:p14="http://schemas.microsoft.com/office/powerpoint/2010/main" val="2434592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749038DE-F3D2-4EED-8B13-2C73FBAFA6F9}"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a:solidFill>
                  <a:srgbClr val="000000"/>
                </a:solidFill>
              </a:rPr>
              <a:pPr>
                <a:defRPr/>
              </a:pPr>
              <a:t>11</a:t>
            </a:fld>
            <a:endParaRPr lang="en-US" altLang="en-US" dirty="0">
              <a:solidFill>
                <a:srgbClr val="000000"/>
              </a:solidFill>
            </a:endParaRPr>
          </a:p>
        </p:txBody>
      </p:sp>
    </p:spTree>
    <p:extLst>
      <p:ext uri="{BB962C8B-B14F-4D97-AF65-F5344CB8AC3E}">
        <p14:creationId xmlns:p14="http://schemas.microsoft.com/office/powerpoint/2010/main" val="1421327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0F8D3D49-25E3-492D-8AEC-1F396503A0B7}"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12</a:t>
            </a:fld>
            <a:endParaRPr lang="en-US" altLang="en-US" dirty="0"/>
          </a:p>
        </p:txBody>
      </p:sp>
    </p:spTree>
    <p:extLst>
      <p:ext uri="{BB962C8B-B14F-4D97-AF65-F5344CB8AC3E}">
        <p14:creationId xmlns:p14="http://schemas.microsoft.com/office/powerpoint/2010/main" val="2637503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0605B3DA-7BE8-488B-B7FC-78D7161FD596}"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a:solidFill>
                  <a:srgbClr val="000000"/>
                </a:solidFill>
              </a:rPr>
              <a:pPr>
                <a:defRPr/>
              </a:pPr>
              <a:t>13</a:t>
            </a:fld>
            <a:endParaRPr lang="en-US" altLang="en-US" dirty="0">
              <a:solidFill>
                <a:srgbClr val="000000"/>
              </a:solidFill>
            </a:endParaRPr>
          </a:p>
        </p:txBody>
      </p:sp>
    </p:spTree>
    <p:extLst>
      <p:ext uri="{BB962C8B-B14F-4D97-AF65-F5344CB8AC3E}">
        <p14:creationId xmlns:p14="http://schemas.microsoft.com/office/powerpoint/2010/main" val="14129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5666">
              <a:spcBef>
                <a:spcPts val="600"/>
              </a:spcBef>
              <a:buSzPct val="100000"/>
              <a:defRPr/>
            </a:pPr>
            <a:endParaRPr lang="en-US" dirty="0">
              <a:sym typeface="Arial"/>
            </a:endParaRPr>
          </a:p>
        </p:txBody>
      </p:sp>
      <p:sp>
        <p:nvSpPr>
          <p:cNvPr id="4" name="Date Placeholder 3"/>
          <p:cNvSpPr>
            <a:spLocks noGrp="1"/>
          </p:cNvSpPr>
          <p:nvPr>
            <p:ph type="dt" idx="1"/>
          </p:nvPr>
        </p:nvSpPr>
        <p:spPr/>
        <p:txBody>
          <a:bodyPr/>
          <a:lstStyle/>
          <a:p>
            <a:pPr>
              <a:defRPr/>
            </a:pPr>
            <a:fld id="{3F3B98E5-269A-4F88-9CBC-8AE05857BEC7}"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14</a:t>
            </a:fld>
            <a:endParaRPr lang="en-US" altLang="en-US" dirty="0"/>
          </a:p>
        </p:txBody>
      </p:sp>
    </p:spTree>
    <p:extLst>
      <p:ext uri="{BB962C8B-B14F-4D97-AF65-F5344CB8AC3E}">
        <p14:creationId xmlns:p14="http://schemas.microsoft.com/office/powerpoint/2010/main" val="3821438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5666">
              <a:spcBef>
                <a:spcPts val="600"/>
              </a:spcBef>
              <a:buSzPct val="100000"/>
              <a:defRPr/>
            </a:pPr>
            <a:endParaRPr lang="en-US" dirty="0">
              <a:sym typeface="Arial"/>
            </a:endParaRPr>
          </a:p>
        </p:txBody>
      </p:sp>
      <p:sp>
        <p:nvSpPr>
          <p:cNvPr id="4" name="Date Placeholder 3"/>
          <p:cNvSpPr>
            <a:spLocks noGrp="1"/>
          </p:cNvSpPr>
          <p:nvPr>
            <p:ph type="dt" idx="1"/>
          </p:nvPr>
        </p:nvSpPr>
        <p:spPr/>
        <p:txBody>
          <a:bodyPr/>
          <a:lstStyle/>
          <a:p>
            <a:pPr>
              <a:defRPr/>
            </a:pPr>
            <a:fld id="{3F3B98E5-269A-4F88-9CBC-8AE05857BEC7}"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15</a:t>
            </a:fld>
            <a:endParaRPr lang="en-US" altLang="en-US" dirty="0"/>
          </a:p>
        </p:txBody>
      </p:sp>
    </p:spTree>
    <p:extLst>
      <p:ext uri="{BB962C8B-B14F-4D97-AF65-F5344CB8AC3E}">
        <p14:creationId xmlns:p14="http://schemas.microsoft.com/office/powerpoint/2010/main" val="1225590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C98016B3-7A63-438A-8E21-BA36B6F52259}"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a:solidFill>
                  <a:srgbClr val="000000"/>
                </a:solidFill>
              </a:rPr>
              <a:pPr>
                <a:defRPr/>
              </a:pPr>
              <a:t>16</a:t>
            </a:fld>
            <a:endParaRPr lang="en-US" altLang="en-US" dirty="0">
              <a:solidFill>
                <a:srgbClr val="000000"/>
              </a:solidFill>
            </a:endParaRPr>
          </a:p>
        </p:txBody>
      </p:sp>
    </p:spTree>
    <p:extLst>
      <p:ext uri="{BB962C8B-B14F-4D97-AF65-F5344CB8AC3E}">
        <p14:creationId xmlns:p14="http://schemas.microsoft.com/office/powerpoint/2010/main" val="2833719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1E05057A-72EB-4FF8-A28A-211F2BBF80A7}"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a:solidFill>
                  <a:srgbClr val="000000"/>
                </a:solidFill>
              </a:rPr>
              <a:pPr>
                <a:defRPr/>
              </a:pPr>
              <a:t>17</a:t>
            </a:fld>
            <a:endParaRPr lang="en-US" altLang="en-US" dirty="0">
              <a:solidFill>
                <a:srgbClr val="000000"/>
              </a:solidFill>
            </a:endParaRPr>
          </a:p>
        </p:txBody>
      </p:sp>
    </p:spTree>
    <p:extLst>
      <p:ext uri="{BB962C8B-B14F-4D97-AF65-F5344CB8AC3E}">
        <p14:creationId xmlns:p14="http://schemas.microsoft.com/office/powerpoint/2010/main" val="4227274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572C4D3-0ECD-4FFD-8E27-4CCD13196B63}"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a:solidFill>
                  <a:srgbClr val="000000"/>
                </a:solidFill>
              </a:rPr>
              <a:pPr>
                <a:defRPr/>
              </a:pPr>
              <a:t>18</a:t>
            </a:fld>
            <a:endParaRPr lang="en-US" altLang="en-US" dirty="0">
              <a:solidFill>
                <a:srgbClr val="000000"/>
              </a:solidFill>
            </a:endParaRPr>
          </a:p>
        </p:txBody>
      </p:sp>
    </p:spTree>
    <p:extLst>
      <p:ext uri="{BB962C8B-B14F-4D97-AF65-F5344CB8AC3E}">
        <p14:creationId xmlns:p14="http://schemas.microsoft.com/office/powerpoint/2010/main" val="3708627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0AA2F7A3-C8E1-4D7D-AC37-6F5760E64FF9}"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a:solidFill>
                  <a:srgbClr val="000000"/>
                </a:solidFill>
              </a:rPr>
              <a:pPr>
                <a:defRPr/>
              </a:pPr>
              <a:t>19</a:t>
            </a:fld>
            <a:endParaRPr lang="en-US" altLang="en-US" dirty="0">
              <a:solidFill>
                <a:srgbClr val="000000"/>
              </a:solidFill>
            </a:endParaRPr>
          </a:p>
        </p:txBody>
      </p:sp>
    </p:spTree>
    <p:extLst>
      <p:ext uri="{BB962C8B-B14F-4D97-AF65-F5344CB8AC3E}">
        <p14:creationId xmlns:p14="http://schemas.microsoft.com/office/powerpoint/2010/main" val="1483237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Template-Primary on 201</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3844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B1F71BB9-E567-4E03-83D8-2D6D2B47335D}"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20</a:t>
            </a:fld>
            <a:endParaRPr lang="en-US" altLang="en-US" dirty="0"/>
          </a:p>
        </p:txBody>
      </p:sp>
    </p:spTree>
    <p:extLst>
      <p:ext uri="{BB962C8B-B14F-4D97-AF65-F5344CB8AC3E}">
        <p14:creationId xmlns:p14="http://schemas.microsoft.com/office/powerpoint/2010/main" val="2483342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183BE3D-FB5D-4448-A997-7C85FCD6DD78}"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21</a:t>
            </a:fld>
            <a:endParaRPr lang="en-US" altLang="en-US" dirty="0"/>
          </a:p>
        </p:txBody>
      </p:sp>
    </p:spTree>
    <p:extLst>
      <p:ext uri="{BB962C8B-B14F-4D97-AF65-F5344CB8AC3E}">
        <p14:creationId xmlns:p14="http://schemas.microsoft.com/office/powerpoint/2010/main" val="3351768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9">
              <a:defRPr/>
            </a:pPr>
            <a:endParaRPr lang="en-US" dirty="0"/>
          </a:p>
        </p:txBody>
      </p:sp>
      <p:sp>
        <p:nvSpPr>
          <p:cNvPr id="4" name="Date Placeholder 3"/>
          <p:cNvSpPr>
            <a:spLocks noGrp="1"/>
          </p:cNvSpPr>
          <p:nvPr>
            <p:ph type="dt" idx="1"/>
          </p:nvPr>
        </p:nvSpPr>
        <p:spPr/>
        <p:txBody>
          <a:bodyPr/>
          <a:lstStyle/>
          <a:p>
            <a:pPr>
              <a:defRPr/>
            </a:pPr>
            <a:fld id="{DAC5C3A3-0009-47D5-AFCB-F0CD93CC5741}"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22</a:t>
            </a:fld>
            <a:endParaRPr lang="en-US" altLang="en-US" dirty="0"/>
          </a:p>
        </p:txBody>
      </p:sp>
    </p:spTree>
    <p:extLst>
      <p:ext uri="{BB962C8B-B14F-4D97-AF65-F5344CB8AC3E}">
        <p14:creationId xmlns:p14="http://schemas.microsoft.com/office/powerpoint/2010/main" val="3275529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9">
              <a:defRPr/>
            </a:pPr>
            <a:endParaRPr lang="en-US" dirty="0"/>
          </a:p>
        </p:txBody>
      </p:sp>
      <p:sp>
        <p:nvSpPr>
          <p:cNvPr id="4" name="Date Placeholder 3"/>
          <p:cNvSpPr>
            <a:spLocks noGrp="1"/>
          </p:cNvSpPr>
          <p:nvPr>
            <p:ph type="dt" idx="1"/>
          </p:nvPr>
        </p:nvSpPr>
        <p:spPr/>
        <p:txBody>
          <a:bodyPr/>
          <a:lstStyle/>
          <a:p>
            <a:pPr>
              <a:defRPr/>
            </a:pPr>
            <a:fld id="{864D0B6C-8223-4280-AA5B-1BFA76E948BC}"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23</a:t>
            </a:fld>
            <a:endParaRPr lang="en-US" altLang="en-US" dirty="0"/>
          </a:p>
        </p:txBody>
      </p:sp>
    </p:spTree>
    <p:extLst>
      <p:ext uri="{BB962C8B-B14F-4D97-AF65-F5344CB8AC3E}">
        <p14:creationId xmlns:p14="http://schemas.microsoft.com/office/powerpoint/2010/main" val="2824788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DA08A8BA-5869-4F5E-867E-602728FB1AA9}"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24</a:t>
            </a:fld>
            <a:endParaRPr lang="en-US" altLang="en-US" dirty="0"/>
          </a:p>
        </p:txBody>
      </p:sp>
    </p:spTree>
    <p:extLst>
      <p:ext uri="{BB962C8B-B14F-4D97-AF65-F5344CB8AC3E}">
        <p14:creationId xmlns:p14="http://schemas.microsoft.com/office/powerpoint/2010/main" val="342226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220E7E25-32E5-492A-A62C-7BFA2E81ACE3}"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a:solidFill>
                  <a:srgbClr val="000000"/>
                </a:solidFill>
              </a:rPr>
              <a:pPr>
                <a:defRPr/>
              </a:pPr>
              <a:t>25</a:t>
            </a:fld>
            <a:endParaRPr lang="en-US" altLang="en-US" dirty="0">
              <a:solidFill>
                <a:srgbClr val="000000"/>
              </a:solidFill>
            </a:endParaRPr>
          </a:p>
        </p:txBody>
      </p:sp>
    </p:spTree>
    <p:extLst>
      <p:ext uri="{BB962C8B-B14F-4D97-AF65-F5344CB8AC3E}">
        <p14:creationId xmlns:p14="http://schemas.microsoft.com/office/powerpoint/2010/main" val="2617684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42E47F44-FC2C-4D36-BC73-92A0310AD80A}"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26</a:t>
            </a:fld>
            <a:endParaRPr lang="en-US" altLang="en-US" dirty="0"/>
          </a:p>
        </p:txBody>
      </p:sp>
    </p:spTree>
    <p:extLst>
      <p:ext uri="{BB962C8B-B14F-4D97-AF65-F5344CB8AC3E}">
        <p14:creationId xmlns:p14="http://schemas.microsoft.com/office/powerpoint/2010/main" val="685806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981E32"/>
              </a:buClr>
            </a:pPr>
            <a:endParaRPr lang="en-US" dirty="0"/>
          </a:p>
        </p:txBody>
      </p:sp>
      <p:sp>
        <p:nvSpPr>
          <p:cNvPr id="4" name="Date Placeholder 3"/>
          <p:cNvSpPr>
            <a:spLocks noGrp="1"/>
          </p:cNvSpPr>
          <p:nvPr>
            <p:ph type="dt" idx="1"/>
          </p:nvPr>
        </p:nvSpPr>
        <p:spPr/>
        <p:txBody>
          <a:bodyPr/>
          <a:lstStyle/>
          <a:p>
            <a:pPr>
              <a:defRPr/>
            </a:pPr>
            <a:fld id="{2D26B0CE-4209-4F85-BCAE-D722B5FCE47B}"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a:solidFill>
                  <a:srgbClr val="000000"/>
                </a:solidFill>
              </a:rPr>
              <a:pPr>
                <a:defRPr/>
              </a:pPr>
              <a:t>27</a:t>
            </a:fld>
            <a:endParaRPr lang="en-US" altLang="en-US" dirty="0">
              <a:solidFill>
                <a:srgbClr val="000000"/>
              </a:solidFill>
            </a:endParaRPr>
          </a:p>
        </p:txBody>
      </p:sp>
    </p:spTree>
    <p:extLst>
      <p:ext uri="{BB962C8B-B14F-4D97-AF65-F5344CB8AC3E}">
        <p14:creationId xmlns:p14="http://schemas.microsoft.com/office/powerpoint/2010/main" val="32943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92" indent="-171692">
              <a:buFont typeface="Arial" panose="020B0604020202020204" pitchFamily="34" charset="0"/>
              <a:buChar char="•"/>
            </a:pPr>
            <a:endParaRPr lang="en-US" dirty="0"/>
          </a:p>
        </p:txBody>
      </p:sp>
      <p:sp>
        <p:nvSpPr>
          <p:cNvPr id="4" name="Date Placeholder 3"/>
          <p:cNvSpPr>
            <a:spLocks noGrp="1"/>
          </p:cNvSpPr>
          <p:nvPr>
            <p:ph type="dt" idx="1"/>
          </p:nvPr>
        </p:nvSpPr>
        <p:spPr/>
        <p:txBody>
          <a:bodyPr/>
          <a:lstStyle/>
          <a:p>
            <a:pPr>
              <a:defRPr/>
            </a:pPr>
            <a:fld id="{ABD35838-458E-4C90-9C26-2FE579B1C4B7}"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28</a:t>
            </a:fld>
            <a:endParaRPr lang="en-US" altLang="en-US" dirty="0"/>
          </a:p>
        </p:txBody>
      </p:sp>
    </p:spTree>
    <p:extLst>
      <p:ext uri="{BB962C8B-B14F-4D97-AF65-F5344CB8AC3E}">
        <p14:creationId xmlns:p14="http://schemas.microsoft.com/office/powerpoint/2010/main" val="2033514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9">
              <a:defRPr/>
            </a:pPr>
            <a:endParaRPr lang="en-US" dirty="0"/>
          </a:p>
        </p:txBody>
      </p:sp>
      <p:sp>
        <p:nvSpPr>
          <p:cNvPr id="4" name="Date Placeholder 3"/>
          <p:cNvSpPr>
            <a:spLocks noGrp="1"/>
          </p:cNvSpPr>
          <p:nvPr>
            <p:ph type="dt" idx="1"/>
          </p:nvPr>
        </p:nvSpPr>
        <p:spPr/>
        <p:txBody>
          <a:bodyPr/>
          <a:lstStyle/>
          <a:p>
            <a:pPr>
              <a:defRPr/>
            </a:pPr>
            <a:fld id="{CEA88C10-D09F-45A2-93D5-B1F7AA0EE25F}"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29</a:t>
            </a:fld>
            <a:endParaRPr lang="en-US" altLang="en-US" dirty="0"/>
          </a:p>
        </p:txBody>
      </p:sp>
    </p:spTree>
    <p:extLst>
      <p:ext uri="{BB962C8B-B14F-4D97-AF65-F5344CB8AC3E}">
        <p14:creationId xmlns:p14="http://schemas.microsoft.com/office/powerpoint/2010/main" val="870933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Template-Primary on 201</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68117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689">
              <a:buFont typeface="Arial" panose="020B0604020202020204" pitchFamily="34" charset="0"/>
              <a:buNone/>
              <a:defRPr/>
            </a:pPr>
            <a:endParaRPr lang="en-US" dirty="0"/>
          </a:p>
        </p:txBody>
      </p:sp>
      <p:sp>
        <p:nvSpPr>
          <p:cNvPr id="4" name="Date Placeholder 3"/>
          <p:cNvSpPr>
            <a:spLocks noGrp="1"/>
          </p:cNvSpPr>
          <p:nvPr>
            <p:ph type="dt" idx="1"/>
          </p:nvPr>
        </p:nvSpPr>
        <p:spPr/>
        <p:txBody>
          <a:bodyPr/>
          <a:lstStyle/>
          <a:p>
            <a:pPr>
              <a:defRPr/>
            </a:pPr>
            <a:fld id="{99B44683-B218-4DF7-81C1-BC6C8B775DE1}"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30</a:t>
            </a:fld>
            <a:endParaRPr lang="en-US" altLang="en-US" dirty="0"/>
          </a:p>
        </p:txBody>
      </p:sp>
    </p:spTree>
    <p:extLst>
      <p:ext uri="{BB962C8B-B14F-4D97-AF65-F5344CB8AC3E}">
        <p14:creationId xmlns:p14="http://schemas.microsoft.com/office/powerpoint/2010/main" val="3462278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60662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18009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buFont typeface="Arial" panose="020B0604020202020204" pitchFamily="34" charset="0"/>
              <a:buNone/>
              <a:defRPr/>
            </a:pPr>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6939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201273B2-C337-4CB9-8C6C-5287B84B7FF2}"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34</a:t>
            </a:fld>
            <a:endParaRPr lang="en-US" altLang="en-US" dirty="0"/>
          </a:p>
        </p:txBody>
      </p:sp>
    </p:spTree>
    <p:extLst>
      <p:ext uri="{BB962C8B-B14F-4D97-AF65-F5344CB8AC3E}">
        <p14:creationId xmlns:p14="http://schemas.microsoft.com/office/powerpoint/2010/main" val="740970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8123C148-EC00-4FA9-A813-896438D18B8A}"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35</a:t>
            </a:fld>
            <a:endParaRPr lang="en-US" altLang="en-US" dirty="0"/>
          </a:p>
        </p:txBody>
      </p:sp>
    </p:spTree>
    <p:extLst>
      <p:ext uri="{BB962C8B-B14F-4D97-AF65-F5344CB8AC3E}">
        <p14:creationId xmlns:p14="http://schemas.microsoft.com/office/powerpoint/2010/main" val="141969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483EC604-9CA0-4150-A68F-7D8719ADA9CF}"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a:solidFill>
                  <a:srgbClr val="000000"/>
                </a:solidFill>
              </a:rPr>
              <a:pPr>
                <a:defRPr/>
              </a:pPr>
              <a:t>36</a:t>
            </a:fld>
            <a:endParaRPr lang="en-US" altLang="en-US" dirty="0">
              <a:solidFill>
                <a:srgbClr val="000000"/>
              </a:solidFill>
            </a:endParaRPr>
          </a:p>
        </p:txBody>
      </p:sp>
    </p:spTree>
    <p:extLst>
      <p:ext uri="{BB962C8B-B14F-4D97-AF65-F5344CB8AC3E}">
        <p14:creationId xmlns:p14="http://schemas.microsoft.com/office/powerpoint/2010/main" val="402946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F780007B-93FE-4371-813D-2C27499C0FF9}"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37</a:t>
            </a:fld>
            <a:endParaRPr lang="en-US" altLang="en-US" dirty="0"/>
          </a:p>
        </p:txBody>
      </p:sp>
    </p:spTree>
    <p:extLst>
      <p:ext uri="{BB962C8B-B14F-4D97-AF65-F5344CB8AC3E}">
        <p14:creationId xmlns:p14="http://schemas.microsoft.com/office/powerpoint/2010/main" val="841468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2572F965-F4C6-4D52-AC87-97229539565B}"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a:solidFill>
                  <a:srgbClr val="000000"/>
                </a:solidFill>
              </a:rPr>
              <a:pPr>
                <a:defRPr/>
              </a:pPr>
              <a:t>38</a:t>
            </a:fld>
            <a:endParaRPr lang="en-US" altLang="en-US" dirty="0">
              <a:solidFill>
                <a:srgbClr val="000000"/>
              </a:solidFill>
            </a:endParaRPr>
          </a:p>
        </p:txBody>
      </p:sp>
    </p:spTree>
    <p:extLst>
      <p:ext uri="{BB962C8B-B14F-4D97-AF65-F5344CB8AC3E}">
        <p14:creationId xmlns:p14="http://schemas.microsoft.com/office/powerpoint/2010/main" val="24613213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2"/>
          <a:lstStyle/>
          <a:p>
            <a:pPr defTabSz="915689">
              <a:defRPr/>
            </a:pPr>
            <a:endParaRPr lang="en-US" dirty="0"/>
          </a:p>
        </p:txBody>
      </p:sp>
      <p:sp>
        <p:nvSpPr>
          <p:cNvPr id="4" name="Date Placeholder 3"/>
          <p:cNvSpPr>
            <a:spLocks noGrp="1"/>
          </p:cNvSpPr>
          <p:nvPr>
            <p:ph type="dt" idx="1"/>
          </p:nvPr>
        </p:nvSpPr>
        <p:spPr/>
        <p:txBody>
          <a:bodyPr/>
          <a:lstStyle/>
          <a:p>
            <a:pPr>
              <a:defRPr/>
            </a:pPr>
            <a:fld id="{F3583A11-137E-462A-9835-8A45B4D21AF3}"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39</a:t>
            </a:fld>
            <a:endParaRPr lang="en-US" altLang="en-US" dirty="0"/>
          </a:p>
        </p:txBody>
      </p:sp>
    </p:spTree>
    <p:extLst>
      <p:ext uri="{BB962C8B-B14F-4D97-AF65-F5344CB8AC3E}">
        <p14:creationId xmlns:p14="http://schemas.microsoft.com/office/powerpoint/2010/main" val="960373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Template-Primary on 201</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938191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9">
              <a:defRPr/>
            </a:pPr>
            <a:endParaRPr lang="en-US" dirty="0"/>
          </a:p>
        </p:txBody>
      </p:sp>
      <p:sp>
        <p:nvSpPr>
          <p:cNvPr id="4" name="Date Placeholder 3"/>
          <p:cNvSpPr>
            <a:spLocks noGrp="1"/>
          </p:cNvSpPr>
          <p:nvPr>
            <p:ph type="dt" idx="1"/>
          </p:nvPr>
        </p:nvSpPr>
        <p:spPr/>
        <p:txBody>
          <a:bodyPr/>
          <a:lstStyle/>
          <a:p>
            <a:pPr>
              <a:defRPr/>
            </a:pPr>
            <a:fld id="{6FF8A3F5-42E7-451D-AE40-06449F6368AE}"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40</a:t>
            </a:fld>
            <a:endParaRPr lang="en-US" altLang="en-US" dirty="0"/>
          </a:p>
        </p:txBody>
      </p:sp>
    </p:spTree>
    <p:extLst>
      <p:ext uri="{BB962C8B-B14F-4D97-AF65-F5344CB8AC3E}">
        <p14:creationId xmlns:p14="http://schemas.microsoft.com/office/powerpoint/2010/main" val="30137637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9">
              <a:defRPr/>
            </a:pPr>
            <a:endParaRPr lang="en-US" dirty="0"/>
          </a:p>
        </p:txBody>
      </p:sp>
      <p:sp>
        <p:nvSpPr>
          <p:cNvPr id="4" name="Date Placeholder 3"/>
          <p:cNvSpPr>
            <a:spLocks noGrp="1"/>
          </p:cNvSpPr>
          <p:nvPr>
            <p:ph type="dt" idx="1"/>
          </p:nvPr>
        </p:nvSpPr>
        <p:spPr/>
        <p:txBody>
          <a:bodyPr/>
          <a:lstStyle/>
          <a:p>
            <a:pPr>
              <a:defRPr/>
            </a:pPr>
            <a:fld id="{EE12AA36-F86E-4EFD-BAA0-A06A312091BD}"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41</a:t>
            </a:fld>
            <a:endParaRPr lang="en-US" altLang="en-US" dirty="0"/>
          </a:p>
        </p:txBody>
      </p:sp>
    </p:spTree>
    <p:extLst>
      <p:ext uri="{BB962C8B-B14F-4D97-AF65-F5344CB8AC3E}">
        <p14:creationId xmlns:p14="http://schemas.microsoft.com/office/powerpoint/2010/main" val="15326363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37933208-3760-4CDA-A66F-7360DDA25A12}"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42</a:t>
            </a:fld>
            <a:endParaRPr lang="en-US" altLang="en-US" dirty="0"/>
          </a:p>
        </p:txBody>
      </p:sp>
    </p:spTree>
    <p:extLst>
      <p:ext uri="{BB962C8B-B14F-4D97-AF65-F5344CB8AC3E}">
        <p14:creationId xmlns:p14="http://schemas.microsoft.com/office/powerpoint/2010/main" val="4997161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5DAD92D9-8DE5-4663-B54D-FE78899BE1CD}"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a:solidFill>
                  <a:srgbClr val="000000"/>
                </a:solidFill>
              </a:rPr>
              <a:pPr>
                <a:defRPr/>
              </a:pPr>
              <a:t>43</a:t>
            </a:fld>
            <a:endParaRPr lang="en-US" altLang="en-US" dirty="0">
              <a:solidFill>
                <a:srgbClr val="000000"/>
              </a:solidFill>
            </a:endParaRPr>
          </a:p>
        </p:txBody>
      </p:sp>
    </p:spTree>
    <p:extLst>
      <p:ext uri="{BB962C8B-B14F-4D97-AF65-F5344CB8AC3E}">
        <p14:creationId xmlns:p14="http://schemas.microsoft.com/office/powerpoint/2010/main" val="7934984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219EA0C9-9B65-46E6-9C8E-C22B8736E914}"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44</a:t>
            </a:fld>
            <a:endParaRPr lang="en-US" altLang="en-US" dirty="0"/>
          </a:p>
        </p:txBody>
      </p:sp>
    </p:spTree>
    <p:extLst>
      <p:ext uri="{BB962C8B-B14F-4D97-AF65-F5344CB8AC3E}">
        <p14:creationId xmlns:p14="http://schemas.microsoft.com/office/powerpoint/2010/main" val="10812020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40CE1893-DC1A-4B51-95AF-6C4745FEDEE2}"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45</a:t>
            </a:fld>
            <a:endParaRPr lang="en-US" altLang="en-US" dirty="0"/>
          </a:p>
        </p:txBody>
      </p:sp>
    </p:spTree>
    <p:extLst>
      <p:ext uri="{BB962C8B-B14F-4D97-AF65-F5344CB8AC3E}">
        <p14:creationId xmlns:p14="http://schemas.microsoft.com/office/powerpoint/2010/main" val="16930579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9">
              <a:defRPr/>
            </a:pPr>
            <a:endParaRPr lang="en-US" dirty="0"/>
          </a:p>
        </p:txBody>
      </p:sp>
      <p:sp>
        <p:nvSpPr>
          <p:cNvPr id="4" name="Date Placeholder 3"/>
          <p:cNvSpPr>
            <a:spLocks noGrp="1"/>
          </p:cNvSpPr>
          <p:nvPr>
            <p:ph type="dt" idx="1"/>
          </p:nvPr>
        </p:nvSpPr>
        <p:spPr/>
        <p:txBody>
          <a:bodyPr/>
          <a:lstStyle/>
          <a:p>
            <a:pPr>
              <a:defRPr/>
            </a:pPr>
            <a:fld id="{1ACE39F2-3804-4A92-96B9-A81A91F64DD0}"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46</a:t>
            </a:fld>
            <a:endParaRPr lang="en-US" altLang="en-US" dirty="0"/>
          </a:p>
        </p:txBody>
      </p:sp>
    </p:spTree>
    <p:extLst>
      <p:ext uri="{BB962C8B-B14F-4D97-AF65-F5344CB8AC3E}">
        <p14:creationId xmlns:p14="http://schemas.microsoft.com/office/powerpoint/2010/main" val="35598957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9">
              <a:defRPr/>
            </a:pPr>
            <a:endParaRPr lang="en-US" dirty="0"/>
          </a:p>
        </p:txBody>
      </p:sp>
      <p:sp>
        <p:nvSpPr>
          <p:cNvPr id="4" name="Date Placeholder 3"/>
          <p:cNvSpPr>
            <a:spLocks noGrp="1"/>
          </p:cNvSpPr>
          <p:nvPr>
            <p:ph type="dt" idx="1"/>
          </p:nvPr>
        </p:nvSpPr>
        <p:spPr/>
        <p:txBody>
          <a:bodyPr/>
          <a:lstStyle/>
          <a:p>
            <a:pPr>
              <a:defRPr/>
            </a:pPr>
            <a:fld id="{15F92AB3-6C20-478C-9B71-772A1273C718}"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47</a:t>
            </a:fld>
            <a:endParaRPr lang="en-US" altLang="en-US" dirty="0"/>
          </a:p>
        </p:txBody>
      </p:sp>
    </p:spTree>
    <p:extLst>
      <p:ext uri="{BB962C8B-B14F-4D97-AF65-F5344CB8AC3E}">
        <p14:creationId xmlns:p14="http://schemas.microsoft.com/office/powerpoint/2010/main" val="25746121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9">
              <a:defRPr/>
            </a:pPr>
            <a:endParaRPr lang="en-US" dirty="0"/>
          </a:p>
        </p:txBody>
      </p:sp>
      <p:sp>
        <p:nvSpPr>
          <p:cNvPr id="4" name="Date Placeholder 3"/>
          <p:cNvSpPr>
            <a:spLocks noGrp="1"/>
          </p:cNvSpPr>
          <p:nvPr>
            <p:ph type="dt" idx="1"/>
          </p:nvPr>
        </p:nvSpPr>
        <p:spPr/>
        <p:txBody>
          <a:bodyPr/>
          <a:lstStyle/>
          <a:p>
            <a:pPr>
              <a:defRPr/>
            </a:pPr>
            <a:fld id="{D576E2AC-8188-4843-B2EB-92044148B5BA}"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48</a:t>
            </a:fld>
            <a:endParaRPr lang="en-US" altLang="en-US" dirty="0"/>
          </a:p>
        </p:txBody>
      </p:sp>
    </p:spTree>
    <p:extLst>
      <p:ext uri="{BB962C8B-B14F-4D97-AF65-F5344CB8AC3E}">
        <p14:creationId xmlns:p14="http://schemas.microsoft.com/office/powerpoint/2010/main" val="33946582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9">
              <a:defRPr/>
            </a:pPr>
            <a:endParaRPr lang="en-US" dirty="0"/>
          </a:p>
        </p:txBody>
      </p:sp>
      <p:sp>
        <p:nvSpPr>
          <p:cNvPr id="4" name="Date Placeholder 3"/>
          <p:cNvSpPr>
            <a:spLocks noGrp="1"/>
          </p:cNvSpPr>
          <p:nvPr>
            <p:ph type="dt" idx="1"/>
          </p:nvPr>
        </p:nvSpPr>
        <p:spPr/>
        <p:txBody>
          <a:bodyPr/>
          <a:lstStyle/>
          <a:p>
            <a:pPr>
              <a:defRPr/>
            </a:pPr>
            <a:fld id="{D356AA8D-8D10-4814-86D2-B817BD2EA09A}"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49</a:t>
            </a:fld>
            <a:endParaRPr lang="en-US" altLang="en-US" dirty="0"/>
          </a:p>
        </p:txBody>
      </p:sp>
    </p:spTree>
    <p:extLst>
      <p:ext uri="{BB962C8B-B14F-4D97-AF65-F5344CB8AC3E}">
        <p14:creationId xmlns:p14="http://schemas.microsoft.com/office/powerpoint/2010/main" val="3841665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Template-Primary on 201</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42691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9">
              <a:defRPr/>
            </a:pPr>
            <a:endParaRPr lang="en-US" dirty="0"/>
          </a:p>
        </p:txBody>
      </p:sp>
      <p:sp>
        <p:nvSpPr>
          <p:cNvPr id="4" name="Date Placeholder 3"/>
          <p:cNvSpPr>
            <a:spLocks noGrp="1"/>
          </p:cNvSpPr>
          <p:nvPr>
            <p:ph type="dt" idx="1"/>
          </p:nvPr>
        </p:nvSpPr>
        <p:spPr/>
        <p:txBody>
          <a:bodyPr/>
          <a:lstStyle/>
          <a:p>
            <a:pPr>
              <a:defRPr/>
            </a:pPr>
            <a:fld id="{E000E0D4-DF1E-498C-A4B3-55657F3FFAFE}"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50</a:t>
            </a:fld>
            <a:endParaRPr lang="en-US" altLang="en-US" dirty="0"/>
          </a:p>
        </p:txBody>
      </p:sp>
    </p:spTree>
    <p:extLst>
      <p:ext uri="{BB962C8B-B14F-4D97-AF65-F5344CB8AC3E}">
        <p14:creationId xmlns:p14="http://schemas.microsoft.com/office/powerpoint/2010/main" val="18453911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9">
              <a:defRPr/>
            </a:pPr>
            <a:endParaRPr lang="en-US" dirty="0"/>
          </a:p>
        </p:txBody>
      </p:sp>
      <p:sp>
        <p:nvSpPr>
          <p:cNvPr id="4" name="Date Placeholder 3"/>
          <p:cNvSpPr>
            <a:spLocks noGrp="1"/>
          </p:cNvSpPr>
          <p:nvPr>
            <p:ph type="dt" idx="1"/>
          </p:nvPr>
        </p:nvSpPr>
        <p:spPr/>
        <p:txBody>
          <a:bodyPr/>
          <a:lstStyle/>
          <a:p>
            <a:pPr>
              <a:defRPr/>
            </a:pPr>
            <a:fld id="{E000E0D4-DF1E-498C-A4B3-55657F3FFAFE}"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51</a:t>
            </a:fld>
            <a:endParaRPr lang="en-US" altLang="en-US" dirty="0"/>
          </a:p>
        </p:txBody>
      </p:sp>
    </p:spTree>
    <p:extLst>
      <p:ext uri="{BB962C8B-B14F-4D97-AF65-F5344CB8AC3E}">
        <p14:creationId xmlns:p14="http://schemas.microsoft.com/office/powerpoint/2010/main" val="21029785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518" indent="-165518">
              <a:buFont typeface="Arial" panose="020B0604020202020204" pitchFamily="34" charset="0"/>
              <a:buChar char="•"/>
            </a:pPr>
            <a:endParaRPr lang="en-US" dirty="0"/>
          </a:p>
        </p:txBody>
      </p:sp>
      <p:sp>
        <p:nvSpPr>
          <p:cNvPr id="4" name="Date Placeholder 3"/>
          <p:cNvSpPr>
            <a:spLocks noGrp="1"/>
          </p:cNvSpPr>
          <p:nvPr>
            <p:ph type="dt" idx="1"/>
          </p:nvPr>
        </p:nvSpPr>
        <p:spPr/>
        <p:txBody>
          <a:bodyPr/>
          <a:lstStyle/>
          <a:p>
            <a:pPr>
              <a:defRPr/>
            </a:pPr>
            <a:fld id="{C7A4E7F7-5B11-415F-BFE2-A3DBC7D6B870}"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52</a:t>
            </a:fld>
            <a:endParaRPr lang="en-US" altLang="en-US" dirty="0"/>
          </a:p>
        </p:txBody>
      </p:sp>
    </p:spTree>
    <p:extLst>
      <p:ext uri="{BB962C8B-B14F-4D97-AF65-F5344CB8AC3E}">
        <p14:creationId xmlns:p14="http://schemas.microsoft.com/office/powerpoint/2010/main" val="8310599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FFC6B843-EF32-4E3D-A3C5-2B90E16D3642}"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53</a:t>
            </a:fld>
            <a:endParaRPr lang="en-US" altLang="en-US" dirty="0"/>
          </a:p>
        </p:txBody>
      </p:sp>
    </p:spTree>
    <p:extLst>
      <p:ext uri="{BB962C8B-B14F-4D97-AF65-F5344CB8AC3E}">
        <p14:creationId xmlns:p14="http://schemas.microsoft.com/office/powerpoint/2010/main" val="31532139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15F68F52-2044-4A91-A0B8-BA33F7D70744}"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54</a:t>
            </a:fld>
            <a:endParaRPr lang="en-US" altLang="en-US" dirty="0"/>
          </a:p>
        </p:txBody>
      </p:sp>
    </p:spTree>
    <p:extLst>
      <p:ext uri="{BB962C8B-B14F-4D97-AF65-F5344CB8AC3E}">
        <p14:creationId xmlns:p14="http://schemas.microsoft.com/office/powerpoint/2010/main" val="25485265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F78ECCCD-D4A1-402B-82E9-98CF84B74E03}"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55</a:t>
            </a:fld>
            <a:endParaRPr lang="en-US" altLang="en-US" dirty="0"/>
          </a:p>
        </p:txBody>
      </p:sp>
    </p:spTree>
    <p:extLst>
      <p:ext uri="{BB962C8B-B14F-4D97-AF65-F5344CB8AC3E}">
        <p14:creationId xmlns:p14="http://schemas.microsoft.com/office/powerpoint/2010/main" val="15752326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35F38ED8-8BC5-4246-B040-A0673E5A883E}"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a:solidFill>
                  <a:srgbClr val="000000"/>
                </a:solidFill>
              </a:rPr>
              <a:pPr>
                <a:defRPr/>
              </a:pPr>
              <a:t>56</a:t>
            </a:fld>
            <a:endParaRPr lang="en-US" altLang="en-US" dirty="0">
              <a:solidFill>
                <a:srgbClr val="000000"/>
              </a:solidFill>
            </a:endParaRPr>
          </a:p>
        </p:txBody>
      </p:sp>
    </p:spTree>
    <p:extLst>
      <p:ext uri="{BB962C8B-B14F-4D97-AF65-F5344CB8AC3E}">
        <p14:creationId xmlns:p14="http://schemas.microsoft.com/office/powerpoint/2010/main" val="20025489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5226900D-9706-4DA9-AC5A-7B9BBF0E8A3C}"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57</a:t>
            </a:fld>
            <a:endParaRPr lang="en-US" altLang="en-US" dirty="0"/>
          </a:p>
        </p:txBody>
      </p:sp>
    </p:spTree>
    <p:extLst>
      <p:ext uri="{BB962C8B-B14F-4D97-AF65-F5344CB8AC3E}">
        <p14:creationId xmlns:p14="http://schemas.microsoft.com/office/powerpoint/2010/main" val="4570968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9">
              <a:spcBef>
                <a:spcPct val="0"/>
              </a:spcBef>
              <a:buClr>
                <a:srgbClr val="C60C30"/>
              </a:buClr>
              <a:defRPr/>
            </a:pPr>
            <a:endParaRPr lang="en-US" dirty="0">
              <a:sym typeface="Arial"/>
            </a:endParaRPr>
          </a:p>
        </p:txBody>
      </p:sp>
      <p:sp>
        <p:nvSpPr>
          <p:cNvPr id="4" name="Date Placeholder 3"/>
          <p:cNvSpPr>
            <a:spLocks noGrp="1"/>
          </p:cNvSpPr>
          <p:nvPr>
            <p:ph type="dt" idx="1"/>
          </p:nvPr>
        </p:nvSpPr>
        <p:spPr/>
        <p:txBody>
          <a:bodyPr/>
          <a:lstStyle/>
          <a:p>
            <a:pPr>
              <a:defRPr/>
            </a:pPr>
            <a:fld id="{179DFBD4-F50C-43B8-BB2D-E82537AF5ABA}"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58</a:t>
            </a:fld>
            <a:endParaRPr lang="en-US" altLang="en-US" dirty="0"/>
          </a:p>
        </p:txBody>
      </p:sp>
    </p:spTree>
    <p:extLst>
      <p:ext uri="{BB962C8B-B14F-4D97-AF65-F5344CB8AC3E}">
        <p14:creationId xmlns:p14="http://schemas.microsoft.com/office/powerpoint/2010/main" val="41284385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0B934FB6-716E-487F-842A-EEF4B95BAC03}"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a:solidFill>
                  <a:srgbClr val="000000"/>
                </a:solidFill>
              </a:rPr>
              <a:pPr>
                <a:defRPr/>
              </a:pPr>
              <a:t>59</a:t>
            </a:fld>
            <a:endParaRPr lang="en-US" altLang="en-US" dirty="0">
              <a:solidFill>
                <a:srgbClr val="000000"/>
              </a:solidFill>
            </a:endParaRPr>
          </a:p>
        </p:txBody>
      </p:sp>
    </p:spTree>
    <p:extLst>
      <p:ext uri="{BB962C8B-B14F-4D97-AF65-F5344CB8AC3E}">
        <p14:creationId xmlns:p14="http://schemas.microsoft.com/office/powerpoint/2010/main" val="350250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45B50464-D854-42FA-9B36-290E953D93DE}"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6</a:t>
            </a:fld>
            <a:endParaRPr lang="en-US" altLang="en-US" dirty="0"/>
          </a:p>
        </p:txBody>
      </p:sp>
    </p:spTree>
    <p:extLst>
      <p:ext uri="{BB962C8B-B14F-4D97-AF65-F5344CB8AC3E}">
        <p14:creationId xmlns:p14="http://schemas.microsoft.com/office/powerpoint/2010/main" val="32924084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9">
              <a:defRPr/>
            </a:pPr>
            <a:endParaRPr lang="en-US" dirty="0"/>
          </a:p>
        </p:txBody>
      </p:sp>
      <p:sp>
        <p:nvSpPr>
          <p:cNvPr id="4" name="Date Placeholder 3"/>
          <p:cNvSpPr>
            <a:spLocks noGrp="1"/>
          </p:cNvSpPr>
          <p:nvPr>
            <p:ph type="dt" idx="1"/>
          </p:nvPr>
        </p:nvSpPr>
        <p:spPr/>
        <p:txBody>
          <a:bodyPr/>
          <a:lstStyle/>
          <a:p>
            <a:pPr>
              <a:defRPr/>
            </a:pPr>
            <a:fld id="{46EA8EF0-2574-47F9-834A-C7486200D5E4}"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60</a:t>
            </a:fld>
            <a:endParaRPr lang="en-US" altLang="en-US" dirty="0"/>
          </a:p>
        </p:txBody>
      </p:sp>
    </p:spTree>
    <p:extLst>
      <p:ext uri="{BB962C8B-B14F-4D97-AF65-F5344CB8AC3E}">
        <p14:creationId xmlns:p14="http://schemas.microsoft.com/office/powerpoint/2010/main" val="34489839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9">
              <a:defRPr/>
            </a:pPr>
            <a:endParaRPr lang="en-US" dirty="0"/>
          </a:p>
        </p:txBody>
      </p:sp>
      <p:sp>
        <p:nvSpPr>
          <p:cNvPr id="4" name="Date Placeholder 3"/>
          <p:cNvSpPr>
            <a:spLocks noGrp="1"/>
          </p:cNvSpPr>
          <p:nvPr>
            <p:ph type="dt" idx="1"/>
          </p:nvPr>
        </p:nvSpPr>
        <p:spPr/>
        <p:txBody>
          <a:bodyPr/>
          <a:lstStyle/>
          <a:p>
            <a:pPr>
              <a:defRPr/>
            </a:pPr>
            <a:fld id="{3045113A-4C87-40F7-972B-9B28D916E6CD}"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61</a:t>
            </a:fld>
            <a:endParaRPr lang="en-US" altLang="en-US" dirty="0"/>
          </a:p>
        </p:txBody>
      </p:sp>
    </p:spTree>
    <p:extLst>
      <p:ext uri="{BB962C8B-B14F-4D97-AF65-F5344CB8AC3E}">
        <p14:creationId xmlns:p14="http://schemas.microsoft.com/office/powerpoint/2010/main" val="1808309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FF457F5-D0F3-469A-A274-3A2059E529C4}"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62</a:t>
            </a:fld>
            <a:endParaRPr lang="en-US" altLang="en-US" dirty="0"/>
          </a:p>
        </p:txBody>
      </p:sp>
    </p:spTree>
    <p:extLst>
      <p:ext uri="{BB962C8B-B14F-4D97-AF65-F5344CB8AC3E}">
        <p14:creationId xmlns:p14="http://schemas.microsoft.com/office/powerpoint/2010/main" val="28977526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9">
              <a:defRPr/>
            </a:pPr>
            <a:endParaRPr lang="en-US" dirty="0"/>
          </a:p>
        </p:txBody>
      </p:sp>
      <p:sp>
        <p:nvSpPr>
          <p:cNvPr id="4" name="Date Placeholder 3"/>
          <p:cNvSpPr>
            <a:spLocks noGrp="1"/>
          </p:cNvSpPr>
          <p:nvPr>
            <p:ph type="dt" idx="1"/>
          </p:nvPr>
        </p:nvSpPr>
        <p:spPr/>
        <p:txBody>
          <a:bodyPr/>
          <a:lstStyle/>
          <a:p>
            <a:pPr>
              <a:defRPr/>
            </a:pPr>
            <a:fld id="{90851EB0-FE5E-463E-81F4-9552131646CA}"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63</a:t>
            </a:fld>
            <a:endParaRPr lang="en-US" altLang="en-US" dirty="0"/>
          </a:p>
        </p:txBody>
      </p:sp>
    </p:spTree>
    <p:extLst>
      <p:ext uri="{BB962C8B-B14F-4D97-AF65-F5344CB8AC3E}">
        <p14:creationId xmlns:p14="http://schemas.microsoft.com/office/powerpoint/2010/main" val="10460035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9">
              <a:defRPr/>
            </a:pPr>
            <a:endParaRPr lang="en-US" dirty="0"/>
          </a:p>
        </p:txBody>
      </p:sp>
      <p:sp>
        <p:nvSpPr>
          <p:cNvPr id="4" name="Date Placeholder 3"/>
          <p:cNvSpPr>
            <a:spLocks noGrp="1"/>
          </p:cNvSpPr>
          <p:nvPr>
            <p:ph type="dt" idx="1"/>
          </p:nvPr>
        </p:nvSpPr>
        <p:spPr/>
        <p:txBody>
          <a:bodyPr/>
          <a:lstStyle/>
          <a:p>
            <a:pPr>
              <a:defRPr/>
            </a:pPr>
            <a:fld id="{1279FC95-90AF-4AA4-AD36-5412B7297878}"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64</a:t>
            </a:fld>
            <a:endParaRPr lang="en-US" altLang="en-US" dirty="0"/>
          </a:p>
        </p:txBody>
      </p:sp>
    </p:spTree>
    <p:extLst>
      <p:ext uri="{BB962C8B-B14F-4D97-AF65-F5344CB8AC3E}">
        <p14:creationId xmlns:p14="http://schemas.microsoft.com/office/powerpoint/2010/main" val="42771036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92" indent="-171692">
              <a:buFont typeface="Arial" panose="020B0604020202020204" pitchFamily="34" charset="0"/>
              <a:buChar char="•"/>
            </a:pPr>
            <a:endParaRPr lang="en-US" dirty="0"/>
          </a:p>
        </p:txBody>
      </p:sp>
      <p:sp>
        <p:nvSpPr>
          <p:cNvPr id="4" name="Date Placeholder 3"/>
          <p:cNvSpPr>
            <a:spLocks noGrp="1"/>
          </p:cNvSpPr>
          <p:nvPr>
            <p:ph type="dt" idx="1"/>
          </p:nvPr>
        </p:nvSpPr>
        <p:spPr/>
        <p:txBody>
          <a:bodyPr/>
          <a:lstStyle/>
          <a:p>
            <a:pPr>
              <a:defRPr/>
            </a:pPr>
            <a:fld id="{359719BC-5B91-4035-B78F-B1464DCFA7FA}"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65</a:t>
            </a:fld>
            <a:endParaRPr lang="en-US" altLang="en-US" dirty="0"/>
          </a:p>
        </p:txBody>
      </p:sp>
    </p:spTree>
    <p:extLst>
      <p:ext uri="{BB962C8B-B14F-4D97-AF65-F5344CB8AC3E}">
        <p14:creationId xmlns:p14="http://schemas.microsoft.com/office/powerpoint/2010/main" val="17376965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F3F8BC8E-F4CA-4938-884E-3EC5A183695A}"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66</a:t>
            </a:fld>
            <a:endParaRPr lang="en-US" altLang="en-US" dirty="0"/>
          </a:p>
        </p:txBody>
      </p:sp>
    </p:spTree>
    <p:extLst>
      <p:ext uri="{BB962C8B-B14F-4D97-AF65-F5344CB8AC3E}">
        <p14:creationId xmlns:p14="http://schemas.microsoft.com/office/powerpoint/2010/main" val="29381222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44E77752-38D2-44D0-AF19-9D7020543D3E}"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a:solidFill>
                  <a:srgbClr val="000000"/>
                </a:solidFill>
              </a:rPr>
              <a:pPr>
                <a:defRPr/>
              </a:pPr>
              <a:t>67</a:t>
            </a:fld>
            <a:endParaRPr lang="en-US" altLang="en-US" dirty="0">
              <a:solidFill>
                <a:srgbClr val="000000"/>
              </a:solidFill>
            </a:endParaRPr>
          </a:p>
        </p:txBody>
      </p:sp>
    </p:spTree>
    <p:extLst>
      <p:ext uri="{BB962C8B-B14F-4D97-AF65-F5344CB8AC3E}">
        <p14:creationId xmlns:p14="http://schemas.microsoft.com/office/powerpoint/2010/main" val="17374246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CAF26BC4-4AA0-4BE3-B4C0-670C9856265F}"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68</a:t>
            </a:fld>
            <a:endParaRPr lang="en-US" altLang="en-US" dirty="0"/>
          </a:p>
        </p:txBody>
      </p:sp>
    </p:spTree>
    <p:extLst>
      <p:ext uri="{BB962C8B-B14F-4D97-AF65-F5344CB8AC3E}">
        <p14:creationId xmlns:p14="http://schemas.microsoft.com/office/powerpoint/2010/main" val="24889387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4AF0D1B5-1848-42E0-ACD7-7521B87DB19A}"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69</a:t>
            </a:fld>
            <a:endParaRPr lang="en-US" altLang="en-US" dirty="0"/>
          </a:p>
        </p:txBody>
      </p:sp>
    </p:spTree>
    <p:extLst>
      <p:ext uri="{BB962C8B-B14F-4D97-AF65-F5344CB8AC3E}">
        <p14:creationId xmlns:p14="http://schemas.microsoft.com/office/powerpoint/2010/main" val="1532181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9">
              <a:defRPr/>
            </a:pPr>
            <a:endParaRPr lang="en-IN" dirty="0"/>
          </a:p>
        </p:txBody>
      </p:sp>
      <p:sp>
        <p:nvSpPr>
          <p:cNvPr id="4" name="Date Placeholder 3"/>
          <p:cNvSpPr>
            <a:spLocks noGrp="1"/>
          </p:cNvSpPr>
          <p:nvPr>
            <p:ph type="dt" idx="1"/>
          </p:nvPr>
        </p:nvSpPr>
        <p:spPr/>
        <p:txBody>
          <a:bodyPr/>
          <a:lstStyle/>
          <a:p>
            <a:pPr>
              <a:defRPr/>
            </a:pPr>
            <a:fld id="{A20EE678-1226-4D6D-B2E6-10B33218ECAE}"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a:solidFill>
                  <a:srgbClr val="000000"/>
                </a:solidFill>
              </a:rPr>
              <a:pPr>
                <a:defRPr/>
              </a:pPr>
              <a:t>7</a:t>
            </a:fld>
            <a:endParaRPr lang="en-US" altLang="en-US" dirty="0">
              <a:solidFill>
                <a:srgbClr val="000000"/>
              </a:solidFill>
            </a:endParaRPr>
          </a:p>
        </p:txBody>
      </p:sp>
    </p:spTree>
    <p:extLst>
      <p:ext uri="{BB962C8B-B14F-4D97-AF65-F5344CB8AC3E}">
        <p14:creationId xmlns:p14="http://schemas.microsoft.com/office/powerpoint/2010/main" val="33075236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9">
              <a:defRPr/>
            </a:pPr>
            <a:endParaRPr lang="en-US" dirty="0"/>
          </a:p>
        </p:txBody>
      </p:sp>
      <p:sp>
        <p:nvSpPr>
          <p:cNvPr id="4" name="Date Placeholder 3"/>
          <p:cNvSpPr>
            <a:spLocks noGrp="1"/>
          </p:cNvSpPr>
          <p:nvPr>
            <p:ph type="dt" idx="1"/>
          </p:nvPr>
        </p:nvSpPr>
        <p:spPr/>
        <p:txBody>
          <a:bodyPr/>
          <a:lstStyle/>
          <a:p>
            <a:pPr>
              <a:defRPr/>
            </a:pPr>
            <a:fld id="{6F8BEC50-F3BF-4FA1-A25B-2F9051AD26FA}"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70</a:t>
            </a:fld>
            <a:endParaRPr lang="en-US" altLang="en-US" dirty="0"/>
          </a:p>
        </p:txBody>
      </p:sp>
    </p:spTree>
    <p:extLst>
      <p:ext uri="{BB962C8B-B14F-4D97-AF65-F5344CB8AC3E}">
        <p14:creationId xmlns:p14="http://schemas.microsoft.com/office/powerpoint/2010/main" val="17399334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9">
              <a:defRPr/>
            </a:pPr>
            <a:endParaRPr lang="en-US" dirty="0"/>
          </a:p>
        </p:txBody>
      </p:sp>
      <p:sp>
        <p:nvSpPr>
          <p:cNvPr id="4" name="Date Placeholder 3"/>
          <p:cNvSpPr>
            <a:spLocks noGrp="1"/>
          </p:cNvSpPr>
          <p:nvPr>
            <p:ph type="dt" idx="1"/>
          </p:nvPr>
        </p:nvSpPr>
        <p:spPr/>
        <p:txBody>
          <a:bodyPr/>
          <a:lstStyle/>
          <a:p>
            <a:pPr>
              <a:defRPr/>
            </a:pPr>
            <a:fld id="{F2709037-C9F9-4118-BE4C-40BF673124DC}"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71</a:t>
            </a:fld>
            <a:endParaRPr lang="en-US" altLang="en-US" dirty="0"/>
          </a:p>
        </p:txBody>
      </p:sp>
    </p:spTree>
    <p:extLst>
      <p:ext uri="{BB962C8B-B14F-4D97-AF65-F5344CB8AC3E}">
        <p14:creationId xmlns:p14="http://schemas.microsoft.com/office/powerpoint/2010/main" val="30524394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CC6900CD-4F46-46EF-97E9-5E5AAE9FEB2D}"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72</a:t>
            </a:fld>
            <a:endParaRPr lang="en-US" altLang="en-US" dirty="0"/>
          </a:p>
        </p:txBody>
      </p:sp>
    </p:spTree>
    <p:extLst>
      <p:ext uri="{BB962C8B-B14F-4D97-AF65-F5344CB8AC3E}">
        <p14:creationId xmlns:p14="http://schemas.microsoft.com/office/powerpoint/2010/main" val="3050405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Arial" panose="020B0604020202020204" pitchFamily="34" charset="0"/>
              <a:buNone/>
            </a:pPr>
            <a:endParaRPr lang="en-US" dirty="0"/>
          </a:p>
        </p:txBody>
      </p:sp>
      <p:sp>
        <p:nvSpPr>
          <p:cNvPr id="4" name="Date Placeholder 3"/>
          <p:cNvSpPr>
            <a:spLocks noGrp="1"/>
          </p:cNvSpPr>
          <p:nvPr>
            <p:ph type="dt" idx="1"/>
          </p:nvPr>
        </p:nvSpPr>
        <p:spPr/>
        <p:txBody>
          <a:bodyPr/>
          <a:lstStyle/>
          <a:p>
            <a:pPr>
              <a:defRPr/>
            </a:pPr>
            <a:fld id="{D8EB9C6C-69E7-4964-BD5C-A8447B078AAE}"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73</a:t>
            </a:fld>
            <a:endParaRPr lang="en-US" altLang="en-US" dirty="0"/>
          </a:p>
        </p:txBody>
      </p:sp>
    </p:spTree>
    <p:extLst>
      <p:ext uri="{BB962C8B-B14F-4D97-AF65-F5344CB8AC3E}">
        <p14:creationId xmlns:p14="http://schemas.microsoft.com/office/powerpoint/2010/main" val="21945567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F1EBBBF-B23E-464D-8F29-DD7D3A3F1749}"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74</a:t>
            </a:fld>
            <a:endParaRPr lang="en-US" altLang="en-US" dirty="0"/>
          </a:p>
        </p:txBody>
      </p:sp>
    </p:spTree>
    <p:extLst>
      <p:ext uri="{BB962C8B-B14F-4D97-AF65-F5344CB8AC3E}">
        <p14:creationId xmlns:p14="http://schemas.microsoft.com/office/powerpoint/2010/main" val="37124755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1E1E0851-98BA-4513-B5E6-73E5D47C5BE2}"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a:solidFill>
                  <a:srgbClr val="000000"/>
                </a:solidFill>
              </a:rPr>
              <a:pPr>
                <a:defRPr/>
              </a:pPr>
              <a:t>75</a:t>
            </a:fld>
            <a:endParaRPr lang="en-US" altLang="en-US" dirty="0">
              <a:solidFill>
                <a:srgbClr val="000000"/>
              </a:solidFill>
            </a:endParaRPr>
          </a:p>
        </p:txBody>
      </p:sp>
    </p:spTree>
    <p:extLst>
      <p:ext uri="{BB962C8B-B14F-4D97-AF65-F5344CB8AC3E}">
        <p14:creationId xmlns:p14="http://schemas.microsoft.com/office/powerpoint/2010/main" val="27688177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FD2314D-4EF8-4CB4-91F6-B5EFBDFF1595}"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76</a:t>
            </a:fld>
            <a:endParaRPr lang="en-US" altLang="en-US" dirty="0"/>
          </a:p>
        </p:txBody>
      </p:sp>
    </p:spTree>
    <p:extLst>
      <p:ext uri="{BB962C8B-B14F-4D97-AF65-F5344CB8AC3E}">
        <p14:creationId xmlns:p14="http://schemas.microsoft.com/office/powerpoint/2010/main" val="15225705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785984B5-F55E-4134-86A5-224B8AC1E0D0}"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77</a:t>
            </a:fld>
            <a:endParaRPr lang="en-US" altLang="en-US" dirty="0"/>
          </a:p>
        </p:txBody>
      </p:sp>
    </p:spTree>
    <p:extLst>
      <p:ext uri="{BB962C8B-B14F-4D97-AF65-F5344CB8AC3E}">
        <p14:creationId xmlns:p14="http://schemas.microsoft.com/office/powerpoint/2010/main" val="3985666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D0D38A49-D74F-4BCB-9C66-2293FBD3FE31}"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78</a:t>
            </a:fld>
            <a:endParaRPr lang="en-US" altLang="en-US" dirty="0"/>
          </a:p>
        </p:txBody>
      </p:sp>
    </p:spTree>
    <p:extLst>
      <p:ext uri="{BB962C8B-B14F-4D97-AF65-F5344CB8AC3E}">
        <p14:creationId xmlns:p14="http://schemas.microsoft.com/office/powerpoint/2010/main" val="2066004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529079A5-0F9A-40EB-8ABF-4020C26C581E}"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79</a:t>
            </a:fld>
            <a:endParaRPr lang="en-US" altLang="en-US" dirty="0"/>
          </a:p>
        </p:txBody>
      </p:sp>
    </p:spTree>
    <p:extLst>
      <p:ext uri="{BB962C8B-B14F-4D97-AF65-F5344CB8AC3E}">
        <p14:creationId xmlns:p14="http://schemas.microsoft.com/office/powerpoint/2010/main" val="1592217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Date Placeholder 3"/>
          <p:cNvSpPr>
            <a:spLocks noGrp="1"/>
          </p:cNvSpPr>
          <p:nvPr>
            <p:ph type="dt" idx="1"/>
          </p:nvPr>
        </p:nvSpPr>
        <p:spPr/>
        <p:txBody>
          <a:bodyPr/>
          <a:lstStyle/>
          <a:p>
            <a:pPr>
              <a:defRPr/>
            </a:pPr>
            <a:fld id="{26986E41-22D1-4F13-8EB2-83AA5846B813}"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a:solidFill>
                  <a:srgbClr val="000000"/>
                </a:solidFill>
              </a:rPr>
              <a:pPr>
                <a:defRPr/>
              </a:pPr>
              <a:t>8</a:t>
            </a:fld>
            <a:endParaRPr lang="en-US" altLang="en-US" dirty="0">
              <a:solidFill>
                <a:srgbClr val="000000"/>
              </a:solidFill>
            </a:endParaRPr>
          </a:p>
        </p:txBody>
      </p:sp>
    </p:spTree>
    <p:extLst>
      <p:ext uri="{BB962C8B-B14F-4D97-AF65-F5344CB8AC3E}">
        <p14:creationId xmlns:p14="http://schemas.microsoft.com/office/powerpoint/2010/main" val="263718727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D584F13-1DA4-4974-A8A4-091F9E2775B0}"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80</a:t>
            </a:fld>
            <a:endParaRPr lang="en-US" altLang="en-US" dirty="0"/>
          </a:p>
        </p:txBody>
      </p:sp>
    </p:spTree>
    <p:extLst>
      <p:ext uri="{BB962C8B-B14F-4D97-AF65-F5344CB8AC3E}">
        <p14:creationId xmlns:p14="http://schemas.microsoft.com/office/powerpoint/2010/main" val="21317213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ACEFBB84-AB96-4BAD-8829-318D3AD7F8FA}"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81</a:t>
            </a:fld>
            <a:endParaRPr lang="en-US" altLang="en-US" dirty="0"/>
          </a:p>
        </p:txBody>
      </p:sp>
    </p:spTree>
    <p:extLst>
      <p:ext uri="{BB962C8B-B14F-4D97-AF65-F5344CB8AC3E}">
        <p14:creationId xmlns:p14="http://schemas.microsoft.com/office/powerpoint/2010/main" val="15145000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E37C1D59-1706-49FE-A8B5-4BF474BFB2D7}"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a:solidFill>
                  <a:srgbClr val="000000"/>
                </a:solidFill>
              </a:rPr>
              <a:pPr>
                <a:defRPr/>
              </a:pPr>
              <a:t>82</a:t>
            </a:fld>
            <a:endParaRPr lang="en-US" altLang="en-US" dirty="0">
              <a:solidFill>
                <a:srgbClr val="000000"/>
              </a:solidFill>
            </a:endParaRPr>
          </a:p>
        </p:txBody>
      </p:sp>
    </p:spTree>
    <p:extLst>
      <p:ext uri="{BB962C8B-B14F-4D97-AF65-F5344CB8AC3E}">
        <p14:creationId xmlns:p14="http://schemas.microsoft.com/office/powerpoint/2010/main" val="30072594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12020449-431C-4700-A4F2-B5E39E2C3D9F}"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a:solidFill>
                  <a:srgbClr val="000000"/>
                </a:solidFill>
              </a:rPr>
              <a:pPr>
                <a:defRPr/>
              </a:pPr>
              <a:t>83</a:t>
            </a:fld>
            <a:endParaRPr lang="en-US" altLang="en-US" dirty="0">
              <a:solidFill>
                <a:srgbClr val="000000"/>
              </a:solidFill>
            </a:endParaRPr>
          </a:p>
        </p:txBody>
      </p:sp>
    </p:spTree>
    <p:extLst>
      <p:ext uri="{BB962C8B-B14F-4D97-AF65-F5344CB8AC3E}">
        <p14:creationId xmlns:p14="http://schemas.microsoft.com/office/powerpoint/2010/main" val="14189806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CECF30E2-4EA6-426B-9EB2-71DFC4FC5AAA}"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a:solidFill>
                  <a:srgbClr val="000000"/>
                </a:solidFill>
              </a:rPr>
              <a:pPr>
                <a:defRPr/>
              </a:pPr>
              <a:t>84</a:t>
            </a:fld>
            <a:endParaRPr lang="en-US" altLang="en-US" dirty="0">
              <a:solidFill>
                <a:srgbClr val="000000"/>
              </a:solidFill>
            </a:endParaRPr>
          </a:p>
        </p:txBody>
      </p:sp>
    </p:spTree>
    <p:extLst>
      <p:ext uri="{BB962C8B-B14F-4D97-AF65-F5344CB8AC3E}">
        <p14:creationId xmlns:p14="http://schemas.microsoft.com/office/powerpoint/2010/main" val="310574852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DCD4F5E2-098F-4564-863E-05C6954CA7EF}"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a:solidFill>
                  <a:srgbClr val="000000"/>
                </a:solidFill>
              </a:rPr>
              <a:pPr>
                <a:defRPr/>
              </a:pPr>
              <a:t>85</a:t>
            </a:fld>
            <a:endParaRPr lang="en-US" altLang="en-US" dirty="0">
              <a:solidFill>
                <a:srgbClr val="000000"/>
              </a:solidFill>
            </a:endParaRPr>
          </a:p>
        </p:txBody>
      </p:sp>
    </p:spTree>
    <p:extLst>
      <p:ext uri="{BB962C8B-B14F-4D97-AF65-F5344CB8AC3E}">
        <p14:creationId xmlns:p14="http://schemas.microsoft.com/office/powerpoint/2010/main" val="375934244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804014F3-2419-4238-A2F1-195A5A539F7D}"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a:solidFill>
                  <a:srgbClr val="000000"/>
                </a:solidFill>
              </a:rPr>
              <a:pPr>
                <a:defRPr/>
              </a:pPr>
              <a:t>86</a:t>
            </a:fld>
            <a:endParaRPr lang="en-US" altLang="en-US" dirty="0">
              <a:solidFill>
                <a:srgbClr val="000000"/>
              </a:solidFill>
            </a:endParaRPr>
          </a:p>
        </p:txBody>
      </p:sp>
    </p:spTree>
    <p:extLst>
      <p:ext uri="{BB962C8B-B14F-4D97-AF65-F5344CB8AC3E}">
        <p14:creationId xmlns:p14="http://schemas.microsoft.com/office/powerpoint/2010/main" val="234192215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7A9EB7AE-6964-4CE7-A3BF-F51214719B46}"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a:solidFill>
                  <a:srgbClr val="000000"/>
                </a:solidFill>
              </a:rPr>
              <a:pPr>
                <a:defRPr/>
              </a:pPr>
              <a:t>87</a:t>
            </a:fld>
            <a:endParaRPr lang="en-US" altLang="en-US" dirty="0">
              <a:solidFill>
                <a:srgbClr val="000000"/>
              </a:solidFill>
            </a:endParaRPr>
          </a:p>
        </p:txBody>
      </p:sp>
    </p:spTree>
    <p:extLst>
      <p:ext uri="{BB962C8B-B14F-4D97-AF65-F5344CB8AC3E}">
        <p14:creationId xmlns:p14="http://schemas.microsoft.com/office/powerpoint/2010/main" val="42546827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9">
              <a:defRPr/>
            </a:pPr>
            <a:endParaRPr lang="en-US" dirty="0"/>
          </a:p>
        </p:txBody>
      </p:sp>
      <p:sp>
        <p:nvSpPr>
          <p:cNvPr id="4" name="Date Placeholder 3"/>
          <p:cNvSpPr>
            <a:spLocks noGrp="1"/>
          </p:cNvSpPr>
          <p:nvPr>
            <p:ph type="dt" idx="1"/>
          </p:nvPr>
        </p:nvSpPr>
        <p:spPr/>
        <p:txBody>
          <a:bodyPr/>
          <a:lstStyle/>
          <a:p>
            <a:pPr>
              <a:defRPr/>
            </a:pPr>
            <a:fld id="{FB0E61C8-CB84-4BFA-AE18-D188BA13145C}" type="datetime1">
              <a:rPr lang="en-US" smtClean="0"/>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88</a:t>
            </a:fld>
            <a:endParaRPr lang="en-US" altLang="en-US" dirty="0"/>
          </a:p>
        </p:txBody>
      </p:sp>
    </p:spTree>
    <p:extLst>
      <p:ext uri="{BB962C8B-B14F-4D97-AF65-F5344CB8AC3E}">
        <p14:creationId xmlns:p14="http://schemas.microsoft.com/office/powerpoint/2010/main" val="246308791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defTabSz="891864">
              <a:defRPr/>
            </a:pPr>
            <a:fld id="{6348C59E-845C-4272-8F1F-F0C339E4E144}" type="datetime1">
              <a:rPr lang="en-US">
                <a:solidFill>
                  <a:srgbClr val="000000"/>
                </a:solidFill>
              </a:rPr>
              <a:pPr defTabSz="891864">
                <a:defRPr/>
              </a:p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defTabSz="891864">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defTabSz="890425">
              <a:defRPr/>
            </a:pPr>
            <a:fld id="{811516F0-0E1A-47EA-B2F1-E31F66C568BB}" type="slidenum">
              <a:rPr lang="en-US" altLang="en-US">
                <a:solidFill>
                  <a:srgbClr val="000000"/>
                </a:solidFill>
              </a:rPr>
              <a:pPr defTabSz="890425">
                <a:defRPr/>
              </a:pPr>
              <a:t>89</a:t>
            </a:fld>
            <a:endParaRPr lang="en-US" altLang="en-US" dirty="0">
              <a:solidFill>
                <a:srgbClr val="000000"/>
              </a:solidFill>
            </a:endParaRPr>
          </a:p>
        </p:txBody>
      </p:sp>
    </p:spTree>
    <p:extLst>
      <p:ext uri="{BB962C8B-B14F-4D97-AF65-F5344CB8AC3E}">
        <p14:creationId xmlns:p14="http://schemas.microsoft.com/office/powerpoint/2010/main" val="2787820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Date Placeholder 3"/>
          <p:cNvSpPr>
            <a:spLocks noGrp="1"/>
          </p:cNvSpPr>
          <p:nvPr>
            <p:ph type="dt" idx="1"/>
          </p:nvPr>
        </p:nvSpPr>
        <p:spPr/>
        <p:txBody>
          <a:bodyPr/>
          <a:lstStyle/>
          <a:p>
            <a:pPr>
              <a:defRPr/>
            </a:pPr>
            <a:fld id="{DB1F8B2E-8AD4-48F2-A75C-6EAEF25198C3}" type="datetime1">
              <a:rPr lang="en-US" smtClean="0">
                <a:solidFill>
                  <a:srgbClr val="000000"/>
                </a:solidFill>
              </a:rPr>
              <a:t>12/15/2020</a:t>
            </a:fld>
            <a:endParaRPr lang="en-US" dirty="0">
              <a:solidFill>
                <a:srgbClr val="000000"/>
              </a:solidFill>
            </a:endParaRPr>
          </a:p>
        </p:txBody>
      </p:sp>
      <p:sp>
        <p:nvSpPr>
          <p:cNvPr id="5" name="Footer Placeholder 4"/>
          <p:cNvSpPr>
            <a:spLocks noGrp="1"/>
          </p:cNvSpPr>
          <p:nvPr>
            <p:ph type="ftr" sz="quarter" idx="4"/>
          </p:nvPr>
        </p:nvSpPr>
        <p:spPr/>
        <p:txBody>
          <a:bodyPr/>
          <a:lstStyle/>
          <a:p>
            <a:pPr>
              <a:defRPr/>
            </a:pPr>
            <a:r>
              <a:rPr lang="en-US" dirty="0">
                <a:solidFill>
                  <a:srgbClr val="000000"/>
                </a:solidFill>
              </a:rPr>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a:solidFill>
                  <a:srgbClr val="000000"/>
                </a:solidFill>
              </a:rPr>
              <a:pPr>
                <a:defRPr/>
              </a:pPr>
              <a:t>9</a:t>
            </a:fld>
            <a:endParaRPr lang="en-US" altLang="en-US" dirty="0">
              <a:solidFill>
                <a:srgbClr val="000000"/>
              </a:solidFill>
            </a:endParaRPr>
          </a:p>
        </p:txBody>
      </p:sp>
    </p:spTree>
    <p:extLst>
      <p:ext uri="{BB962C8B-B14F-4D97-AF65-F5344CB8AC3E}">
        <p14:creationId xmlns:p14="http://schemas.microsoft.com/office/powerpoint/2010/main" val="14674018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90</a:t>
            </a:fld>
            <a:endParaRPr lang="en-US" altLang="en-US" dirty="0"/>
          </a:p>
        </p:txBody>
      </p:sp>
    </p:spTree>
    <p:extLst>
      <p:ext uri="{BB962C8B-B14F-4D97-AF65-F5344CB8AC3E}">
        <p14:creationId xmlns:p14="http://schemas.microsoft.com/office/powerpoint/2010/main" val="4808810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91</a:t>
            </a:fld>
            <a:endParaRPr lang="en-US" altLang="en-US" dirty="0"/>
          </a:p>
        </p:txBody>
      </p:sp>
    </p:spTree>
    <p:extLst>
      <p:ext uri="{BB962C8B-B14F-4D97-AF65-F5344CB8AC3E}">
        <p14:creationId xmlns:p14="http://schemas.microsoft.com/office/powerpoint/2010/main" val="2431575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 ">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2214749" y="-29688"/>
            <a:ext cx="7048006" cy="540921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705101" y="41565"/>
            <a:ext cx="5391398" cy="5101936"/>
          </a:xfrm>
          <a:prstGeom prst="rect">
            <a:avLst/>
          </a:prstGeom>
          <a:gradFill flip="none" rotWithShape="1">
            <a:gsLst>
              <a:gs pos="62000">
                <a:schemeClr val="bg1">
                  <a:alpha val="97000"/>
                </a:schemeClr>
              </a:gs>
              <a:gs pos="100000">
                <a:schemeClr val="bg1"/>
              </a:gs>
              <a:gs pos="0">
                <a:schemeClr val="bg1">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userDrawn="1">
            <p:ph type="ctrTitle" hasCustomPrompt="1"/>
          </p:nvPr>
        </p:nvSpPr>
        <p:spPr bwMode="invGray">
          <a:xfrm>
            <a:off x="338138" y="2525583"/>
            <a:ext cx="7288011" cy="923330"/>
          </a:xfrm>
        </p:spPr>
        <p:txBody>
          <a:bodyPr lIns="0" anchorCtr="0"/>
          <a:lstStyle>
            <a:lvl1pPr marL="0" indent="0" algn="l">
              <a:defRPr sz="6000">
                <a:solidFill>
                  <a:schemeClr val="accent3"/>
                </a:solidFill>
                <a:effectLst/>
              </a:defRPr>
            </a:lvl1pPr>
          </a:lstStyle>
          <a:p>
            <a:r>
              <a:rPr lang="en-US" dirty="0"/>
              <a:t>Course Name</a:t>
            </a:r>
          </a:p>
        </p:txBody>
      </p:sp>
      <p:sp>
        <p:nvSpPr>
          <p:cNvPr id="3077" name="Rectangle 5"/>
          <p:cNvSpPr>
            <a:spLocks noGrp="1" noChangeArrowheads="1"/>
          </p:cNvSpPr>
          <p:nvPr userDrawn="1">
            <p:ph type="subTitle" idx="1" hasCustomPrompt="1"/>
          </p:nvPr>
        </p:nvSpPr>
        <p:spPr bwMode="invGray">
          <a:xfrm>
            <a:off x="314326" y="3734515"/>
            <a:ext cx="6124576" cy="383759"/>
          </a:xfrm>
        </p:spPr>
        <p:txBody>
          <a:bodyPr lIns="0" rIns="0" anchorCtr="0"/>
          <a:lstStyle>
            <a:lvl1pPr marL="63500" indent="0" algn="l">
              <a:buFont typeface="Arial" pitchFamily="34" charset="0"/>
              <a:buNone/>
              <a:defRPr sz="2800" b="1">
                <a:solidFill>
                  <a:schemeClr val="accent3"/>
                </a:solidFill>
                <a:effectLst/>
                <a:latin typeface="Lucida Sans" pitchFamily="34" charset="0"/>
              </a:defRPr>
            </a:lvl1pPr>
          </a:lstStyle>
          <a:p>
            <a:r>
              <a:rPr lang="en-US" dirty="0"/>
              <a:t>Course Code; Delivery Mode</a:t>
            </a:r>
          </a:p>
        </p:txBody>
      </p:sp>
      <p:sp>
        <p:nvSpPr>
          <p:cNvPr id="6" name="Date Placeholder 5"/>
          <p:cNvSpPr>
            <a:spLocks noGrp="1" noChangeArrowheads="1"/>
          </p:cNvSpPr>
          <p:nvPr userDrawn="1">
            <p:ph type="dt" sz="half" idx="10"/>
          </p:nvPr>
        </p:nvSpPr>
        <p:spPr>
          <a:xfrm>
            <a:off x="484188" y="4786313"/>
            <a:ext cx="1550987" cy="357187"/>
          </a:xfrm>
        </p:spPr>
        <p:txBody>
          <a:bodyPr/>
          <a:lstStyle>
            <a:lvl1pPr>
              <a:defRPr sz="1000"/>
            </a:lvl1pPr>
          </a:lstStyle>
          <a:p>
            <a:pPr>
              <a:defRPr/>
            </a:pPr>
            <a:endParaRPr lang="en-US" dirty="0"/>
          </a:p>
        </p:txBody>
      </p:sp>
      <p:sp>
        <p:nvSpPr>
          <p:cNvPr id="7" name="Footer Placeholder 6"/>
          <p:cNvSpPr>
            <a:spLocks noGrp="1" noChangeArrowheads="1"/>
          </p:cNvSpPr>
          <p:nvPr userDrawn="1">
            <p:ph type="ftr" sz="quarter" idx="11"/>
          </p:nvPr>
        </p:nvSpPr>
        <p:spPr>
          <a:xfrm>
            <a:off x="2066925" y="4786313"/>
            <a:ext cx="6100763" cy="357187"/>
          </a:xfrm>
        </p:spPr>
        <p:txBody>
          <a:bodyPr anchorCtr="1"/>
          <a:lstStyle>
            <a:lvl1pPr>
              <a:defRPr sz="1000"/>
            </a:lvl1pPr>
          </a:lstStyle>
          <a:p>
            <a:pPr>
              <a:defRPr/>
            </a:pPr>
            <a:endParaRPr lang="en-US" dirty="0"/>
          </a:p>
        </p:txBody>
      </p:sp>
      <p:sp>
        <p:nvSpPr>
          <p:cNvPr id="8" name="Slide Number Placeholder 7"/>
          <p:cNvSpPr>
            <a:spLocks noGrp="1" noChangeArrowheads="1"/>
          </p:cNvSpPr>
          <p:nvPr userDrawn="1">
            <p:ph type="sldNum" sz="quarter" idx="12"/>
          </p:nvPr>
        </p:nvSpPr>
        <p:spPr>
          <a:xfrm>
            <a:off x="8169275" y="4786313"/>
            <a:ext cx="974725" cy="357187"/>
          </a:xfrm>
        </p:spPr>
        <p:txBody>
          <a:bodyPr/>
          <a:lstStyle>
            <a:lvl1pPr>
              <a:defRPr/>
            </a:lvl1pPr>
          </a:lstStyle>
          <a:p>
            <a:pPr>
              <a:defRPr/>
            </a:pPr>
            <a:fld id="{8B0A684F-8574-4F43-8BC8-46CFB70121F3}" type="slidenum">
              <a:rPr lang="en-US" altLang="en-US"/>
              <a:pPr>
                <a:defRPr/>
              </a:pPr>
              <a:t>‹#›</a:t>
            </a:fld>
            <a:endParaRPr lang="en-US" altLang="en-US" dirty="0"/>
          </a:p>
        </p:txBody>
      </p:sp>
      <p:pic>
        <p:nvPicPr>
          <p:cNvPr id="4" name="Picture 3">
            <a:extLst>
              <a:ext uri="{FF2B5EF4-FFF2-40B4-BE49-F238E27FC236}">
                <a16:creationId xmlns:a16="http://schemas.microsoft.com/office/drawing/2014/main" id="{BBC05152-4B35-4CC5-8BCE-0BDA6D3E5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4" y="1385"/>
            <a:ext cx="4683512" cy="1207224"/>
          </a:xfrm>
          <a:prstGeom prst="rect">
            <a:avLst/>
          </a:prstGeom>
        </p:spPr>
      </p:pic>
    </p:spTree>
    <p:extLst>
      <p:ext uri="{BB962C8B-B14F-4D97-AF65-F5344CB8AC3E}">
        <p14:creationId xmlns:p14="http://schemas.microsoft.com/office/powerpoint/2010/main" val="171932251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19"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368119185"/>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76324"/>
            <a:ext cx="5486400" cy="867930"/>
          </a:xfrm>
        </p:spPr>
        <p:txBody>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894917"/>
            <a:ext cx="5486400" cy="395173"/>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4400103"/>
            <a:ext cx="5486400" cy="374461"/>
          </a:xfrm>
        </p:spPr>
        <p:txBody>
          <a:bodyPr/>
          <a:lstStyle>
            <a:lvl1pPr marL="0" indent="0">
              <a:buNone/>
              <a:defRPr sz="2400">
                <a:solidFill>
                  <a:schemeClr val="tx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userDrawn="1">
            <p:ph type="sldNum" sz="quarter" idx="12"/>
          </p:nvPr>
        </p:nvSpPr>
        <p:spPr>
          <a:ln/>
        </p:spPr>
        <p:txBody>
          <a:bodyPr/>
          <a:lstStyle>
            <a:lvl1pPr>
              <a:defRPr/>
            </a:lvl1pPr>
          </a:lstStyle>
          <a:p>
            <a:pPr>
              <a:defRPr/>
            </a:pPr>
            <a:fld id="{D161D2A9-3C09-4F2D-9C46-C4360E553264}" type="slidenum">
              <a:rPr lang="en-US" altLang="en-US"/>
              <a:pPr>
                <a:defRPr/>
              </a:pPr>
              <a:t>‹#›</a:t>
            </a:fld>
            <a:endParaRPr lang="en-US" altLang="en-US" dirty="0"/>
          </a:p>
        </p:txBody>
      </p:sp>
    </p:spTree>
    <p:extLst>
      <p:ext uri="{BB962C8B-B14F-4D97-AF65-F5344CB8AC3E}">
        <p14:creationId xmlns:p14="http://schemas.microsoft.com/office/powerpoint/2010/main" val="1503621970"/>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1"/>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Grp="1" noChangeArrowheads="1"/>
          </p:cNvSpPr>
          <p:nvPr>
            <p:ph type="ctrTitle"/>
          </p:nvPr>
        </p:nvSpPr>
        <p:spPr bwMode="invGray">
          <a:xfrm>
            <a:off x="558354" y="1819143"/>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19"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312303344"/>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1"/>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4" y="1819143"/>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18560068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1"/>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4" y="1819143"/>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749759404"/>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1"/>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4" y="1819143"/>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246488134"/>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1"/>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4" y="1819143"/>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259653349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1"/>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4" y="1819143"/>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253989039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oc Inf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1F31D-395B-40BA-BB22-77959C5D0E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5A904D-C31A-4C3B-AEE9-FE78AA7309C0}"/>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C9DFB586-9790-4069-91C2-946348D5B8C9}"/>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A92821A5-6DC7-4E29-A61A-94A88DF8E7C4}"/>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sp>
        <p:nvSpPr>
          <p:cNvPr id="7" name="Content Placeholder 6">
            <a:extLst>
              <a:ext uri="{FF2B5EF4-FFF2-40B4-BE49-F238E27FC236}">
                <a16:creationId xmlns:a16="http://schemas.microsoft.com/office/drawing/2014/main" id="{0CC22A50-367B-43D0-9BAE-7B5C9608431F}"/>
              </a:ext>
            </a:extLst>
          </p:cNvPr>
          <p:cNvSpPr>
            <a:spLocks noGrp="1"/>
          </p:cNvSpPr>
          <p:nvPr>
            <p:ph sz="quarter" idx="13"/>
          </p:nvPr>
        </p:nvSpPr>
        <p:spPr>
          <a:xfrm>
            <a:off x="1139429" y="1664494"/>
            <a:ext cx="6968728" cy="1473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EACD001A-6EC7-4863-9141-46FA358D3E85}"/>
              </a:ext>
            </a:extLst>
          </p:cNvPr>
          <p:cNvSpPr>
            <a:spLocks noGrp="1"/>
          </p:cNvSpPr>
          <p:nvPr>
            <p:ph sz="quarter" idx="14"/>
          </p:nvPr>
        </p:nvSpPr>
        <p:spPr>
          <a:xfrm>
            <a:off x="1441450" y="3278188"/>
            <a:ext cx="6548438" cy="1274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147389"/>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E1612-4395-46AE-8B26-CFE32F14F2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64BC1B-7CFE-4369-AFD2-7FF45C67CA66}"/>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43FEAD09-33BC-4319-B05B-A0B9AE862B87}"/>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75995CD8-BB35-442C-84E5-F2B98F6F39F5}"/>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spTree>
    <p:extLst>
      <p:ext uri="{BB962C8B-B14F-4D97-AF65-F5344CB8AC3E}">
        <p14:creationId xmlns:p14="http://schemas.microsoft.com/office/powerpoint/2010/main" val="3057748716"/>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AB19053-D68E-45BA-935F-0BE19087142B}"/>
              </a:ext>
            </a:extLst>
          </p:cNvPr>
          <p:cNvSpPr>
            <a:spLocks noGrp="1"/>
          </p:cNvSpPr>
          <p:nvPr>
            <p:ph sz="quarter" idx="13"/>
          </p:nvPr>
        </p:nvSpPr>
        <p:spPr>
          <a:xfrm>
            <a:off x="161785" y="1432182"/>
            <a:ext cx="8299847" cy="1473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B11A40BA-9B5E-41C4-AB93-B554866E7EB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64391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98081036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8550023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91261140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47942283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91096829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7" name="Content Placeholder 6">
            <a:extLst>
              <a:ext uri="{FF2B5EF4-FFF2-40B4-BE49-F238E27FC236}">
                <a16:creationId xmlns:a16="http://schemas.microsoft.com/office/drawing/2014/main" id="{9AB911D9-0A10-424F-8FD4-CDF58C2CE0F2}"/>
              </a:ext>
            </a:extLst>
          </p:cNvPr>
          <p:cNvSpPr>
            <a:spLocks noGrp="1"/>
          </p:cNvSpPr>
          <p:nvPr>
            <p:ph sz="quarter" idx="13"/>
          </p:nvPr>
        </p:nvSpPr>
        <p:spPr>
          <a:xfrm>
            <a:off x="836613" y="2197100"/>
            <a:ext cx="1601787" cy="236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847FE201-7CCC-479A-81AC-97CD72264A5F}"/>
              </a:ext>
            </a:extLst>
          </p:cNvPr>
          <p:cNvSpPr>
            <a:spLocks noGrp="1"/>
          </p:cNvSpPr>
          <p:nvPr>
            <p:ph sz="quarter" idx="14"/>
          </p:nvPr>
        </p:nvSpPr>
        <p:spPr>
          <a:xfrm>
            <a:off x="4862513" y="2246313"/>
            <a:ext cx="2743200" cy="2319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8584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7" name="Text Placeholder 6">
            <a:extLst>
              <a:ext uri="{FF2B5EF4-FFF2-40B4-BE49-F238E27FC236}">
                <a16:creationId xmlns:a16="http://schemas.microsoft.com/office/drawing/2014/main" id="{83BC093C-5C3B-499E-8339-4734BE21AC6C}"/>
              </a:ext>
            </a:extLst>
          </p:cNvPr>
          <p:cNvSpPr>
            <a:spLocks noGrp="1"/>
          </p:cNvSpPr>
          <p:nvPr>
            <p:ph type="body" sz="quarter" idx="13"/>
          </p:nvPr>
        </p:nvSpPr>
        <p:spPr>
          <a:xfrm>
            <a:off x="1736725" y="2317750"/>
            <a:ext cx="5316538" cy="1022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11645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10" name="Content Placeholder 9">
            <a:extLst>
              <a:ext uri="{FF2B5EF4-FFF2-40B4-BE49-F238E27FC236}">
                <a16:creationId xmlns:a16="http://schemas.microsoft.com/office/drawing/2014/main" id="{847FE201-7CCC-479A-81AC-97CD72264A5F}"/>
              </a:ext>
            </a:extLst>
          </p:cNvPr>
          <p:cNvSpPr>
            <a:spLocks noGrp="1"/>
          </p:cNvSpPr>
          <p:nvPr>
            <p:ph sz="quarter" idx="14"/>
          </p:nvPr>
        </p:nvSpPr>
        <p:spPr>
          <a:xfrm>
            <a:off x="2020186" y="2246313"/>
            <a:ext cx="5585527" cy="2319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520872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881441" y="1952625"/>
            <a:ext cx="4111429" cy="2540000"/>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5" name="Content Placeholder 4">
            <a:extLst>
              <a:ext uri="{FF2B5EF4-FFF2-40B4-BE49-F238E27FC236}">
                <a16:creationId xmlns:a16="http://schemas.microsoft.com/office/drawing/2014/main" id="{33B98E89-47CB-4611-949E-B76FA6684AC7}"/>
              </a:ext>
            </a:extLst>
          </p:cNvPr>
          <p:cNvSpPr>
            <a:spLocks noGrp="1"/>
          </p:cNvSpPr>
          <p:nvPr>
            <p:ph sz="quarter" idx="13"/>
          </p:nvPr>
        </p:nvSpPr>
        <p:spPr>
          <a:xfrm>
            <a:off x="398463" y="1952625"/>
            <a:ext cx="3722687" cy="25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68035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200" fontAlgn="base">
              <a:lnSpc>
                <a:spcPct val="90000"/>
              </a:lnSpc>
              <a:spcBef>
                <a:spcPct val="0"/>
              </a:spcBef>
              <a:spcAft>
                <a:spcPct val="0"/>
              </a:spcAft>
            </a:pPr>
            <a:endParaRPr lang="en-US" dirty="0">
              <a:solidFill>
                <a:srgbClr val="070605"/>
              </a:solidFill>
            </a:endParaRPr>
          </a:p>
        </p:txBody>
      </p:sp>
      <p:pic>
        <p:nvPicPr>
          <p:cNvPr id="5" name="Content Placeholder 8">
            <a:extLst>
              <a:ext uri="{FF2B5EF4-FFF2-40B4-BE49-F238E27FC236}">
                <a16:creationId xmlns:a16="http://schemas.microsoft.com/office/drawing/2014/main" id="{8502AE71-612B-40DF-86A1-CE4DC348A3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44209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 ">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2214749" y="-29688"/>
            <a:ext cx="7048006" cy="540921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705101" y="41565"/>
            <a:ext cx="5391398" cy="5101936"/>
          </a:xfrm>
          <a:prstGeom prst="rect">
            <a:avLst/>
          </a:prstGeom>
          <a:gradFill flip="none" rotWithShape="1">
            <a:gsLst>
              <a:gs pos="62000">
                <a:schemeClr val="bg1">
                  <a:alpha val="97000"/>
                </a:schemeClr>
              </a:gs>
              <a:gs pos="100000">
                <a:schemeClr val="bg1"/>
              </a:gs>
              <a:gs pos="0">
                <a:schemeClr val="bg1">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userDrawn="1">
            <p:ph type="ctrTitle" hasCustomPrompt="1"/>
          </p:nvPr>
        </p:nvSpPr>
        <p:spPr bwMode="invGray">
          <a:xfrm>
            <a:off x="338138" y="2525583"/>
            <a:ext cx="7288011" cy="923330"/>
          </a:xfrm>
        </p:spPr>
        <p:txBody>
          <a:bodyPr lIns="0" anchorCtr="0"/>
          <a:lstStyle>
            <a:lvl1pPr marL="0" indent="0" algn="l">
              <a:defRPr sz="6000">
                <a:solidFill>
                  <a:schemeClr val="accent3"/>
                </a:solidFill>
                <a:effectLst/>
              </a:defRPr>
            </a:lvl1pPr>
          </a:lstStyle>
          <a:p>
            <a:r>
              <a:rPr lang="en-US" dirty="0"/>
              <a:t>Course Name</a:t>
            </a:r>
          </a:p>
        </p:txBody>
      </p:sp>
      <p:sp>
        <p:nvSpPr>
          <p:cNvPr id="3077" name="Rectangle 5"/>
          <p:cNvSpPr>
            <a:spLocks noGrp="1" noChangeArrowheads="1"/>
          </p:cNvSpPr>
          <p:nvPr userDrawn="1">
            <p:ph type="subTitle" idx="1" hasCustomPrompt="1"/>
          </p:nvPr>
        </p:nvSpPr>
        <p:spPr bwMode="invGray">
          <a:xfrm>
            <a:off x="314326" y="3734515"/>
            <a:ext cx="6124576" cy="383759"/>
          </a:xfrm>
        </p:spPr>
        <p:txBody>
          <a:bodyPr lIns="0" rIns="0" anchorCtr="0"/>
          <a:lstStyle>
            <a:lvl1pPr marL="63500" indent="0" algn="l">
              <a:buFont typeface="Arial" pitchFamily="34" charset="0"/>
              <a:buNone/>
              <a:defRPr sz="2800" b="1">
                <a:solidFill>
                  <a:schemeClr val="accent3"/>
                </a:solidFill>
                <a:effectLst/>
                <a:latin typeface="Lucida Sans" pitchFamily="34" charset="0"/>
              </a:defRPr>
            </a:lvl1pPr>
          </a:lstStyle>
          <a:p>
            <a:r>
              <a:rPr lang="en-US" dirty="0"/>
              <a:t>Course Code; Delivery Mode</a:t>
            </a:r>
          </a:p>
        </p:txBody>
      </p:sp>
      <p:sp>
        <p:nvSpPr>
          <p:cNvPr id="6" name="Date Placeholder 5"/>
          <p:cNvSpPr>
            <a:spLocks noGrp="1" noChangeArrowheads="1"/>
          </p:cNvSpPr>
          <p:nvPr userDrawn="1">
            <p:ph type="dt" sz="half" idx="10"/>
          </p:nvPr>
        </p:nvSpPr>
        <p:spPr>
          <a:xfrm>
            <a:off x="484188" y="4786313"/>
            <a:ext cx="1550987" cy="357187"/>
          </a:xfrm>
        </p:spPr>
        <p:txBody>
          <a:bodyPr/>
          <a:lstStyle>
            <a:lvl1pPr>
              <a:defRPr sz="1000"/>
            </a:lvl1pPr>
          </a:lstStyle>
          <a:p>
            <a:pPr>
              <a:defRPr/>
            </a:pPr>
            <a:endParaRPr lang="en-US" dirty="0"/>
          </a:p>
        </p:txBody>
      </p:sp>
      <p:sp>
        <p:nvSpPr>
          <p:cNvPr id="7" name="Footer Placeholder 6"/>
          <p:cNvSpPr>
            <a:spLocks noGrp="1" noChangeArrowheads="1"/>
          </p:cNvSpPr>
          <p:nvPr userDrawn="1">
            <p:ph type="ftr" sz="quarter" idx="11"/>
          </p:nvPr>
        </p:nvSpPr>
        <p:spPr>
          <a:xfrm>
            <a:off x="2066925" y="4786313"/>
            <a:ext cx="6100763" cy="357187"/>
          </a:xfrm>
        </p:spPr>
        <p:txBody>
          <a:bodyPr anchorCtr="1"/>
          <a:lstStyle>
            <a:lvl1pPr>
              <a:defRPr sz="1000"/>
            </a:lvl1pPr>
          </a:lstStyle>
          <a:p>
            <a:pPr>
              <a:defRPr/>
            </a:pPr>
            <a:endParaRPr lang="en-US" dirty="0"/>
          </a:p>
        </p:txBody>
      </p:sp>
      <p:sp>
        <p:nvSpPr>
          <p:cNvPr id="8" name="Slide Number Placeholder 7"/>
          <p:cNvSpPr>
            <a:spLocks noGrp="1" noChangeArrowheads="1"/>
          </p:cNvSpPr>
          <p:nvPr userDrawn="1">
            <p:ph type="sldNum" sz="quarter" idx="12"/>
          </p:nvPr>
        </p:nvSpPr>
        <p:spPr>
          <a:xfrm>
            <a:off x="8169275" y="4786313"/>
            <a:ext cx="974725" cy="357187"/>
          </a:xfrm>
        </p:spPr>
        <p:txBody>
          <a:bodyPr/>
          <a:lstStyle>
            <a:lvl1pPr>
              <a:defRPr/>
            </a:lvl1pPr>
          </a:lstStyle>
          <a:p>
            <a:pPr>
              <a:defRPr/>
            </a:pPr>
            <a:fld id="{8B0A684F-8574-4F43-8BC8-46CFB70121F3}" type="slidenum">
              <a:rPr lang="en-US" altLang="en-US"/>
              <a:pPr>
                <a:defRPr/>
              </a:pPr>
              <a:t>‹#›</a:t>
            </a:fld>
            <a:endParaRPr lang="en-US" altLang="en-US" dirty="0"/>
          </a:p>
        </p:txBody>
      </p:sp>
      <p:pic>
        <p:nvPicPr>
          <p:cNvPr id="4" name="Picture 3">
            <a:extLst>
              <a:ext uri="{FF2B5EF4-FFF2-40B4-BE49-F238E27FC236}">
                <a16:creationId xmlns:a16="http://schemas.microsoft.com/office/drawing/2014/main" id="{BBC05152-4B35-4CC5-8BCE-0BDA6D3E5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4" y="1385"/>
            <a:ext cx="4683512" cy="1207224"/>
          </a:xfrm>
          <a:prstGeom prst="rect">
            <a:avLst/>
          </a:prstGeom>
        </p:spPr>
      </p:pic>
    </p:spTree>
    <p:extLst>
      <p:ext uri="{BB962C8B-B14F-4D97-AF65-F5344CB8AC3E}">
        <p14:creationId xmlns:p14="http://schemas.microsoft.com/office/powerpoint/2010/main" val="425289076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200" fontAlgn="base">
              <a:lnSpc>
                <a:spcPct val="90000"/>
              </a:lnSpc>
              <a:spcBef>
                <a:spcPct val="0"/>
              </a:spcBef>
              <a:spcAft>
                <a:spcPct val="0"/>
              </a:spcAft>
            </a:pPr>
            <a:endParaRPr lang="en-US" dirty="0">
              <a:solidFill>
                <a:srgbClr val="070605"/>
              </a:solidFill>
            </a:endParaRPr>
          </a:p>
        </p:txBody>
      </p:sp>
      <p:pic>
        <p:nvPicPr>
          <p:cNvPr id="5" name="Content Placeholder 8">
            <a:extLst>
              <a:ext uri="{FF2B5EF4-FFF2-40B4-BE49-F238E27FC236}">
                <a16:creationId xmlns:a16="http://schemas.microsoft.com/office/drawing/2014/main" id="{8502AE71-612B-40DF-86A1-CE4DC348A3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6511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857446"/>
            <a:ext cx="8267118" cy="563231"/>
          </a:xfrm>
        </p:spPr>
        <p:txBody>
          <a:bodyPr lIns="0" rIns="0" anchor="t" anchorCtr="0"/>
          <a:lstStyle>
            <a:lvl1pPr marL="0" indent="0" algn="l">
              <a:defRPr sz="3400">
                <a:solidFill>
                  <a:schemeClr val="tx1"/>
                </a:solidFill>
                <a:effectLst/>
              </a:defRPr>
            </a:lvl1pPr>
          </a:lstStyle>
          <a:p>
            <a:r>
              <a:rPr lang="en-US" dirty="0"/>
              <a:t>Click to enter the module name</a:t>
            </a:r>
          </a:p>
        </p:txBody>
      </p:sp>
      <p:grpSp>
        <p:nvGrpSpPr>
          <p:cNvPr id="8" name="Group 7">
            <a:extLst>
              <a:ext uri="{FF2B5EF4-FFF2-40B4-BE49-F238E27FC236}">
                <a16:creationId xmlns:a16="http://schemas.microsoft.com/office/drawing/2014/main" id="{E7DD40EB-3F47-4D8D-9D30-587B68986A5B}"/>
              </a:ext>
            </a:extLst>
          </p:cNvPr>
          <p:cNvGrpSpPr/>
          <p:nvPr userDrawn="1"/>
        </p:nvGrpSpPr>
        <p:grpSpPr>
          <a:xfrm>
            <a:off x="138736" y="752229"/>
            <a:ext cx="8854133" cy="2035114"/>
            <a:chOff x="138736" y="752229"/>
            <a:chExt cx="8854133" cy="2035114"/>
          </a:xfrm>
        </p:grpSpPr>
        <p:pic>
          <p:nvPicPr>
            <p:cNvPr id="10" name="Picture 9">
              <a:extLst>
                <a:ext uri="{FF2B5EF4-FFF2-40B4-BE49-F238E27FC236}">
                  <a16:creationId xmlns:a16="http://schemas.microsoft.com/office/drawing/2014/main" id="{E989F677-00CA-413C-A1F7-96E10E3FDC79}"/>
                </a:ext>
              </a:extLst>
            </p:cNvPr>
            <p:cNvPicPr>
              <a:picLocks noChangeAspect="1"/>
            </p:cNvPicPr>
            <p:nvPr/>
          </p:nvPicPr>
          <p:blipFill rotWithShape="1">
            <a:blip r:embed="rId2">
              <a:extLst>
                <a:ext uri="{28A0092B-C50C-407E-A947-70E740481C1C}">
                  <a14:useLocalDpi xmlns:a14="http://schemas.microsoft.com/office/drawing/2010/main" val="0"/>
                </a:ext>
              </a:extLst>
            </a:blip>
            <a:srcRect t="38376" b="37839"/>
            <a:stretch/>
          </p:blipFill>
          <p:spPr>
            <a:xfrm>
              <a:off x="549690" y="752229"/>
              <a:ext cx="8044621" cy="1916690"/>
            </a:xfrm>
            <a:prstGeom prst="rect">
              <a:avLst/>
            </a:prstGeom>
          </p:spPr>
        </p:pic>
        <p:sp>
          <p:nvSpPr>
            <p:cNvPr id="11" name="Rectangle 10">
              <a:extLst>
                <a:ext uri="{FF2B5EF4-FFF2-40B4-BE49-F238E27FC236}">
                  <a16:creationId xmlns:a16="http://schemas.microsoft.com/office/drawing/2014/main" id="{1E822E06-39E0-4428-A09C-928B134C2DDD}"/>
                </a:ext>
              </a:extLst>
            </p:cNvPr>
            <p:cNvSpPr/>
            <p:nvPr/>
          </p:nvSpPr>
          <p:spPr>
            <a:xfrm>
              <a:off x="138736" y="752229"/>
              <a:ext cx="8854133" cy="2035114"/>
            </a:xfrm>
            <a:prstGeom prst="rect">
              <a:avLst/>
            </a:prstGeom>
            <a:gradFill flip="none" rotWithShape="1">
              <a:gsLst>
                <a:gs pos="0">
                  <a:schemeClr val="bg1">
                    <a:alpha val="3000"/>
                  </a:schemeClr>
                </a:gs>
                <a:gs pos="100000">
                  <a:schemeClr val="bg1">
                    <a:shade val="100000"/>
                    <a:satMod val="11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5556010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24154187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43445701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79" y="949917"/>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09436" y="1813708"/>
            <a:ext cx="4091458"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60873" y="951422"/>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60872" y="1804475"/>
            <a:ext cx="4091459"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userDrawn="1">
            <p:ph type="sldNum" sz="quarter" idx="12"/>
          </p:nvPr>
        </p:nvSpPr>
        <p:spPr>
          <a:ln/>
        </p:spPr>
        <p:txBody>
          <a:bodyPr/>
          <a:lstStyle>
            <a:lvl1pPr>
              <a:defRPr/>
            </a:lvl1pPr>
          </a:lstStyle>
          <a:p>
            <a:pPr>
              <a:defRPr/>
            </a:pPr>
            <a:fld id="{19925F8F-F23C-4E4D-8D65-67FE2F16F652}" type="slidenum">
              <a:rPr lang="en-US" altLang="en-US"/>
              <a:pPr>
                <a:defRPr/>
              </a:pPr>
              <a:t>‹#›</a:t>
            </a:fld>
            <a:endParaRPr lang="en-US" altLang="en-US" dirty="0"/>
          </a:p>
        </p:txBody>
      </p:sp>
      <p:sp>
        <p:nvSpPr>
          <p:cNvPr id="10"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04679672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357687"/>
            <a:ext cx="9144000" cy="563231"/>
          </a:xfrm>
        </p:spPr>
        <p:txBody>
          <a:bodyPr/>
          <a:lstStyle>
            <a:lvl1pPr>
              <a:defRPr sz="3400">
                <a:solidFill>
                  <a:schemeClr val="tx1"/>
                </a:solidFill>
              </a:defRPr>
            </a:lvl1p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userDrawn="1">
            <p:ph type="sldNum" sz="quarter" idx="12"/>
          </p:nvPr>
        </p:nvSpPr>
        <p:spPr>
          <a:ln/>
        </p:spPr>
        <p:txBody>
          <a:bodyPr/>
          <a:lstStyle>
            <a:lvl1pPr>
              <a:defRPr/>
            </a:lvl1pPr>
          </a:lstStyle>
          <a:p>
            <a:pPr>
              <a:defRPr/>
            </a:pPr>
            <a:fld id="{4F60C8BF-7D22-47A1-B3FE-6A61CF2C8512}" type="slidenum">
              <a:rPr lang="en-US" altLang="en-US"/>
              <a:pPr>
                <a:defRPr/>
              </a:pPr>
              <a:t>‹#›</a:t>
            </a:fld>
            <a:endParaRPr lang="en-US" altLang="en-US" dirty="0"/>
          </a:p>
        </p:txBody>
      </p:sp>
    </p:spTree>
    <p:extLst>
      <p:ext uri="{BB962C8B-B14F-4D97-AF65-F5344CB8AC3E}">
        <p14:creationId xmlns:p14="http://schemas.microsoft.com/office/powerpoint/2010/main" val="94591592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userDrawn="1">
            <p:ph type="sldNum" sz="quarter" idx="12"/>
          </p:nvPr>
        </p:nvSpPr>
        <p:spPr>
          <a:ln/>
        </p:spPr>
        <p:txBody>
          <a:bodyPr/>
          <a:lstStyle>
            <a:lvl1pPr>
              <a:defRPr/>
            </a:lvl1pPr>
          </a:lstStyle>
          <a:p>
            <a:pPr>
              <a:defRPr/>
            </a:pPr>
            <a:fld id="{2CEFF215-0F23-4388-BC7C-35C93B4C3F19}" type="slidenum">
              <a:rPr lang="en-US" altLang="en-US"/>
              <a:pPr>
                <a:defRPr/>
              </a:pPr>
              <a:t>‹#›</a:t>
            </a:fld>
            <a:endParaRPr lang="en-US" altLang="en-US" dirty="0"/>
          </a:p>
        </p:txBody>
      </p:sp>
      <p:sp>
        <p:nvSpPr>
          <p:cNvPr id="10" name="Title 1">
            <a:extLst>
              <a:ext uri="{FF2B5EF4-FFF2-40B4-BE49-F238E27FC236}">
                <a16:creationId xmlns:a16="http://schemas.microsoft.com/office/drawing/2014/main" id="{4BDEDD21-655D-4CC0-9A04-D596DFA0FBA1}"/>
              </a:ext>
            </a:extLst>
          </p:cNvPr>
          <p:cNvSpPr>
            <a:spLocks noGrp="1"/>
          </p:cNvSpPr>
          <p:nvPr>
            <p:ph type="title" hasCustomPrompt="1"/>
          </p:nvPr>
        </p:nvSpPr>
        <p:spPr>
          <a:xfrm>
            <a:off x="633730" y="180687"/>
            <a:ext cx="8359140" cy="424732"/>
          </a:xfrm>
        </p:spPr>
        <p:txBody>
          <a:bodyPr anchor="ctr"/>
          <a:lstStyle>
            <a:lvl1pPr>
              <a:defRPr>
                <a:solidFill>
                  <a:schemeClr val="bg1"/>
                </a:solidFill>
              </a:defRPr>
            </a:lvl1pPr>
          </a:lstStyle>
          <a:p>
            <a:r>
              <a:rPr lang="en-US" dirty="0"/>
              <a:t>Summary</a:t>
            </a:r>
          </a:p>
        </p:txBody>
      </p:sp>
    </p:spTree>
    <p:extLst>
      <p:ext uri="{BB962C8B-B14F-4D97-AF65-F5344CB8AC3E}">
        <p14:creationId xmlns:p14="http://schemas.microsoft.com/office/powerpoint/2010/main" val="300775920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76324"/>
            <a:ext cx="5486400" cy="867930"/>
          </a:xfrm>
        </p:spPr>
        <p:txBody>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894917"/>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00102"/>
            <a:ext cx="5486400" cy="374461"/>
          </a:xfrm>
        </p:spPr>
        <p:txBody>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userDrawn="1">
            <p:ph type="sldNum" sz="quarter" idx="12"/>
          </p:nvPr>
        </p:nvSpPr>
        <p:spPr>
          <a:ln/>
        </p:spPr>
        <p:txBody>
          <a:bodyPr/>
          <a:lstStyle>
            <a:lvl1pPr>
              <a:defRPr/>
            </a:lvl1pPr>
          </a:lstStyle>
          <a:p>
            <a:pPr>
              <a:defRPr/>
            </a:pPr>
            <a:fld id="{D161D2A9-3C09-4F2D-9C46-C4360E553264}" type="slidenum">
              <a:rPr lang="en-US" altLang="en-US"/>
              <a:pPr>
                <a:defRPr/>
              </a:pPr>
              <a:t>‹#›</a:t>
            </a:fld>
            <a:endParaRPr lang="en-US" altLang="en-US" dirty="0"/>
          </a:p>
        </p:txBody>
      </p:sp>
    </p:spTree>
    <p:extLst>
      <p:ext uri="{BB962C8B-B14F-4D97-AF65-F5344CB8AC3E}">
        <p14:creationId xmlns:p14="http://schemas.microsoft.com/office/powerpoint/2010/main" val="363243970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7"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8" name="Content Placeholder 2"/>
          <p:cNvSpPr>
            <a:spLocks noGrp="1"/>
          </p:cNvSpPr>
          <p:nvPr>
            <p:ph idx="13" hasCustomPrompt="1"/>
          </p:nvPr>
        </p:nvSpPr>
        <p:spPr>
          <a:xfrm>
            <a:off x="411480" y="1047331"/>
            <a:ext cx="8377428" cy="733534"/>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12677723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857446"/>
            <a:ext cx="8267118" cy="563231"/>
          </a:xfrm>
        </p:spPr>
        <p:txBody>
          <a:bodyPr lIns="0" rIns="0" anchor="t" anchorCtr="0"/>
          <a:lstStyle>
            <a:lvl1pPr marL="0" indent="0" algn="l">
              <a:defRPr sz="3400">
                <a:solidFill>
                  <a:schemeClr val="tx1"/>
                </a:solidFill>
                <a:effectLst/>
              </a:defRPr>
            </a:lvl1pPr>
          </a:lstStyle>
          <a:p>
            <a:r>
              <a:rPr lang="en-US" dirty="0"/>
              <a:t>Click to enter the module name</a:t>
            </a:r>
          </a:p>
        </p:txBody>
      </p:sp>
      <p:grpSp>
        <p:nvGrpSpPr>
          <p:cNvPr id="8" name="Group 7">
            <a:extLst>
              <a:ext uri="{FF2B5EF4-FFF2-40B4-BE49-F238E27FC236}">
                <a16:creationId xmlns:a16="http://schemas.microsoft.com/office/drawing/2014/main" id="{E7DD40EB-3F47-4D8D-9D30-587B68986A5B}"/>
              </a:ext>
            </a:extLst>
          </p:cNvPr>
          <p:cNvGrpSpPr/>
          <p:nvPr userDrawn="1"/>
        </p:nvGrpSpPr>
        <p:grpSpPr>
          <a:xfrm>
            <a:off x="138736" y="752229"/>
            <a:ext cx="8854133" cy="2035114"/>
            <a:chOff x="138736" y="752229"/>
            <a:chExt cx="8854133" cy="2035114"/>
          </a:xfrm>
        </p:grpSpPr>
        <p:pic>
          <p:nvPicPr>
            <p:cNvPr id="10" name="Picture 9">
              <a:extLst>
                <a:ext uri="{FF2B5EF4-FFF2-40B4-BE49-F238E27FC236}">
                  <a16:creationId xmlns:a16="http://schemas.microsoft.com/office/drawing/2014/main" id="{E989F677-00CA-413C-A1F7-96E10E3FDC79}"/>
                </a:ext>
              </a:extLst>
            </p:cNvPr>
            <p:cNvPicPr>
              <a:picLocks noChangeAspect="1"/>
            </p:cNvPicPr>
            <p:nvPr/>
          </p:nvPicPr>
          <p:blipFill rotWithShape="1">
            <a:blip r:embed="rId2">
              <a:extLst>
                <a:ext uri="{28A0092B-C50C-407E-A947-70E740481C1C}">
                  <a14:useLocalDpi xmlns:a14="http://schemas.microsoft.com/office/drawing/2010/main" val="0"/>
                </a:ext>
              </a:extLst>
            </a:blip>
            <a:srcRect t="38376" b="37839"/>
            <a:stretch/>
          </p:blipFill>
          <p:spPr>
            <a:xfrm>
              <a:off x="549690" y="752229"/>
              <a:ext cx="8044621" cy="1916690"/>
            </a:xfrm>
            <a:prstGeom prst="rect">
              <a:avLst/>
            </a:prstGeom>
          </p:spPr>
        </p:pic>
        <p:sp>
          <p:nvSpPr>
            <p:cNvPr id="11" name="Rectangle 10">
              <a:extLst>
                <a:ext uri="{FF2B5EF4-FFF2-40B4-BE49-F238E27FC236}">
                  <a16:creationId xmlns:a16="http://schemas.microsoft.com/office/drawing/2014/main" id="{1E822E06-39E0-4428-A09C-928B134C2DDD}"/>
                </a:ext>
              </a:extLst>
            </p:cNvPr>
            <p:cNvSpPr/>
            <p:nvPr/>
          </p:nvSpPr>
          <p:spPr>
            <a:xfrm>
              <a:off x="138736" y="752229"/>
              <a:ext cx="8854133" cy="2035114"/>
            </a:xfrm>
            <a:prstGeom prst="rect">
              <a:avLst/>
            </a:prstGeom>
            <a:gradFill flip="none" rotWithShape="1">
              <a:gsLst>
                <a:gs pos="0">
                  <a:schemeClr val="bg1">
                    <a:alpha val="3000"/>
                  </a:schemeClr>
                </a:gs>
                <a:gs pos="100000">
                  <a:schemeClr val="bg1">
                    <a:shade val="100000"/>
                    <a:satMod val="11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2124762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19"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4368935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21225860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08052625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89041039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36149392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41831613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 ">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2214749" y="-29688"/>
            <a:ext cx="7048006" cy="540921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705101" y="41565"/>
            <a:ext cx="5391398" cy="5101936"/>
          </a:xfrm>
          <a:prstGeom prst="rect">
            <a:avLst/>
          </a:prstGeom>
          <a:gradFill flip="none" rotWithShape="1">
            <a:gsLst>
              <a:gs pos="62000">
                <a:schemeClr val="bg1">
                  <a:alpha val="97000"/>
                </a:schemeClr>
              </a:gs>
              <a:gs pos="100000">
                <a:schemeClr val="bg1"/>
              </a:gs>
              <a:gs pos="0">
                <a:schemeClr val="bg1">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userDrawn="1">
            <p:ph type="ctrTitle" hasCustomPrompt="1"/>
          </p:nvPr>
        </p:nvSpPr>
        <p:spPr bwMode="invGray">
          <a:xfrm>
            <a:off x="338138" y="2525583"/>
            <a:ext cx="7288011" cy="923330"/>
          </a:xfrm>
        </p:spPr>
        <p:txBody>
          <a:bodyPr lIns="0" anchorCtr="0"/>
          <a:lstStyle>
            <a:lvl1pPr marL="0" indent="0" algn="l">
              <a:defRPr sz="6000">
                <a:solidFill>
                  <a:schemeClr val="accent3"/>
                </a:solidFill>
                <a:effectLst/>
              </a:defRPr>
            </a:lvl1pPr>
          </a:lstStyle>
          <a:p>
            <a:r>
              <a:rPr lang="en-US" dirty="0"/>
              <a:t>Course Name</a:t>
            </a:r>
          </a:p>
        </p:txBody>
      </p:sp>
      <p:sp>
        <p:nvSpPr>
          <p:cNvPr id="3077" name="Rectangle 5"/>
          <p:cNvSpPr>
            <a:spLocks noGrp="1" noChangeArrowheads="1"/>
          </p:cNvSpPr>
          <p:nvPr userDrawn="1">
            <p:ph type="subTitle" idx="1" hasCustomPrompt="1"/>
          </p:nvPr>
        </p:nvSpPr>
        <p:spPr bwMode="invGray">
          <a:xfrm>
            <a:off x="314326" y="3734515"/>
            <a:ext cx="6124576" cy="383759"/>
          </a:xfrm>
        </p:spPr>
        <p:txBody>
          <a:bodyPr lIns="0" rIns="0" anchorCtr="0"/>
          <a:lstStyle>
            <a:lvl1pPr marL="63500" indent="0" algn="l">
              <a:buFont typeface="Arial" pitchFamily="34" charset="0"/>
              <a:buNone/>
              <a:defRPr sz="2800" b="1">
                <a:solidFill>
                  <a:schemeClr val="accent3"/>
                </a:solidFill>
                <a:effectLst/>
                <a:latin typeface="Lucida Sans" pitchFamily="34" charset="0"/>
              </a:defRPr>
            </a:lvl1pPr>
          </a:lstStyle>
          <a:p>
            <a:r>
              <a:rPr lang="en-US" dirty="0"/>
              <a:t>Course Code; Delivery Mode</a:t>
            </a:r>
          </a:p>
        </p:txBody>
      </p:sp>
      <p:sp>
        <p:nvSpPr>
          <p:cNvPr id="6" name="Date Placeholder 5"/>
          <p:cNvSpPr>
            <a:spLocks noGrp="1" noChangeArrowheads="1"/>
          </p:cNvSpPr>
          <p:nvPr userDrawn="1">
            <p:ph type="dt" sz="half" idx="10"/>
          </p:nvPr>
        </p:nvSpPr>
        <p:spPr>
          <a:xfrm>
            <a:off x="484188" y="4786313"/>
            <a:ext cx="1550987" cy="357187"/>
          </a:xfrm>
        </p:spPr>
        <p:txBody>
          <a:bodyPr/>
          <a:lstStyle>
            <a:lvl1pPr>
              <a:defRPr sz="1000"/>
            </a:lvl1pPr>
          </a:lstStyle>
          <a:p>
            <a:pPr>
              <a:defRPr/>
            </a:pPr>
            <a:endParaRPr lang="en-US" dirty="0"/>
          </a:p>
        </p:txBody>
      </p:sp>
      <p:sp>
        <p:nvSpPr>
          <p:cNvPr id="7" name="Footer Placeholder 6"/>
          <p:cNvSpPr>
            <a:spLocks noGrp="1" noChangeArrowheads="1"/>
          </p:cNvSpPr>
          <p:nvPr userDrawn="1">
            <p:ph type="ftr" sz="quarter" idx="11"/>
          </p:nvPr>
        </p:nvSpPr>
        <p:spPr>
          <a:xfrm>
            <a:off x="2066925" y="4786313"/>
            <a:ext cx="6100763" cy="357187"/>
          </a:xfrm>
        </p:spPr>
        <p:txBody>
          <a:bodyPr anchorCtr="1"/>
          <a:lstStyle>
            <a:lvl1pPr>
              <a:defRPr sz="1000"/>
            </a:lvl1pPr>
          </a:lstStyle>
          <a:p>
            <a:pPr>
              <a:defRPr/>
            </a:pPr>
            <a:endParaRPr lang="en-US" dirty="0"/>
          </a:p>
        </p:txBody>
      </p:sp>
      <p:sp>
        <p:nvSpPr>
          <p:cNvPr id="8" name="Slide Number Placeholder 7"/>
          <p:cNvSpPr>
            <a:spLocks noGrp="1" noChangeArrowheads="1"/>
          </p:cNvSpPr>
          <p:nvPr userDrawn="1">
            <p:ph type="sldNum" sz="quarter" idx="12"/>
          </p:nvPr>
        </p:nvSpPr>
        <p:spPr>
          <a:xfrm>
            <a:off x="8169275" y="4786313"/>
            <a:ext cx="974725" cy="357187"/>
          </a:xfrm>
        </p:spPr>
        <p:txBody>
          <a:bodyPr/>
          <a:lstStyle>
            <a:lvl1pPr>
              <a:defRPr/>
            </a:lvl1pPr>
          </a:lstStyle>
          <a:p>
            <a:pPr>
              <a:defRPr/>
            </a:pPr>
            <a:fld id="{8B0A684F-8574-4F43-8BC8-46CFB70121F3}" type="slidenum">
              <a:rPr lang="en-US" altLang="en-US"/>
              <a:pPr>
                <a:defRPr/>
              </a:pPr>
              <a:t>‹#›</a:t>
            </a:fld>
            <a:endParaRPr lang="en-US" altLang="en-US" dirty="0"/>
          </a:p>
        </p:txBody>
      </p:sp>
      <p:pic>
        <p:nvPicPr>
          <p:cNvPr id="4" name="Picture 3">
            <a:extLst>
              <a:ext uri="{FF2B5EF4-FFF2-40B4-BE49-F238E27FC236}">
                <a16:creationId xmlns:a16="http://schemas.microsoft.com/office/drawing/2014/main" id="{BBC05152-4B35-4CC5-8BCE-0BDA6D3E5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4" y="1385"/>
            <a:ext cx="4683512" cy="1207224"/>
          </a:xfrm>
          <a:prstGeom prst="rect">
            <a:avLst/>
          </a:prstGeom>
        </p:spPr>
      </p:pic>
    </p:spTree>
    <p:extLst>
      <p:ext uri="{BB962C8B-B14F-4D97-AF65-F5344CB8AC3E}">
        <p14:creationId xmlns:p14="http://schemas.microsoft.com/office/powerpoint/2010/main" val="357657112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200" fontAlgn="base">
              <a:lnSpc>
                <a:spcPct val="90000"/>
              </a:lnSpc>
              <a:spcBef>
                <a:spcPct val="0"/>
              </a:spcBef>
              <a:spcAft>
                <a:spcPct val="0"/>
              </a:spcAft>
            </a:pPr>
            <a:endParaRPr lang="en-US" dirty="0">
              <a:solidFill>
                <a:srgbClr val="070605"/>
              </a:solidFill>
            </a:endParaRPr>
          </a:p>
        </p:txBody>
      </p:sp>
      <p:pic>
        <p:nvPicPr>
          <p:cNvPr id="5" name="Content Placeholder 8">
            <a:extLst>
              <a:ext uri="{FF2B5EF4-FFF2-40B4-BE49-F238E27FC236}">
                <a16:creationId xmlns:a16="http://schemas.microsoft.com/office/drawing/2014/main" id="{8502AE71-612B-40DF-86A1-CE4DC348A3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857912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857446"/>
            <a:ext cx="8267118" cy="563231"/>
          </a:xfrm>
        </p:spPr>
        <p:txBody>
          <a:bodyPr lIns="0" rIns="0" anchor="t" anchorCtr="0"/>
          <a:lstStyle>
            <a:lvl1pPr marL="0" indent="0" algn="l">
              <a:defRPr sz="3400">
                <a:solidFill>
                  <a:schemeClr val="tx1"/>
                </a:solidFill>
                <a:effectLst/>
              </a:defRPr>
            </a:lvl1pPr>
          </a:lstStyle>
          <a:p>
            <a:r>
              <a:rPr lang="en-US" dirty="0"/>
              <a:t>Click to enter the module name</a:t>
            </a:r>
          </a:p>
        </p:txBody>
      </p:sp>
      <p:grpSp>
        <p:nvGrpSpPr>
          <p:cNvPr id="8" name="Group 7">
            <a:extLst>
              <a:ext uri="{FF2B5EF4-FFF2-40B4-BE49-F238E27FC236}">
                <a16:creationId xmlns:a16="http://schemas.microsoft.com/office/drawing/2014/main" id="{E7DD40EB-3F47-4D8D-9D30-587B68986A5B}"/>
              </a:ext>
            </a:extLst>
          </p:cNvPr>
          <p:cNvGrpSpPr/>
          <p:nvPr userDrawn="1"/>
        </p:nvGrpSpPr>
        <p:grpSpPr>
          <a:xfrm>
            <a:off x="138736" y="752229"/>
            <a:ext cx="8854133" cy="2035114"/>
            <a:chOff x="138736" y="752229"/>
            <a:chExt cx="8854133" cy="2035114"/>
          </a:xfrm>
        </p:grpSpPr>
        <p:pic>
          <p:nvPicPr>
            <p:cNvPr id="10" name="Picture 9">
              <a:extLst>
                <a:ext uri="{FF2B5EF4-FFF2-40B4-BE49-F238E27FC236}">
                  <a16:creationId xmlns:a16="http://schemas.microsoft.com/office/drawing/2014/main" id="{E989F677-00CA-413C-A1F7-96E10E3FDC79}"/>
                </a:ext>
              </a:extLst>
            </p:cNvPr>
            <p:cNvPicPr>
              <a:picLocks noChangeAspect="1"/>
            </p:cNvPicPr>
            <p:nvPr/>
          </p:nvPicPr>
          <p:blipFill rotWithShape="1">
            <a:blip r:embed="rId2">
              <a:extLst>
                <a:ext uri="{28A0092B-C50C-407E-A947-70E740481C1C}">
                  <a14:useLocalDpi xmlns:a14="http://schemas.microsoft.com/office/drawing/2010/main" val="0"/>
                </a:ext>
              </a:extLst>
            </a:blip>
            <a:srcRect t="38376" b="37839"/>
            <a:stretch/>
          </p:blipFill>
          <p:spPr>
            <a:xfrm>
              <a:off x="549690" y="752229"/>
              <a:ext cx="8044621" cy="1916690"/>
            </a:xfrm>
            <a:prstGeom prst="rect">
              <a:avLst/>
            </a:prstGeom>
          </p:spPr>
        </p:pic>
        <p:sp>
          <p:nvSpPr>
            <p:cNvPr id="11" name="Rectangle 10">
              <a:extLst>
                <a:ext uri="{FF2B5EF4-FFF2-40B4-BE49-F238E27FC236}">
                  <a16:creationId xmlns:a16="http://schemas.microsoft.com/office/drawing/2014/main" id="{1E822E06-39E0-4428-A09C-928B134C2DDD}"/>
                </a:ext>
              </a:extLst>
            </p:cNvPr>
            <p:cNvSpPr/>
            <p:nvPr/>
          </p:nvSpPr>
          <p:spPr>
            <a:xfrm>
              <a:off x="138736" y="752229"/>
              <a:ext cx="8854133" cy="2035114"/>
            </a:xfrm>
            <a:prstGeom prst="rect">
              <a:avLst/>
            </a:prstGeom>
            <a:gradFill flip="none" rotWithShape="1">
              <a:gsLst>
                <a:gs pos="0">
                  <a:schemeClr val="bg1">
                    <a:alpha val="3000"/>
                  </a:schemeClr>
                </a:gs>
                <a:gs pos="100000">
                  <a:schemeClr val="bg1">
                    <a:shade val="100000"/>
                    <a:satMod val="11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7277463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30803659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53815800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53686702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79" y="949917"/>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09436" y="1813708"/>
            <a:ext cx="4091458"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60873" y="951422"/>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60872" y="1804475"/>
            <a:ext cx="4091459"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userDrawn="1">
            <p:ph type="sldNum" sz="quarter" idx="12"/>
          </p:nvPr>
        </p:nvSpPr>
        <p:spPr>
          <a:ln/>
        </p:spPr>
        <p:txBody>
          <a:bodyPr/>
          <a:lstStyle>
            <a:lvl1pPr>
              <a:defRPr/>
            </a:lvl1pPr>
          </a:lstStyle>
          <a:p>
            <a:pPr>
              <a:defRPr/>
            </a:pPr>
            <a:fld id="{19925F8F-F23C-4E4D-8D65-67FE2F16F652}" type="slidenum">
              <a:rPr lang="en-US" altLang="en-US"/>
              <a:pPr>
                <a:defRPr/>
              </a:pPr>
              <a:t>‹#›</a:t>
            </a:fld>
            <a:endParaRPr lang="en-US" altLang="en-US" dirty="0"/>
          </a:p>
        </p:txBody>
      </p:sp>
      <p:sp>
        <p:nvSpPr>
          <p:cNvPr id="10"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272702005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357687"/>
            <a:ext cx="9144000" cy="563231"/>
          </a:xfrm>
        </p:spPr>
        <p:txBody>
          <a:bodyPr/>
          <a:lstStyle>
            <a:lvl1pPr>
              <a:defRPr sz="3400">
                <a:solidFill>
                  <a:schemeClr val="tx1"/>
                </a:solidFill>
              </a:defRPr>
            </a:lvl1p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userDrawn="1">
            <p:ph type="sldNum" sz="quarter" idx="12"/>
          </p:nvPr>
        </p:nvSpPr>
        <p:spPr>
          <a:ln/>
        </p:spPr>
        <p:txBody>
          <a:bodyPr/>
          <a:lstStyle>
            <a:lvl1pPr>
              <a:defRPr/>
            </a:lvl1pPr>
          </a:lstStyle>
          <a:p>
            <a:pPr>
              <a:defRPr/>
            </a:pPr>
            <a:fld id="{4F60C8BF-7D22-47A1-B3FE-6A61CF2C8512}" type="slidenum">
              <a:rPr lang="en-US" altLang="en-US"/>
              <a:pPr>
                <a:defRPr/>
              </a:pPr>
              <a:t>‹#›</a:t>
            </a:fld>
            <a:endParaRPr lang="en-US" altLang="en-US" dirty="0"/>
          </a:p>
        </p:txBody>
      </p:sp>
    </p:spTree>
    <p:extLst>
      <p:ext uri="{BB962C8B-B14F-4D97-AF65-F5344CB8AC3E}">
        <p14:creationId xmlns:p14="http://schemas.microsoft.com/office/powerpoint/2010/main" val="372231027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userDrawn="1">
            <p:ph type="sldNum" sz="quarter" idx="12"/>
          </p:nvPr>
        </p:nvSpPr>
        <p:spPr>
          <a:ln/>
        </p:spPr>
        <p:txBody>
          <a:bodyPr/>
          <a:lstStyle>
            <a:lvl1pPr>
              <a:defRPr/>
            </a:lvl1pPr>
          </a:lstStyle>
          <a:p>
            <a:pPr>
              <a:defRPr/>
            </a:pPr>
            <a:fld id="{2CEFF215-0F23-4388-BC7C-35C93B4C3F19}" type="slidenum">
              <a:rPr lang="en-US" altLang="en-US"/>
              <a:pPr>
                <a:defRPr/>
              </a:pPr>
              <a:t>‹#›</a:t>
            </a:fld>
            <a:endParaRPr lang="en-US" altLang="en-US" dirty="0"/>
          </a:p>
        </p:txBody>
      </p:sp>
      <p:sp>
        <p:nvSpPr>
          <p:cNvPr id="10" name="Title 1">
            <a:extLst>
              <a:ext uri="{FF2B5EF4-FFF2-40B4-BE49-F238E27FC236}">
                <a16:creationId xmlns:a16="http://schemas.microsoft.com/office/drawing/2014/main" id="{4BDEDD21-655D-4CC0-9A04-D596DFA0FBA1}"/>
              </a:ext>
            </a:extLst>
          </p:cNvPr>
          <p:cNvSpPr>
            <a:spLocks noGrp="1"/>
          </p:cNvSpPr>
          <p:nvPr>
            <p:ph type="title" hasCustomPrompt="1"/>
          </p:nvPr>
        </p:nvSpPr>
        <p:spPr>
          <a:xfrm>
            <a:off x="633730" y="180687"/>
            <a:ext cx="8359140" cy="424732"/>
          </a:xfrm>
        </p:spPr>
        <p:txBody>
          <a:bodyPr anchor="ctr"/>
          <a:lstStyle>
            <a:lvl1pPr>
              <a:defRPr>
                <a:solidFill>
                  <a:schemeClr val="bg1"/>
                </a:solidFill>
              </a:defRPr>
            </a:lvl1pPr>
          </a:lstStyle>
          <a:p>
            <a:r>
              <a:rPr lang="en-US" dirty="0"/>
              <a:t>Summary</a:t>
            </a:r>
          </a:p>
        </p:txBody>
      </p:sp>
    </p:spTree>
    <p:extLst>
      <p:ext uri="{BB962C8B-B14F-4D97-AF65-F5344CB8AC3E}">
        <p14:creationId xmlns:p14="http://schemas.microsoft.com/office/powerpoint/2010/main" val="214749612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76324"/>
            <a:ext cx="5486400" cy="867930"/>
          </a:xfrm>
        </p:spPr>
        <p:txBody>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894917"/>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00102"/>
            <a:ext cx="5486400" cy="374461"/>
          </a:xfrm>
        </p:spPr>
        <p:txBody>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userDrawn="1">
            <p:ph type="sldNum" sz="quarter" idx="12"/>
          </p:nvPr>
        </p:nvSpPr>
        <p:spPr>
          <a:ln/>
        </p:spPr>
        <p:txBody>
          <a:bodyPr/>
          <a:lstStyle>
            <a:lvl1pPr>
              <a:defRPr/>
            </a:lvl1pPr>
          </a:lstStyle>
          <a:p>
            <a:pPr>
              <a:defRPr/>
            </a:pPr>
            <a:fld id="{D161D2A9-3C09-4F2D-9C46-C4360E553264}" type="slidenum">
              <a:rPr lang="en-US" altLang="en-US"/>
              <a:pPr>
                <a:defRPr/>
              </a:pPr>
              <a:t>‹#›</a:t>
            </a:fld>
            <a:endParaRPr lang="en-US" altLang="en-US" dirty="0"/>
          </a:p>
        </p:txBody>
      </p:sp>
    </p:spTree>
    <p:extLst>
      <p:ext uri="{BB962C8B-B14F-4D97-AF65-F5344CB8AC3E}">
        <p14:creationId xmlns:p14="http://schemas.microsoft.com/office/powerpoint/2010/main" val="145391721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7"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8" name="Content Placeholder 2"/>
          <p:cNvSpPr>
            <a:spLocks noGrp="1"/>
          </p:cNvSpPr>
          <p:nvPr>
            <p:ph idx="13" hasCustomPrompt="1"/>
          </p:nvPr>
        </p:nvSpPr>
        <p:spPr>
          <a:xfrm>
            <a:off x="411480" y="1047331"/>
            <a:ext cx="8377428" cy="733534"/>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186693908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19"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2874095335"/>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75689262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6040806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237806315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42260117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88218018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265859316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4572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70605"/>
              </a:solidFill>
              <a:effectLst/>
              <a:uLnTx/>
              <a:uFillTx/>
              <a:latin typeface="Arial" panose="020B0604020202020204" pitchFamily="34" charset="0"/>
              <a:ea typeface="+mn-ea"/>
              <a:cs typeface="+mn-cs"/>
            </a:endParaRPr>
          </a:p>
        </p:txBody>
      </p:sp>
      <p:pic>
        <p:nvPicPr>
          <p:cNvPr id="5" name="Content Placeholder 8">
            <a:extLst>
              <a:ext uri="{FF2B5EF4-FFF2-40B4-BE49-F238E27FC236}">
                <a16:creationId xmlns:a16="http://schemas.microsoft.com/office/drawing/2014/main" id="{8502AE71-612B-40DF-86A1-CE4DC348A3C4}"/>
              </a:ext>
              <a:ext uri="{C183D7F6-B498-43B3-948B-1728B52AA6E4}">
                <adec:decorative xmlns:adec="http://schemas.microsoft.com/office/drawing/2017/decorative" val="1"/>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0E3E282D-CE12-437A-9B09-D70D557473C1}"/>
              </a:ext>
            </a:extLst>
          </p:cNvPr>
          <p:cNvSpPr>
            <a:spLocks noGrp="1"/>
          </p:cNvSpPr>
          <p:nvPr>
            <p:ph type="body" sz="quarter" idx="10"/>
          </p:nvPr>
        </p:nvSpPr>
        <p:spPr>
          <a:xfrm>
            <a:off x="6275388" y="2806700"/>
            <a:ext cx="1614487" cy="938719"/>
          </a:xfrm>
        </p:spPr>
        <p:txBody>
          <a:bodyPr/>
          <a:lstStyle/>
          <a:p>
            <a:pPr lvl="0"/>
            <a:r>
              <a:rPr lang="en-US" dirty="0"/>
              <a:t>Click to edit Master text styles</a:t>
            </a:r>
          </a:p>
        </p:txBody>
      </p:sp>
      <p:sp>
        <p:nvSpPr>
          <p:cNvPr id="4" name="Text Placeholder 3">
            <a:extLst>
              <a:ext uri="{FF2B5EF4-FFF2-40B4-BE49-F238E27FC236}">
                <a16:creationId xmlns:a16="http://schemas.microsoft.com/office/drawing/2014/main" id="{DABA90C0-15A8-49EB-85EF-0F4046FA8DAC}"/>
              </a:ext>
            </a:extLst>
          </p:cNvPr>
          <p:cNvSpPr>
            <a:spLocks noGrp="1"/>
          </p:cNvSpPr>
          <p:nvPr>
            <p:ph type="body" sz="quarter" idx="11"/>
          </p:nvPr>
        </p:nvSpPr>
        <p:spPr>
          <a:xfrm>
            <a:off x="860425" y="1360488"/>
            <a:ext cx="3482975" cy="656590"/>
          </a:xfrm>
        </p:spPr>
        <p:txBody>
          <a:bodyPr/>
          <a:lstStyle>
            <a:lvl2pPr marL="165100" indent="0">
              <a:buNone/>
              <a:defRPr/>
            </a:lvl2pPr>
          </a:lstStyle>
          <a:p>
            <a:pPr lvl="0"/>
            <a:r>
              <a:rPr lang="en-US" dirty="0"/>
              <a:t>Click to edit Master text styles</a:t>
            </a:r>
          </a:p>
        </p:txBody>
      </p:sp>
    </p:spTree>
    <p:extLst>
      <p:ext uri="{BB962C8B-B14F-4D97-AF65-F5344CB8AC3E}">
        <p14:creationId xmlns:p14="http://schemas.microsoft.com/office/powerpoint/2010/main" val="71315756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 ">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2214749" y="-29688"/>
            <a:ext cx="7048006" cy="540921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705101" y="41565"/>
            <a:ext cx="5391398" cy="5101936"/>
          </a:xfrm>
          <a:prstGeom prst="rect">
            <a:avLst/>
          </a:prstGeom>
          <a:gradFill flip="none" rotWithShape="1">
            <a:gsLst>
              <a:gs pos="62000">
                <a:schemeClr val="bg1">
                  <a:alpha val="97000"/>
                </a:schemeClr>
              </a:gs>
              <a:gs pos="100000">
                <a:schemeClr val="bg1"/>
              </a:gs>
              <a:gs pos="0">
                <a:schemeClr val="bg1">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userDrawn="1">
            <p:ph type="ctrTitle" hasCustomPrompt="1"/>
          </p:nvPr>
        </p:nvSpPr>
        <p:spPr bwMode="invGray">
          <a:xfrm>
            <a:off x="338138" y="2525583"/>
            <a:ext cx="7288011" cy="923330"/>
          </a:xfrm>
        </p:spPr>
        <p:txBody>
          <a:bodyPr lIns="0" anchorCtr="0"/>
          <a:lstStyle>
            <a:lvl1pPr marL="0" indent="0" algn="l">
              <a:defRPr sz="6000">
                <a:solidFill>
                  <a:schemeClr val="accent3"/>
                </a:solidFill>
                <a:effectLst/>
              </a:defRPr>
            </a:lvl1pPr>
          </a:lstStyle>
          <a:p>
            <a:r>
              <a:rPr lang="en-US" dirty="0"/>
              <a:t>Course Name</a:t>
            </a:r>
          </a:p>
        </p:txBody>
      </p:sp>
      <p:sp>
        <p:nvSpPr>
          <p:cNvPr id="3077" name="Rectangle 5"/>
          <p:cNvSpPr>
            <a:spLocks noGrp="1" noChangeArrowheads="1"/>
          </p:cNvSpPr>
          <p:nvPr userDrawn="1">
            <p:ph type="subTitle" idx="1" hasCustomPrompt="1"/>
          </p:nvPr>
        </p:nvSpPr>
        <p:spPr bwMode="invGray">
          <a:xfrm>
            <a:off x="314326" y="3734515"/>
            <a:ext cx="6124576" cy="383759"/>
          </a:xfrm>
        </p:spPr>
        <p:txBody>
          <a:bodyPr lIns="0" rIns="0" anchorCtr="0"/>
          <a:lstStyle>
            <a:lvl1pPr marL="63500" indent="0" algn="l">
              <a:buFont typeface="Arial" pitchFamily="34" charset="0"/>
              <a:buNone/>
              <a:defRPr sz="2800" b="1">
                <a:solidFill>
                  <a:schemeClr val="accent3"/>
                </a:solidFill>
                <a:effectLst/>
                <a:latin typeface="Lucida Sans" pitchFamily="34" charset="0"/>
              </a:defRPr>
            </a:lvl1pPr>
          </a:lstStyle>
          <a:p>
            <a:r>
              <a:rPr lang="en-US" dirty="0"/>
              <a:t>Course Code; Delivery Mode</a:t>
            </a:r>
          </a:p>
        </p:txBody>
      </p:sp>
      <p:sp>
        <p:nvSpPr>
          <p:cNvPr id="6" name="Date Placeholder 5"/>
          <p:cNvSpPr>
            <a:spLocks noGrp="1" noChangeArrowheads="1"/>
          </p:cNvSpPr>
          <p:nvPr userDrawn="1">
            <p:ph type="dt" sz="half" idx="10"/>
          </p:nvPr>
        </p:nvSpPr>
        <p:spPr>
          <a:xfrm>
            <a:off x="484188" y="4786313"/>
            <a:ext cx="1550987" cy="357187"/>
          </a:xfrm>
        </p:spPr>
        <p:txBody>
          <a:bodyPr/>
          <a:lstStyle>
            <a:lvl1pPr>
              <a:defRPr sz="1000"/>
            </a:lvl1pPr>
          </a:lstStyle>
          <a:p>
            <a:pPr>
              <a:defRPr/>
            </a:pPr>
            <a:endParaRPr lang="en-US" dirty="0"/>
          </a:p>
        </p:txBody>
      </p:sp>
      <p:sp>
        <p:nvSpPr>
          <p:cNvPr id="7" name="Footer Placeholder 6"/>
          <p:cNvSpPr>
            <a:spLocks noGrp="1" noChangeArrowheads="1"/>
          </p:cNvSpPr>
          <p:nvPr userDrawn="1">
            <p:ph type="ftr" sz="quarter" idx="11"/>
          </p:nvPr>
        </p:nvSpPr>
        <p:spPr>
          <a:xfrm>
            <a:off x="2066925" y="4786313"/>
            <a:ext cx="6100763" cy="357187"/>
          </a:xfrm>
        </p:spPr>
        <p:txBody>
          <a:bodyPr anchorCtr="1"/>
          <a:lstStyle>
            <a:lvl1pPr>
              <a:defRPr sz="1000"/>
            </a:lvl1pPr>
          </a:lstStyle>
          <a:p>
            <a:pPr>
              <a:defRPr/>
            </a:pPr>
            <a:endParaRPr lang="en-US" dirty="0"/>
          </a:p>
        </p:txBody>
      </p:sp>
      <p:sp>
        <p:nvSpPr>
          <p:cNvPr id="8" name="Slide Number Placeholder 7"/>
          <p:cNvSpPr>
            <a:spLocks noGrp="1" noChangeArrowheads="1"/>
          </p:cNvSpPr>
          <p:nvPr userDrawn="1">
            <p:ph type="sldNum" sz="quarter" idx="12"/>
          </p:nvPr>
        </p:nvSpPr>
        <p:spPr>
          <a:xfrm>
            <a:off x="8169275" y="4786313"/>
            <a:ext cx="974725" cy="357187"/>
          </a:xfrm>
        </p:spPr>
        <p:txBody>
          <a:bodyPr/>
          <a:lstStyle>
            <a:lvl1pPr>
              <a:defRPr/>
            </a:lvl1pPr>
          </a:lstStyle>
          <a:p>
            <a:pPr>
              <a:defRPr/>
            </a:pPr>
            <a:fld id="{8B0A684F-8574-4F43-8BC8-46CFB70121F3}" type="slidenum">
              <a:rPr lang="en-US" altLang="en-US"/>
              <a:pPr>
                <a:defRPr/>
              </a:pPr>
              <a:t>‹#›</a:t>
            </a:fld>
            <a:endParaRPr lang="en-US" altLang="en-US" dirty="0"/>
          </a:p>
        </p:txBody>
      </p:sp>
      <p:pic>
        <p:nvPicPr>
          <p:cNvPr id="4" name="Picture 3">
            <a:extLst>
              <a:ext uri="{FF2B5EF4-FFF2-40B4-BE49-F238E27FC236}">
                <a16:creationId xmlns:a16="http://schemas.microsoft.com/office/drawing/2014/main" id="{BBC05152-4B35-4CC5-8BCE-0BDA6D3E5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4" y="1385"/>
            <a:ext cx="4683512" cy="1207224"/>
          </a:xfrm>
          <a:prstGeom prst="rect">
            <a:avLst/>
          </a:prstGeom>
        </p:spPr>
      </p:pic>
    </p:spTree>
    <p:extLst>
      <p:ext uri="{BB962C8B-B14F-4D97-AF65-F5344CB8AC3E}">
        <p14:creationId xmlns:p14="http://schemas.microsoft.com/office/powerpoint/2010/main" val="210328353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200" fontAlgn="base">
              <a:lnSpc>
                <a:spcPct val="90000"/>
              </a:lnSpc>
              <a:spcBef>
                <a:spcPct val="0"/>
              </a:spcBef>
              <a:spcAft>
                <a:spcPct val="0"/>
              </a:spcAft>
            </a:pPr>
            <a:endParaRPr lang="en-US" dirty="0">
              <a:solidFill>
                <a:srgbClr val="070605"/>
              </a:solidFill>
            </a:endParaRPr>
          </a:p>
        </p:txBody>
      </p:sp>
      <p:pic>
        <p:nvPicPr>
          <p:cNvPr id="5" name="Content Placeholder 8">
            <a:extLst>
              <a:ext uri="{FF2B5EF4-FFF2-40B4-BE49-F238E27FC236}">
                <a16:creationId xmlns:a16="http://schemas.microsoft.com/office/drawing/2014/main" id="{8502AE71-612B-40DF-86A1-CE4DC348A3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18145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857446"/>
            <a:ext cx="8267118" cy="563231"/>
          </a:xfrm>
        </p:spPr>
        <p:txBody>
          <a:bodyPr lIns="0" rIns="0" anchor="t" anchorCtr="0"/>
          <a:lstStyle>
            <a:lvl1pPr marL="0" indent="0" algn="l">
              <a:defRPr sz="3400">
                <a:solidFill>
                  <a:schemeClr val="tx1"/>
                </a:solidFill>
                <a:effectLst/>
              </a:defRPr>
            </a:lvl1pPr>
          </a:lstStyle>
          <a:p>
            <a:r>
              <a:rPr lang="en-US" dirty="0"/>
              <a:t>Click to enter the module name</a:t>
            </a:r>
          </a:p>
        </p:txBody>
      </p:sp>
      <p:grpSp>
        <p:nvGrpSpPr>
          <p:cNvPr id="8" name="Group 7">
            <a:extLst>
              <a:ext uri="{FF2B5EF4-FFF2-40B4-BE49-F238E27FC236}">
                <a16:creationId xmlns:a16="http://schemas.microsoft.com/office/drawing/2014/main" id="{E7DD40EB-3F47-4D8D-9D30-587B68986A5B}"/>
              </a:ext>
            </a:extLst>
          </p:cNvPr>
          <p:cNvGrpSpPr/>
          <p:nvPr userDrawn="1"/>
        </p:nvGrpSpPr>
        <p:grpSpPr>
          <a:xfrm>
            <a:off x="138736" y="752229"/>
            <a:ext cx="8854133" cy="2035114"/>
            <a:chOff x="138736" y="752229"/>
            <a:chExt cx="8854133" cy="2035114"/>
          </a:xfrm>
        </p:grpSpPr>
        <p:pic>
          <p:nvPicPr>
            <p:cNvPr id="10" name="Picture 9">
              <a:extLst>
                <a:ext uri="{FF2B5EF4-FFF2-40B4-BE49-F238E27FC236}">
                  <a16:creationId xmlns:a16="http://schemas.microsoft.com/office/drawing/2014/main" id="{E989F677-00CA-413C-A1F7-96E10E3FDC79}"/>
                </a:ext>
              </a:extLst>
            </p:cNvPr>
            <p:cNvPicPr>
              <a:picLocks noChangeAspect="1"/>
            </p:cNvPicPr>
            <p:nvPr/>
          </p:nvPicPr>
          <p:blipFill rotWithShape="1">
            <a:blip r:embed="rId2">
              <a:extLst>
                <a:ext uri="{28A0092B-C50C-407E-A947-70E740481C1C}">
                  <a14:useLocalDpi xmlns:a14="http://schemas.microsoft.com/office/drawing/2010/main" val="0"/>
                </a:ext>
              </a:extLst>
            </a:blip>
            <a:srcRect t="38376" b="37839"/>
            <a:stretch/>
          </p:blipFill>
          <p:spPr>
            <a:xfrm>
              <a:off x="549690" y="752229"/>
              <a:ext cx="8044621" cy="1916690"/>
            </a:xfrm>
            <a:prstGeom prst="rect">
              <a:avLst/>
            </a:prstGeom>
          </p:spPr>
        </p:pic>
        <p:sp>
          <p:nvSpPr>
            <p:cNvPr id="11" name="Rectangle 10">
              <a:extLst>
                <a:ext uri="{FF2B5EF4-FFF2-40B4-BE49-F238E27FC236}">
                  <a16:creationId xmlns:a16="http://schemas.microsoft.com/office/drawing/2014/main" id="{1E822E06-39E0-4428-A09C-928B134C2DDD}"/>
                </a:ext>
              </a:extLst>
            </p:cNvPr>
            <p:cNvSpPr/>
            <p:nvPr/>
          </p:nvSpPr>
          <p:spPr>
            <a:xfrm>
              <a:off x="138736" y="752229"/>
              <a:ext cx="8854133" cy="2035114"/>
            </a:xfrm>
            <a:prstGeom prst="rect">
              <a:avLst/>
            </a:prstGeom>
            <a:gradFill flip="none" rotWithShape="1">
              <a:gsLst>
                <a:gs pos="0">
                  <a:schemeClr val="bg1">
                    <a:alpha val="3000"/>
                  </a:schemeClr>
                </a:gs>
                <a:gs pos="100000">
                  <a:schemeClr val="bg1">
                    <a:shade val="100000"/>
                    <a:satMod val="11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9744384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7" name="Text Placeholder 6">
            <a:extLst>
              <a:ext uri="{FF2B5EF4-FFF2-40B4-BE49-F238E27FC236}">
                <a16:creationId xmlns:a16="http://schemas.microsoft.com/office/drawing/2014/main" id="{83BC093C-5C3B-499E-8339-4734BE21AC6C}"/>
              </a:ext>
            </a:extLst>
          </p:cNvPr>
          <p:cNvSpPr>
            <a:spLocks noGrp="1"/>
          </p:cNvSpPr>
          <p:nvPr>
            <p:ph type="body" sz="quarter" idx="13"/>
          </p:nvPr>
        </p:nvSpPr>
        <p:spPr>
          <a:xfrm>
            <a:off x="1736725" y="2317750"/>
            <a:ext cx="5316538" cy="1022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486708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10" name="Date Placeholder 9">
            <a:extLst>
              <a:ext uri="{FF2B5EF4-FFF2-40B4-BE49-F238E27FC236}">
                <a16:creationId xmlns:a16="http://schemas.microsoft.com/office/drawing/2014/main" id="{959E0165-6BEF-44E0-B49E-BE86F7D0E37C}"/>
              </a:ext>
            </a:extLst>
          </p:cNvPr>
          <p:cNvSpPr>
            <a:spLocks noGrp="1"/>
          </p:cNvSpPr>
          <p:nvPr>
            <p:ph type="dt" sz="half" idx="10"/>
          </p:nvPr>
        </p:nvSpPr>
        <p:spPr/>
        <p:txBody>
          <a:bodyPr/>
          <a:lstStyle/>
          <a:p>
            <a:pPr>
              <a:defRPr/>
            </a:pPr>
            <a:endParaRPr lang="en-US" dirty="0"/>
          </a:p>
        </p:txBody>
      </p:sp>
      <p:sp>
        <p:nvSpPr>
          <p:cNvPr id="11" name="Footer Placeholder 10">
            <a:extLst>
              <a:ext uri="{FF2B5EF4-FFF2-40B4-BE49-F238E27FC236}">
                <a16:creationId xmlns:a16="http://schemas.microsoft.com/office/drawing/2014/main" id="{37C55655-DA2A-43D7-85B6-0D2A0B185FB6}"/>
              </a:ext>
            </a:extLst>
          </p:cNvPr>
          <p:cNvSpPr>
            <a:spLocks noGrp="1"/>
          </p:cNvSpPr>
          <p:nvPr>
            <p:ph type="ftr" sz="quarter" idx="11"/>
          </p:nvPr>
        </p:nvSpPr>
        <p:spPr/>
        <p:txBody>
          <a:bodyPr/>
          <a:lstStyle/>
          <a:p>
            <a:pPr>
              <a:defRPr/>
            </a:pPr>
            <a:endParaRPr lang="en-US" dirty="0"/>
          </a:p>
        </p:txBody>
      </p:sp>
      <p:sp>
        <p:nvSpPr>
          <p:cNvPr id="12" name="Slide Number Placeholder 11">
            <a:extLst>
              <a:ext uri="{FF2B5EF4-FFF2-40B4-BE49-F238E27FC236}">
                <a16:creationId xmlns:a16="http://schemas.microsoft.com/office/drawing/2014/main" id="{8D06AAC2-0FFB-4E95-8BB1-16586BE6B9EA}"/>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sp>
        <p:nvSpPr>
          <p:cNvPr id="14" name="Picture Placeholder 13">
            <a:extLst>
              <a:ext uri="{FF2B5EF4-FFF2-40B4-BE49-F238E27FC236}">
                <a16:creationId xmlns:a16="http://schemas.microsoft.com/office/drawing/2014/main" id="{43E11F11-3547-47E9-A37E-FDA07DFD5582}"/>
              </a:ext>
            </a:extLst>
          </p:cNvPr>
          <p:cNvSpPr>
            <a:spLocks noGrp="1"/>
          </p:cNvSpPr>
          <p:nvPr>
            <p:ph type="pic" sz="quarter" idx="13"/>
          </p:nvPr>
        </p:nvSpPr>
        <p:spPr>
          <a:xfrm>
            <a:off x="633413" y="1139825"/>
            <a:ext cx="7947025" cy="3244850"/>
          </a:xfrm>
        </p:spPr>
        <p:txBody>
          <a:bodyPr/>
          <a:lstStyle/>
          <a:p>
            <a:endParaRPr lang="en-US" dirty="0"/>
          </a:p>
        </p:txBody>
      </p:sp>
    </p:spTree>
    <p:extLst>
      <p:ext uri="{BB962C8B-B14F-4D97-AF65-F5344CB8AC3E}">
        <p14:creationId xmlns:p14="http://schemas.microsoft.com/office/powerpoint/2010/main" val="119340245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10" name="Date Placeholder 9">
            <a:extLst>
              <a:ext uri="{FF2B5EF4-FFF2-40B4-BE49-F238E27FC236}">
                <a16:creationId xmlns:a16="http://schemas.microsoft.com/office/drawing/2014/main" id="{959E0165-6BEF-44E0-B49E-BE86F7D0E37C}"/>
              </a:ext>
            </a:extLst>
          </p:cNvPr>
          <p:cNvSpPr>
            <a:spLocks noGrp="1"/>
          </p:cNvSpPr>
          <p:nvPr>
            <p:ph type="dt" sz="half" idx="10"/>
          </p:nvPr>
        </p:nvSpPr>
        <p:spPr/>
        <p:txBody>
          <a:bodyPr/>
          <a:lstStyle/>
          <a:p>
            <a:pPr>
              <a:defRPr/>
            </a:pPr>
            <a:endParaRPr lang="en-US" dirty="0"/>
          </a:p>
        </p:txBody>
      </p:sp>
      <p:sp>
        <p:nvSpPr>
          <p:cNvPr id="11" name="Footer Placeholder 10">
            <a:extLst>
              <a:ext uri="{FF2B5EF4-FFF2-40B4-BE49-F238E27FC236}">
                <a16:creationId xmlns:a16="http://schemas.microsoft.com/office/drawing/2014/main" id="{37C55655-DA2A-43D7-85B6-0D2A0B185FB6}"/>
              </a:ext>
            </a:extLst>
          </p:cNvPr>
          <p:cNvSpPr>
            <a:spLocks noGrp="1"/>
          </p:cNvSpPr>
          <p:nvPr>
            <p:ph type="ftr" sz="quarter" idx="11"/>
          </p:nvPr>
        </p:nvSpPr>
        <p:spPr/>
        <p:txBody>
          <a:bodyPr/>
          <a:lstStyle/>
          <a:p>
            <a:pPr>
              <a:defRPr/>
            </a:pPr>
            <a:endParaRPr lang="en-US" dirty="0"/>
          </a:p>
        </p:txBody>
      </p:sp>
      <p:sp>
        <p:nvSpPr>
          <p:cNvPr id="12" name="Slide Number Placeholder 11">
            <a:extLst>
              <a:ext uri="{FF2B5EF4-FFF2-40B4-BE49-F238E27FC236}">
                <a16:creationId xmlns:a16="http://schemas.microsoft.com/office/drawing/2014/main" id="{8D06AAC2-0FFB-4E95-8BB1-16586BE6B9EA}"/>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sp>
        <p:nvSpPr>
          <p:cNvPr id="5" name="Table Placeholder 4">
            <a:extLst>
              <a:ext uri="{FF2B5EF4-FFF2-40B4-BE49-F238E27FC236}">
                <a16:creationId xmlns:a16="http://schemas.microsoft.com/office/drawing/2014/main" id="{22F339E0-97A6-463F-B4CF-83D424EE63B6}"/>
              </a:ext>
            </a:extLst>
          </p:cNvPr>
          <p:cNvSpPr>
            <a:spLocks noGrp="1"/>
          </p:cNvSpPr>
          <p:nvPr>
            <p:ph type="tbl" sz="quarter" idx="13"/>
          </p:nvPr>
        </p:nvSpPr>
        <p:spPr>
          <a:xfrm>
            <a:off x="788988" y="1152525"/>
            <a:ext cx="7704137" cy="3094038"/>
          </a:xfrm>
        </p:spPr>
        <p:txBody>
          <a:bodyPr/>
          <a:lstStyle/>
          <a:p>
            <a:endParaRPr lang="en-US" dirty="0"/>
          </a:p>
        </p:txBody>
      </p:sp>
    </p:spTree>
    <p:extLst>
      <p:ext uri="{BB962C8B-B14F-4D97-AF65-F5344CB8AC3E}">
        <p14:creationId xmlns:p14="http://schemas.microsoft.com/office/powerpoint/2010/main" val="110198270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7" name="Text Placeholder 6">
            <a:extLst>
              <a:ext uri="{FF2B5EF4-FFF2-40B4-BE49-F238E27FC236}">
                <a16:creationId xmlns:a16="http://schemas.microsoft.com/office/drawing/2014/main" id="{83BC093C-5C3B-499E-8339-4734BE21AC6C}"/>
              </a:ext>
            </a:extLst>
          </p:cNvPr>
          <p:cNvSpPr>
            <a:spLocks noGrp="1"/>
          </p:cNvSpPr>
          <p:nvPr>
            <p:ph type="body" sz="quarter" idx="13"/>
          </p:nvPr>
        </p:nvSpPr>
        <p:spPr>
          <a:xfrm>
            <a:off x="1736725" y="2317750"/>
            <a:ext cx="5316538" cy="1022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03764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79" y="949917"/>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09436" y="1813708"/>
            <a:ext cx="4091458"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60873" y="951422"/>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60872" y="1804475"/>
            <a:ext cx="4091459"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userDrawn="1">
            <p:ph type="sldNum" sz="quarter" idx="12"/>
          </p:nvPr>
        </p:nvSpPr>
        <p:spPr>
          <a:ln/>
        </p:spPr>
        <p:txBody>
          <a:bodyPr/>
          <a:lstStyle>
            <a:lvl1pPr>
              <a:defRPr/>
            </a:lvl1pPr>
          </a:lstStyle>
          <a:p>
            <a:pPr>
              <a:defRPr/>
            </a:pPr>
            <a:fld id="{19925F8F-F23C-4E4D-8D65-67FE2F16F652}" type="slidenum">
              <a:rPr lang="en-US" altLang="en-US"/>
              <a:pPr>
                <a:defRPr/>
              </a:pPr>
              <a:t>‹#›</a:t>
            </a:fld>
            <a:endParaRPr lang="en-US" altLang="en-US" dirty="0"/>
          </a:p>
        </p:txBody>
      </p:sp>
      <p:sp>
        <p:nvSpPr>
          <p:cNvPr id="10"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28286146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92137110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881441" y="1952625"/>
            <a:ext cx="4111429" cy="2540000"/>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5" name="Content Placeholder 4">
            <a:extLst>
              <a:ext uri="{FF2B5EF4-FFF2-40B4-BE49-F238E27FC236}">
                <a16:creationId xmlns:a16="http://schemas.microsoft.com/office/drawing/2014/main" id="{33B98E89-47CB-4611-949E-B76FA6684AC7}"/>
              </a:ext>
            </a:extLst>
          </p:cNvPr>
          <p:cNvSpPr>
            <a:spLocks noGrp="1"/>
          </p:cNvSpPr>
          <p:nvPr>
            <p:ph sz="quarter" idx="13"/>
          </p:nvPr>
        </p:nvSpPr>
        <p:spPr>
          <a:xfrm>
            <a:off x="398463" y="1952625"/>
            <a:ext cx="3722687" cy="25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813004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79" y="949917"/>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09436" y="1813708"/>
            <a:ext cx="4091458"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60873" y="951422"/>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60872" y="1804475"/>
            <a:ext cx="4091459"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userDrawn="1">
            <p:ph type="sldNum" sz="quarter" idx="12"/>
          </p:nvPr>
        </p:nvSpPr>
        <p:spPr>
          <a:ln/>
        </p:spPr>
        <p:txBody>
          <a:bodyPr/>
          <a:lstStyle>
            <a:lvl1pPr>
              <a:defRPr/>
            </a:lvl1pPr>
          </a:lstStyle>
          <a:p>
            <a:pPr>
              <a:defRPr/>
            </a:pPr>
            <a:fld id="{19925F8F-F23C-4E4D-8D65-67FE2F16F652}" type="slidenum">
              <a:rPr lang="en-US" altLang="en-US"/>
              <a:pPr>
                <a:defRPr/>
              </a:pPr>
              <a:t>‹#›</a:t>
            </a:fld>
            <a:endParaRPr lang="en-US" altLang="en-US" dirty="0"/>
          </a:p>
        </p:txBody>
      </p:sp>
      <p:sp>
        <p:nvSpPr>
          <p:cNvPr id="10"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423694855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357687"/>
            <a:ext cx="9144000" cy="563231"/>
          </a:xfrm>
        </p:spPr>
        <p:txBody>
          <a:bodyPr/>
          <a:lstStyle>
            <a:lvl1pPr>
              <a:defRPr sz="3400">
                <a:solidFill>
                  <a:schemeClr val="tx1"/>
                </a:solidFill>
              </a:defRPr>
            </a:lvl1p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userDrawn="1">
            <p:ph type="sldNum" sz="quarter" idx="12"/>
          </p:nvPr>
        </p:nvSpPr>
        <p:spPr>
          <a:ln/>
        </p:spPr>
        <p:txBody>
          <a:bodyPr/>
          <a:lstStyle>
            <a:lvl1pPr>
              <a:defRPr/>
            </a:lvl1pPr>
          </a:lstStyle>
          <a:p>
            <a:pPr>
              <a:defRPr/>
            </a:pPr>
            <a:fld id="{4F60C8BF-7D22-47A1-B3FE-6A61CF2C8512}" type="slidenum">
              <a:rPr lang="en-US" altLang="en-US"/>
              <a:pPr>
                <a:defRPr/>
              </a:pPr>
              <a:t>‹#›</a:t>
            </a:fld>
            <a:endParaRPr lang="en-US" altLang="en-US" dirty="0"/>
          </a:p>
        </p:txBody>
      </p:sp>
    </p:spTree>
    <p:extLst>
      <p:ext uri="{BB962C8B-B14F-4D97-AF65-F5344CB8AC3E}">
        <p14:creationId xmlns:p14="http://schemas.microsoft.com/office/powerpoint/2010/main" val="394983657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userDrawn="1">
            <p:ph type="sldNum" sz="quarter" idx="12"/>
          </p:nvPr>
        </p:nvSpPr>
        <p:spPr>
          <a:ln/>
        </p:spPr>
        <p:txBody>
          <a:bodyPr/>
          <a:lstStyle>
            <a:lvl1pPr>
              <a:defRPr/>
            </a:lvl1pPr>
          </a:lstStyle>
          <a:p>
            <a:pPr>
              <a:defRPr/>
            </a:pPr>
            <a:fld id="{2CEFF215-0F23-4388-BC7C-35C93B4C3F19}" type="slidenum">
              <a:rPr lang="en-US" altLang="en-US"/>
              <a:pPr>
                <a:defRPr/>
              </a:pPr>
              <a:t>‹#›</a:t>
            </a:fld>
            <a:endParaRPr lang="en-US" altLang="en-US" dirty="0"/>
          </a:p>
        </p:txBody>
      </p:sp>
      <p:sp>
        <p:nvSpPr>
          <p:cNvPr id="10" name="Title 1">
            <a:extLst>
              <a:ext uri="{FF2B5EF4-FFF2-40B4-BE49-F238E27FC236}">
                <a16:creationId xmlns:a16="http://schemas.microsoft.com/office/drawing/2014/main" id="{4BDEDD21-655D-4CC0-9A04-D596DFA0FBA1}"/>
              </a:ext>
            </a:extLst>
          </p:cNvPr>
          <p:cNvSpPr>
            <a:spLocks noGrp="1"/>
          </p:cNvSpPr>
          <p:nvPr>
            <p:ph type="title" hasCustomPrompt="1"/>
          </p:nvPr>
        </p:nvSpPr>
        <p:spPr>
          <a:xfrm>
            <a:off x="633730" y="180687"/>
            <a:ext cx="8359140" cy="424732"/>
          </a:xfrm>
        </p:spPr>
        <p:txBody>
          <a:bodyPr anchor="ctr"/>
          <a:lstStyle>
            <a:lvl1pPr>
              <a:defRPr>
                <a:solidFill>
                  <a:schemeClr val="bg1"/>
                </a:solidFill>
              </a:defRPr>
            </a:lvl1pPr>
          </a:lstStyle>
          <a:p>
            <a:r>
              <a:rPr lang="en-US" dirty="0"/>
              <a:t>Summary</a:t>
            </a:r>
          </a:p>
        </p:txBody>
      </p:sp>
    </p:spTree>
    <p:extLst>
      <p:ext uri="{BB962C8B-B14F-4D97-AF65-F5344CB8AC3E}">
        <p14:creationId xmlns:p14="http://schemas.microsoft.com/office/powerpoint/2010/main" val="261150088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76324"/>
            <a:ext cx="5486400" cy="867930"/>
          </a:xfrm>
        </p:spPr>
        <p:txBody>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894917"/>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00102"/>
            <a:ext cx="5486400" cy="374461"/>
          </a:xfrm>
        </p:spPr>
        <p:txBody>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userDrawn="1">
            <p:ph type="sldNum" sz="quarter" idx="12"/>
          </p:nvPr>
        </p:nvSpPr>
        <p:spPr>
          <a:ln/>
        </p:spPr>
        <p:txBody>
          <a:bodyPr/>
          <a:lstStyle>
            <a:lvl1pPr>
              <a:defRPr/>
            </a:lvl1pPr>
          </a:lstStyle>
          <a:p>
            <a:pPr>
              <a:defRPr/>
            </a:pPr>
            <a:fld id="{D161D2A9-3C09-4F2D-9C46-C4360E553264}" type="slidenum">
              <a:rPr lang="en-US" altLang="en-US"/>
              <a:pPr>
                <a:defRPr/>
              </a:pPr>
              <a:t>‹#›</a:t>
            </a:fld>
            <a:endParaRPr lang="en-US" altLang="en-US" dirty="0"/>
          </a:p>
        </p:txBody>
      </p:sp>
    </p:spTree>
    <p:extLst>
      <p:ext uri="{BB962C8B-B14F-4D97-AF65-F5344CB8AC3E}">
        <p14:creationId xmlns:p14="http://schemas.microsoft.com/office/powerpoint/2010/main" val="374665593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7"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8" name="Content Placeholder 2"/>
          <p:cNvSpPr>
            <a:spLocks noGrp="1"/>
          </p:cNvSpPr>
          <p:nvPr>
            <p:ph idx="13" hasCustomPrompt="1"/>
          </p:nvPr>
        </p:nvSpPr>
        <p:spPr>
          <a:xfrm>
            <a:off x="411480" y="1047331"/>
            <a:ext cx="8377428" cy="733534"/>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2880469092"/>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19"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215309701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116323492"/>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58147286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357687"/>
            <a:ext cx="9144000" cy="563231"/>
          </a:xfrm>
        </p:spPr>
        <p:txBody>
          <a:bodyPr/>
          <a:lstStyle>
            <a:lvl1pPr>
              <a:defRPr sz="3400">
                <a:solidFill>
                  <a:schemeClr val="tx1"/>
                </a:solidFill>
              </a:defRPr>
            </a:lvl1p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userDrawn="1">
            <p:ph type="sldNum" sz="quarter" idx="12"/>
          </p:nvPr>
        </p:nvSpPr>
        <p:spPr>
          <a:ln/>
        </p:spPr>
        <p:txBody>
          <a:bodyPr/>
          <a:lstStyle>
            <a:lvl1pPr>
              <a:defRPr/>
            </a:lvl1pPr>
          </a:lstStyle>
          <a:p>
            <a:pPr>
              <a:defRPr/>
            </a:pPr>
            <a:fld id="{4F60C8BF-7D22-47A1-B3FE-6A61CF2C8512}" type="slidenum">
              <a:rPr lang="en-US" altLang="en-US"/>
              <a:pPr>
                <a:defRPr/>
              </a:pPr>
              <a:t>‹#›</a:t>
            </a:fld>
            <a:endParaRPr lang="en-US" altLang="en-US" dirty="0"/>
          </a:p>
        </p:txBody>
      </p:sp>
    </p:spTree>
    <p:extLst>
      <p:ext uri="{BB962C8B-B14F-4D97-AF65-F5344CB8AC3E}">
        <p14:creationId xmlns:p14="http://schemas.microsoft.com/office/powerpoint/2010/main" val="186192227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65087408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15942939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49727943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8DEC-7677-4C7D-B858-3B75BBAB2301}"/>
              </a:ext>
            </a:extLst>
          </p:cNvPr>
          <p:cNvSpPr>
            <a:spLocks noGrp="1"/>
          </p:cNvSpPr>
          <p:nvPr>
            <p:ph type="title"/>
          </p:nvPr>
        </p:nvSpPr>
        <p:spPr>
          <a:xfrm>
            <a:off x="241300" y="114632"/>
            <a:ext cx="9144000" cy="563231"/>
          </a:xfrm>
        </p:spPr>
        <p:txBody>
          <a:bodyPr/>
          <a:lstStyle>
            <a:lvl1pPr>
              <a:defRPr lang="en-US" sz="3400" b="1" i="0" u="none" kern="0" dirty="0">
                <a:solidFill>
                  <a:schemeClr val="bg1"/>
                </a:solidFill>
                <a:latin typeface="Lucida Sans" pitchFamily="34" charset="0"/>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0DDFD6B5-95F1-40BA-8829-9E6578E5232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Footer Placeholder 3">
            <a:extLst>
              <a:ext uri="{FF2B5EF4-FFF2-40B4-BE49-F238E27FC236}">
                <a16:creationId xmlns:a16="http://schemas.microsoft.com/office/drawing/2014/main" id="{556DEAC4-24F5-44BA-96A2-BAB6F6ED4E20}"/>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20217A30-BEF9-437B-BBF3-08FFC39FEE2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7" name="Table Placeholder 6">
            <a:extLst>
              <a:ext uri="{FF2B5EF4-FFF2-40B4-BE49-F238E27FC236}">
                <a16:creationId xmlns:a16="http://schemas.microsoft.com/office/drawing/2014/main" id="{755C62EE-800B-4663-86F9-C5C210CBE4FC}"/>
              </a:ext>
            </a:extLst>
          </p:cNvPr>
          <p:cNvSpPr>
            <a:spLocks noGrp="1"/>
          </p:cNvSpPr>
          <p:nvPr>
            <p:ph type="tbl" sz="quarter" idx="13"/>
          </p:nvPr>
        </p:nvSpPr>
        <p:spPr>
          <a:xfrm>
            <a:off x="1414462" y="1058611"/>
            <a:ext cx="6797675" cy="2590800"/>
          </a:xfrm>
        </p:spPr>
        <p:txBody>
          <a:bodyPr/>
          <a:lstStyle/>
          <a:p>
            <a:endParaRPr lang="en-US" dirty="0"/>
          </a:p>
        </p:txBody>
      </p:sp>
    </p:spTree>
    <p:extLst>
      <p:ext uri="{BB962C8B-B14F-4D97-AF65-F5344CB8AC3E}">
        <p14:creationId xmlns:p14="http://schemas.microsoft.com/office/powerpoint/2010/main" val="291559237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4A70-2630-4BFE-A76B-04883508D377}"/>
              </a:ext>
            </a:extLst>
          </p:cNvPr>
          <p:cNvSpPr>
            <a:spLocks noGrp="1"/>
          </p:cNvSpPr>
          <p:nvPr>
            <p:ph type="title"/>
          </p:nvPr>
        </p:nvSpPr>
        <p:spPr>
          <a:xfrm>
            <a:off x="241300" y="96317"/>
            <a:ext cx="9144000" cy="563231"/>
          </a:xfrm>
        </p:spPr>
        <p:txBody>
          <a:bodyPr/>
          <a:lstStyle>
            <a:lvl1pPr>
              <a:defRPr lang="en-US" sz="3400" b="1" i="0" u="none" kern="0" dirty="0">
                <a:solidFill>
                  <a:schemeClr val="bg1"/>
                </a:solidFill>
                <a:latin typeface="Lucida Sans" pitchFamily="34" charset="0"/>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330C9415-5F7A-4A10-B236-11F68FDCC89D}"/>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Footer Placeholder 3">
            <a:extLst>
              <a:ext uri="{FF2B5EF4-FFF2-40B4-BE49-F238E27FC236}">
                <a16:creationId xmlns:a16="http://schemas.microsoft.com/office/drawing/2014/main" id="{12D90755-F050-4788-99EB-D81BE4F989A9}"/>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14CCE7A2-FDEF-498B-A863-2D2621E055E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8" name="Text Placeholder 7">
            <a:extLst>
              <a:ext uri="{FF2B5EF4-FFF2-40B4-BE49-F238E27FC236}">
                <a16:creationId xmlns:a16="http://schemas.microsoft.com/office/drawing/2014/main" id="{BB402DF8-AA03-4594-8391-33256FC2A57C}"/>
              </a:ext>
            </a:extLst>
          </p:cNvPr>
          <p:cNvSpPr>
            <a:spLocks noGrp="1"/>
          </p:cNvSpPr>
          <p:nvPr>
            <p:ph type="body" sz="quarter" idx="13"/>
          </p:nvPr>
        </p:nvSpPr>
        <p:spPr>
          <a:xfrm>
            <a:off x="1110456" y="1734365"/>
            <a:ext cx="3461544" cy="656590"/>
          </a:xfrm>
        </p:spPr>
        <p:txBody>
          <a:bodyPr/>
          <a:lstStyle>
            <a:lvl1pPr>
              <a:buNone/>
              <a:defRPr lang="en-US" sz="2400" dirty="0" smtClean="0">
                <a:solidFill>
                  <a:schemeClr val="tx1"/>
                </a:solidFill>
                <a:latin typeface="Lucida Sans" pitchFamily="34" charset="0"/>
                <a:ea typeface="+mn-ea"/>
                <a:cs typeface="+mn-cs"/>
              </a:defRPr>
            </a:lvl1pPr>
            <a:lvl2pPr marL="165100" indent="0">
              <a:buNone/>
              <a:defRPr/>
            </a:lvl2pPr>
          </a:lstStyle>
          <a:p>
            <a:pPr lvl="0"/>
            <a:r>
              <a:rPr lang="en-US" dirty="0"/>
              <a:t>Click to edit Master text styles</a:t>
            </a:r>
          </a:p>
        </p:txBody>
      </p:sp>
      <p:sp>
        <p:nvSpPr>
          <p:cNvPr id="9" name="Text Placeholder 7">
            <a:extLst>
              <a:ext uri="{FF2B5EF4-FFF2-40B4-BE49-F238E27FC236}">
                <a16:creationId xmlns:a16="http://schemas.microsoft.com/office/drawing/2014/main" id="{228005DC-7DC6-4A16-92AD-A53C7A90E12F}"/>
              </a:ext>
            </a:extLst>
          </p:cNvPr>
          <p:cNvSpPr>
            <a:spLocks noGrp="1"/>
          </p:cNvSpPr>
          <p:nvPr>
            <p:ph type="body" sz="quarter" idx="14"/>
          </p:nvPr>
        </p:nvSpPr>
        <p:spPr>
          <a:xfrm>
            <a:off x="1110456" y="2761809"/>
            <a:ext cx="3461544"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0" name="Text Placeholder 7">
            <a:extLst>
              <a:ext uri="{FF2B5EF4-FFF2-40B4-BE49-F238E27FC236}">
                <a16:creationId xmlns:a16="http://schemas.microsoft.com/office/drawing/2014/main" id="{95F7D512-B942-481B-B8EB-DE4752FF3664}"/>
              </a:ext>
            </a:extLst>
          </p:cNvPr>
          <p:cNvSpPr>
            <a:spLocks noGrp="1"/>
          </p:cNvSpPr>
          <p:nvPr>
            <p:ph type="body" sz="quarter" idx="15"/>
          </p:nvPr>
        </p:nvSpPr>
        <p:spPr>
          <a:xfrm>
            <a:off x="1110456" y="3789254"/>
            <a:ext cx="3278664"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1" name="Text Placeholder 7">
            <a:extLst>
              <a:ext uri="{FF2B5EF4-FFF2-40B4-BE49-F238E27FC236}">
                <a16:creationId xmlns:a16="http://schemas.microsoft.com/office/drawing/2014/main" id="{25770B9C-3A97-440A-AB93-D7DD4FB9125D}"/>
              </a:ext>
            </a:extLst>
          </p:cNvPr>
          <p:cNvSpPr>
            <a:spLocks noGrp="1"/>
          </p:cNvSpPr>
          <p:nvPr>
            <p:ph type="body" sz="quarter" idx="16"/>
          </p:nvPr>
        </p:nvSpPr>
        <p:spPr>
          <a:xfrm>
            <a:off x="4507231" y="3803541"/>
            <a:ext cx="3526313"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2" name="Text Placeholder 7">
            <a:extLst>
              <a:ext uri="{FF2B5EF4-FFF2-40B4-BE49-F238E27FC236}">
                <a16:creationId xmlns:a16="http://schemas.microsoft.com/office/drawing/2014/main" id="{55E07EE1-6A0B-472C-940F-7EEBA8C3BB64}"/>
              </a:ext>
            </a:extLst>
          </p:cNvPr>
          <p:cNvSpPr>
            <a:spLocks noGrp="1"/>
          </p:cNvSpPr>
          <p:nvPr>
            <p:ph type="body" sz="quarter" idx="17"/>
          </p:nvPr>
        </p:nvSpPr>
        <p:spPr>
          <a:xfrm>
            <a:off x="5060156" y="1734365"/>
            <a:ext cx="3461544"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3" name="Text Placeholder 7">
            <a:extLst>
              <a:ext uri="{FF2B5EF4-FFF2-40B4-BE49-F238E27FC236}">
                <a16:creationId xmlns:a16="http://schemas.microsoft.com/office/drawing/2014/main" id="{9BBC35D7-B780-4DEE-B38D-859D0408A0DD}"/>
              </a:ext>
            </a:extLst>
          </p:cNvPr>
          <p:cNvSpPr>
            <a:spLocks noGrp="1"/>
          </p:cNvSpPr>
          <p:nvPr>
            <p:ph type="body" sz="quarter" idx="18"/>
          </p:nvPr>
        </p:nvSpPr>
        <p:spPr>
          <a:xfrm>
            <a:off x="4832350" y="2787375"/>
            <a:ext cx="3917156"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5" name="Text Placeholder 14">
            <a:extLst>
              <a:ext uri="{FF2B5EF4-FFF2-40B4-BE49-F238E27FC236}">
                <a16:creationId xmlns:a16="http://schemas.microsoft.com/office/drawing/2014/main" id="{F85982C3-D948-4594-9BD4-29EF484478EA}"/>
              </a:ext>
            </a:extLst>
          </p:cNvPr>
          <p:cNvSpPr>
            <a:spLocks noGrp="1"/>
          </p:cNvSpPr>
          <p:nvPr>
            <p:ph type="body" sz="quarter" idx="19"/>
          </p:nvPr>
        </p:nvSpPr>
        <p:spPr>
          <a:xfrm>
            <a:off x="484981" y="868737"/>
            <a:ext cx="8264525" cy="374461"/>
          </a:xfrm>
        </p:spPr>
        <p:txBody>
          <a:bodyPr/>
          <a:lstStyle>
            <a:lvl1pPr>
              <a:buNone/>
              <a:defRPr sz="2400"/>
            </a:lvl1pPr>
            <a:lvl2pPr marL="165100" indent="0">
              <a:buNone/>
              <a:defRPr/>
            </a:lvl2pPr>
            <a:lvl5pPr marL="688975" indent="0">
              <a:buNone/>
              <a:defRPr/>
            </a:lvl5pPr>
          </a:lstStyle>
          <a:p>
            <a:pPr lvl="0"/>
            <a:r>
              <a:rPr lang="en-US" dirty="0"/>
              <a:t>Click to edit Master text styles</a:t>
            </a:r>
          </a:p>
        </p:txBody>
      </p:sp>
    </p:spTree>
    <p:extLst>
      <p:ext uri="{BB962C8B-B14F-4D97-AF65-F5344CB8AC3E}">
        <p14:creationId xmlns:p14="http://schemas.microsoft.com/office/powerpoint/2010/main" val="218367236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7" name="Footer Placeholder 11"/>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8" name="Slide Number Placeholder 12"/>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9257F5C-915B-4D2F-88D6-903A09FD0A85}" type="slidenum">
              <a:rPr kumimoji="0" lang="en-US" altLang="en-US" sz="1000" b="0" i="0" u="none" strike="noStrike" kern="1200" cap="none" spc="0" normalizeH="0" baseline="0" noProof="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222859768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4572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70605"/>
              </a:solidFill>
              <a:effectLst/>
              <a:uLnTx/>
              <a:uFillTx/>
              <a:latin typeface="Arial" panose="020B0604020202020204" pitchFamily="34" charset="0"/>
              <a:ea typeface="+mn-ea"/>
              <a:cs typeface="+mn-cs"/>
            </a:endParaRPr>
          </a:p>
        </p:txBody>
      </p:sp>
      <p:pic>
        <p:nvPicPr>
          <p:cNvPr id="5" name="Content Placeholder 8">
            <a:extLst>
              <a:ext uri="{FF2B5EF4-FFF2-40B4-BE49-F238E27FC236}">
                <a16:creationId xmlns:a16="http://schemas.microsoft.com/office/drawing/2014/main" id="{8502AE71-612B-40DF-86A1-CE4DC348A3C4}"/>
              </a:ext>
              <a:ext uri="{C183D7F6-B498-43B3-948B-1728B52AA6E4}">
                <adec:decorative xmlns:adec="http://schemas.microsoft.com/office/drawing/2017/decorative" val="1"/>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0E3E282D-CE12-437A-9B09-D70D557473C1}"/>
              </a:ext>
            </a:extLst>
          </p:cNvPr>
          <p:cNvSpPr>
            <a:spLocks noGrp="1"/>
          </p:cNvSpPr>
          <p:nvPr>
            <p:ph type="body" sz="quarter" idx="10"/>
          </p:nvPr>
        </p:nvSpPr>
        <p:spPr>
          <a:xfrm>
            <a:off x="6275388" y="2806700"/>
            <a:ext cx="1614487" cy="938719"/>
          </a:xfrm>
        </p:spPr>
        <p:txBody>
          <a:bodyPr/>
          <a:lstStyle/>
          <a:p>
            <a:pPr lvl="0"/>
            <a:r>
              <a:rPr lang="en-US" dirty="0"/>
              <a:t>Click to edit Master text styles</a:t>
            </a:r>
          </a:p>
        </p:txBody>
      </p:sp>
      <p:sp>
        <p:nvSpPr>
          <p:cNvPr id="4" name="Text Placeholder 3">
            <a:extLst>
              <a:ext uri="{FF2B5EF4-FFF2-40B4-BE49-F238E27FC236}">
                <a16:creationId xmlns:a16="http://schemas.microsoft.com/office/drawing/2014/main" id="{DABA90C0-15A8-49EB-85EF-0F4046FA8DAC}"/>
              </a:ext>
            </a:extLst>
          </p:cNvPr>
          <p:cNvSpPr>
            <a:spLocks noGrp="1"/>
          </p:cNvSpPr>
          <p:nvPr>
            <p:ph type="body" sz="quarter" idx="11"/>
          </p:nvPr>
        </p:nvSpPr>
        <p:spPr>
          <a:xfrm>
            <a:off x="860425" y="1360488"/>
            <a:ext cx="3482975" cy="656590"/>
          </a:xfrm>
        </p:spPr>
        <p:txBody>
          <a:bodyPr/>
          <a:lstStyle>
            <a:lvl2pPr marL="165100" indent="0">
              <a:buNone/>
              <a:defRPr/>
            </a:lvl2pPr>
          </a:lstStyle>
          <a:p>
            <a:pPr lvl="0"/>
            <a:r>
              <a:rPr lang="en-US" dirty="0"/>
              <a:t>Click to edit Master text styles</a:t>
            </a:r>
          </a:p>
        </p:txBody>
      </p:sp>
    </p:spTree>
    <p:extLst>
      <p:ext uri="{BB962C8B-B14F-4D97-AF65-F5344CB8AC3E}">
        <p14:creationId xmlns:p14="http://schemas.microsoft.com/office/powerpoint/2010/main" val="67597472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 ">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2214749" y="-29688"/>
            <a:ext cx="7048006" cy="540921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705101" y="41565"/>
            <a:ext cx="5391398" cy="5101936"/>
          </a:xfrm>
          <a:prstGeom prst="rect">
            <a:avLst/>
          </a:prstGeom>
          <a:gradFill flip="none" rotWithShape="1">
            <a:gsLst>
              <a:gs pos="62000">
                <a:schemeClr val="bg1">
                  <a:alpha val="97000"/>
                </a:schemeClr>
              </a:gs>
              <a:gs pos="100000">
                <a:schemeClr val="bg1"/>
              </a:gs>
              <a:gs pos="0">
                <a:schemeClr val="bg1">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userDrawn="1">
            <p:ph type="ctrTitle" hasCustomPrompt="1"/>
          </p:nvPr>
        </p:nvSpPr>
        <p:spPr bwMode="invGray">
          <a:xfrm>
            <a:off x="338138" y="2525583"/>
            <a:ext cx="7288011" cy="923330"/>
          </a:xfrm>
        </p:spPr>
        <p:txBody>
          <a:bodyPr lIns="0" anchorCtr="0"/>
          <a:lstStyle>
            <a:lvl1pPr marL="0" indent="0" algn="l">
              <a:defRPr sz="6000">
                <a:solidFill>
                  <a:schemeClr val="accent3"/>
                </a:solidFill>
                <a:effectLst/>
              </a:defRPr>
            </a:lvl1pPr>
          </a:lstStyle>
          <a:p>
            <a:r>
              <a:rPr lang="en-US" dirty="0"/>
              <a:t>Course Name</a:t>
            </a:r>
          </a:p>
        </p:txBody>
      </p:sp>
      <p:sp>
        <p:nvSpPr>
          <p:cNvPr id="3077" name="Rectangle 5"/>
          <p:cNvSpPr>
            <a:spLocks noGrp="1" noChangeArrowheads="1"/>
          </p:cNvSpPr>
          <p:nvPr userDrawn="1">
            <p:ph type="subTitle" idx="1" hasCustomPrompt="1"/>
          </p:nvPr>
        </p:nvSpPr>
        <p:spPr bwMode="invGray">
          <a:xfrm>
            <a:off x="314326" y="3734515"/>
            <a:ext cx="6124576" cy="383759"/>
          </a:xfrm>
        </p:spPr>
        <p:txBody>
          <a:bodyPr lIns="0" rIns="0" anchorCtr="0"/>
          <a:lstStyle>
            <a:lvl1pPr marL="63500" indent="0" algn="l">
              <a:buFont typeface="Arial" pitchFamily="34" charset="0"/>
              <a:buNone/>
              <a:defRPr sz="2800" b="1">
                <a:solidFill>
                  <a:schemeClr val="accent3"/>
                </a:solidFill>
                <a:effectLst/>
                <a:latin typeface="Lucida Sans" pitchFamily="34" charset="0"/>
              </a:defRPr>
            </a:lvl1pPr>
          </a:lstStyle>
          <a:p>
            <a:r>
              <a:rPr lang="en-US" dirty="0"/>
              <a:t>Course Code; Delivery Mode</a:t>
            </a:r>
          </a:p>
        </p:txBody>
      </p:sp>
      <p:sp>
        <p:nvSpPr>
          <p:cNvPr id="6" name="Date Placeholder 5"/>
          <p:cNvSpPr>
            <a:spLocks noGrp="1" noChangeArrowheads="1"/>
          </p:cNvSpPr>
          <p:nvPr userDrawn="1">
            <p:ph type="dt" sz="half" idx="10"/>
          </p:nvPr>
        </p:nvSpPr>
        <p:spPr>
          <a:xfrm>
            <a:off x="484188" y="4786313"/>
            <a:ext cx="1550987" cy="357187"/>
          </a:xfrm>
        </p:spPr>
        <p:txBody>
          <a:bodyPr/>
          <a:lstStyle>
            <a:lvl1pPr>
              <a:defRPr sz="1000"/>
            </a:lvl1pPr>
          </a:lstStyle>
          <a:p>
            <a:pPr>
              <a:defRPr/>
            </a:pPr>
            <a:endParaRPr lang="en-US" dirty="0"/>
          </a:p>
        </p:txBody>
      </p:sp>
      <p:sp>
        <p:nvSpPr>
          <p:cNvPr id="7" name="Footer Placeholder 6"/>
          <p:cNvSpPr>
            <a:spLocks noGrp="1" noChangeArrowheads="1"/>
          </p:cNvSpPr>
          <p:nvPr userDrawn="1">
            <p:ph type="ftr" sz="quarter" idx="11"/>
          </p:nvPr>
        </p:nvSpPr>
        <p:spPr>
          <a:xfrm>
            <a:off x="2066925" y="4786313"/>
            <a:ext cx="6100763" cy="357187"/>
          </a:xfrm>
        </p:spPr>
        <p:txBody>
          <a:bodyPr anchorCtr="1"/>
          <a:lstStyle>
            <a:lvl1pPr>
              <a:defRPr sz="1000"/>
            </a:lvl1pPr>
          </a:lstStyle>
          <a:p>
            <a:pPr>
              <a:defRPr/>
            </a:pPr>
            <a:endParaRPr lang="en-US" dirty="0"/>
          </a:p>
        </p:txBody>
      </p:sp>
      <p:sp>
        <p:nvSpPr>
          <p:cNvPr id="8" name="Slide Number Placeholder 7"/>
          <p:cNvSpPr>
            <a:spLocks noGrp="1" noChangeArrowheads="1"/>
          </p:cNvSpPr>
          <p:nvPr userDrawn="1">
            <p:ph type="sldNum" sz="quarter" idx="12"/>
          </p:nvPr>
        </p:nvSpPr>
        <p:spPr>
          <a:xfrm>
            <a:off x="8169275" y="4786313"/>
            <a:ext cx="974725" cy="357187"/>
          </a:xfrm>
        </p:spPr>
        <p:txBody>
          <a:bodyPr/>
          <a:lstStyle>
            <a:lvl1pPr>
              <a:defRPr/>
            </a:lvl1pPr>
          </a:lstStyle>
          <a:p>
            <a:pPr>
              <a:defRPr/>
            </a:pPr>
            <a:fld id="{8B0A684F-8574-4F43-8BC8-46CFB70121F3}" type="slidenum">
              <a:rPr lang="en-US" altLang="en-US"/>
              <a:pPr>
                <a:defRPr/>
              </a:pPr>
              <a:t>‹#›</a:t>
            </a:fld>
            <a:endParaRPr lang="en-US" altLang="en-US" dirty="0"/>
          </a:p>
        </p:txBody>
      </p:sp>
      <p:pic>
        <p:nvPicPr>
          <p:cNvPr id="4" name="Picture 3">
            <a:extLst>
              <a:ext uri="{FF2B5EF4-FFF2-40B4-BE49-F238E27FC236}">
                <a16:creationId xmlns:a16="http://schemas.microsoft.com/office/drawing/2014/main" id="{BBC05152-4B35-4CC5-8BCE-0BDA6D3E5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4" y="1385"/>
            <a:ext cx="4683512" cy="1207224"/>
          </a:xfrm>
          <a:prstGeom prst="rect">
            <a:avLst/>
          </a:prstGeom>
        </p:spPr>
      </p:pic>
    </p:spTree>
    <p:extLst>
      <p:ext uri="{BB962C8B-B14F-4D97-AF65-F5344CB8AC3E}">
        <p14:creationId xmlns:p14="http://schemas.microsoft.com/office/powerpoint/2010/main" val="63043337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200" fontAlgn="base">
              <a:lnSpc>
                <a:spcPct val="90000"/>
              </a:lnSpc>
              <a:spcBef>
                <a:spcPct val="0"/>
              </a:spcBef>
              <a:spcAft>
                <a:spcPct val="0"/>
              </a:spcAft>
            </a:pPr>
            <a:endParaRPr lang="en-US" dirty="0">
              <a:solidFill>
                <a:srgbClr val="070605"/>
              </a:solidFill>
            </a:endParaRPr>
          </a:p>
        </p:txBody>
      </p:sp>
      <p:pic>
        <p:nvPicPr>
          <p:cNvPr id="5" name="Content Placeholder 8">
            <a:extLst>
              <a:ext uri="{FF2B5EF4-FFF2-40B4-BE49-F238E27FC236}">
                <a16:creationId xmlns:a16="http://schemas.microsoft.com/office/drawing/2014/main" id="{8502AE71-612B-40DF-86A1-CE4DC348A3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307127"/>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857446"/>
            <a:ext cx="8267118" cy="563231"/>
          </a:xfrm>
        </p:spPr>
        <p:txBody>
          <a:bodyPr lIns="0" rIns="0" anchor="t" anchorCtr="0"/>
          <a:lstStyle>
            <a:lvl1pPr marL="0" indent="0" algn="l">
              <a:defRPr sz="3400">
                <a:solidFill>
                  <a:schemeClr val="tx1"/>
                </a:solidFill>
                <a:effectLst/>
              </a:defRPr>
            </a:lvl1pPr>
          </a:lstStyle>
          <a:p>
            <a:r>
              <a:rPr lang="en-US" dirty="0"/>
              <a:t>Click to enter the module name</a:t>
            </a:r>
          </a:p>
        </p:txBody>
      </p:sp>
      <p:grpSp>
        <p:nvGrpSpPr>
          <p:cNvPr id="8" name="Group 7">
            <a:extLst>
              <a:ext uri="{FF2B5EF4-FFF2-40B4-BE49-F238E27FC236}">
                <a16:creationId xmlns:a16="http://schemas.microsoft.com/office/drawing/2014/main" id="{E7DD40EB-3F47-4D8D-9D30-587B68986A5B}"/>
              </a:ext>
            </a:extLst>
          </p:cNvPr>
          <p:cNvGrpSpPr/>
          <p:nvPr userDrawn="1"/>
        </p:nvGrpSpPr>
        <p:grpSpPr>
          <a:xfrm>
            <a:off x="138736" y="752229"/>
            <a:ext cx="8854133" cy="2035114"/>
            <a:chOff x="138736" y="752229"/>
            <a:chExt cx="8854133" cy="2035114"/>
          </a:xfrm>
        </p:grpSpPr>
        <p:pic>
          <p:nvPicPr>
            <p:cNvPr id="10" name="Picture 9">
              <a:extLst>
                <a:ext uri="{FF2B5EF4-FFF2-40B4-BE49-F238E27FC236}">
                  <a16:creationId xmlns:a16="http://schemas.microsoft.com/office/drawing/2014/main" id="{E989F677-00CA-413C-A1F7-96E10E3FDC79}"/>
                </a:ext>
              </a:extLst>
            </p:cNvPr>
            <p:cNvPicPr>
              <a:picLocks noChangeAspect="1"/>
            </p:cNvPicPr>
            <p:nvPr/>
          </p:nvPicPr>
          <p:blipFill rotWithShape="1">
            <a:blip r:embed="rId2">
              <a:extLst>
                <a:ext uri="{28A0092B-C50C-407E-A947-70E740481C1C}">
                  <a14:useLocalDpi xmlns:a14="http://schemas.microsoft.com/office/drawing/2010/main" val="0"/>
                </a:ext>
              </a:extLst>
            </a:blip>
            <a:srcRect t="38376" b="37839"/>
            <a:stretch/>
          </p:blipFill>
          <p:spPr>
            <a:xfrm>
              <a:off x="549690" y="752229"/>
              <a:ext cx="8044621" cy="1916690"/>
            </a:xfrm>
            <a:prstGeom prst="rect">
              <a:avLst/>
            </a:prstGeom>
          </p:spPr>
        </p:pic>
        <p:sp>
          <p:nvSpPr>
            <p:cNvPr id="11" name="Rectangle 10">
              <a:extLst>
                <a:ext uri="{FF2B5EF4-FFF2-40B4-BE49-F238E27FC236}">
                  <a16:creationId xmlns:a16="http://schemas.microsoft.com/office/drawing/2014/main" id="{1E822E06-39E0-4428-A09C-928B134C2DDD}"/>
                </a:ext>
              </a:extLst>
            </p:cNvPr>
            <p:cNvSpPr/>
            <p:nvPr/>
          </p:nvSpPr>
          <p:spPr>
            <a:xfrm>
              <a:off x="138736" y="752229"/>
              <a:ext cx="8854133" cy="2035114"/>
            </a:xfrm>
            <a:prstGeom prst="rect">
              <a:avLst/>
            </a:prstGeom>
            <a:gradFill flip="none" rotWithShape="1">
              <a:gsLst>
                <a:gs pos="0">
                  <a:schemeClr val="bg1">
                    <a:alpha val="3000"/>
                  </a:schemeClr>
                </a:gs>
                <a:gs pos="100000">
                  <a:schemeClr val="bg1">
                    <a:shade val="100000"/>
                    <a:satMod val="11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2564207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userDrawn="1">
            <p:ph type="sldNum" sz="quarter" idx="12"/>
          </p:nvPr>
        </p:nvSpPr>
        <p:spPr>
          <a:ln/>
        </p:spPr>
        <p:txBody>
          <a:bodyPr/>
          <a:lstStyle>
            <a:lvl1pPr>
              <a:defRPr/>
            </a:lvl1pPr>
          </a:lstStyle>
          <a:p>
            <a:pPr>
              <a:defRPr/>
            </a:pPr>
            <a:fld id="{2CEFF215-0F23-4388-BC7C-35C93B4C3F19}" type="slidenum">
              <a:rPr lang="en-US" altLang="en-US"/>
              <a:pPr>
                <a:defRPr/>
              </a:pPr>
              <a:t>‹#›</a:t>
            </a:fld>
            <a:endParaRPr lang="en-US" altLang="en-US" dirty="0"/>
          </a:p>
        </p:txBody>
      </p:sp>
      <p:sp>
        <p:nvSpPr>
          <p:cNvPr id="10" name="Title 1">
            <a:extLst>
              <a:ext uri="{FF2B5EF4-FFF2-40B4-BE49-F238E27FC236}">
                <a16:creationId xmlns:a16="http://schemas.microsoft.com/office/drawing/2014/main" id="{4BDEDD21-655D-4CC0-9A04-D596DFA0FBA1}"/>
              </a:ext>
            </a:extLst>
          </p:cNvPr>
          <p:cNvSpPr>
            <a:spLocks noGrp="1"/>
          </p:cNvSpPr>
          <p:nvPr>
            <p:ph type="title" hasCustomPrompt="1"/>
          </p:nvPr>
        </p:nvSpPr>
        <p:spPr>
          <a:xfrm>
            <a:off x="633730" y="180687"/>
            <a:ext cx="8359140" cy="424732"/>
          </a:xfrm>
        </p:spPr>
        <p:txBody>
          <a:bodyPr anchor="ctr"/>
          <a:lstStyle>
            <a:lvl1pPr>
              <a:defRPr>
                <a:solidFill>
                  <a:schemeClr val="bg1"/>
                </a:solidFill>
              </a:defRPr>
            </a:lvl1pPr>
          </a:lstStyle>
          <a:p>
            <a:r>
              <a:rPr lang="en-US" dirty="0"/>
              <a:t>Summary</a:t>
            </a:r>
          </a:p>
        </p:txBody>
      </p:sp>
    </p:spTree>
    <p:extLst>
      <p:ext uri="{BB962C8B-B14F-4D97-AF65-F5344CB8AC3E}">
        <p14:creationId xmlns:p14="http://schemas.microsoft.com/office/powerpoint/2010/main" val="2104311466"/>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97999755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881266643"/>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79" y="949917"/>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09436" y="1813708"/>
            <a:ext cx="4091458"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60873" y="951422"/>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60872" y="1804475"/>
            <a:ext cx="4091459"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userDrawn="1">
            <p:ph type="sldNum" sz="quarter" idx="12"/>
          </p:nvPr>
        </p:nvSpPr>
        <p:spPr>
          <a:ln/>
        </p:spPr>
        <p:txBody>
          <a:bodyPr/>
          <a:lstStyle>
            <a:lvl1pPr>
              <a:defRPr/>
            </a:lvl1pPr>
          </a:lstStyle>
          <a:p>
            <a:pPr>
              <a:defRPr/>
            </a:pPr>
            <a:fld id="{19925F8F-F23C-4E4D-8D65-67FE2F16F652}" type="slidenum">
              <a:rPr lang="en-US" altLang="en-US"/>
              <a:pPr>
                <a:defRPr/>
              </a:pPr>
              <a:t>‹#›</a:t>
            </a:fld>
            <a:endParaRPr lang="en-US" altLang="en-US" dirty="0"/>
          </a:p>
        </p:txBody>
      </p:sp>
      <p:sp>
        <p:nvSpPr>
          <p:cNvPr id="10"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63266860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357687"/>
            <a:ext cx="9144000" cy="563231"/>
          </a:xfrm>
        </p:spPr>
        <p:txBody>
          <a:bodyPr/>
          <a:lstStyle>
            <a:lvl1pPr>
              <a:defRPr sz="3400">
                <a:solidFill>
                  <a:schemeClr val="tx1"/>
                </a:solidFill>
              </a:defRPr>
            </a:lvl1p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userDrawn="1">
            <p:ph type="sldNum" sz="quarter" idx="12"/>
          </p:nvPr>
        </p:nvSpPr>
        <p:spPr>
          <a:ln/>
        </p:spPr>
        <p:txBody>
          <a:bodyPr/>
          <a:lstStyle>
            <a:lvl1pPr>
              <a:defRPr/>
            </a:lvl1pPr>
          </a:lstStyle>
          <a:p>
            <a:pPr>
              <a:defRPr/>
            </a:pPr>
            <a:fld id="{4F60C8BF-7D22-47A1-B3FE-6A61CF2C8512}" type="slidenum">
              <a:rPr lang="en-US" altLang="en-US"/>
              <a:pPr>
                <a:defRPr/>
              </a:pPr>
              <a:t>‹#›</a:t>
            </a:fld>
            <a:endParaRPr lang="en-US" altLang="en-US" dirty="0"/>
          </a:p>
        </p:txBody>
      </p:sp>
    </p:spTree>
    <p:extLst>
      <p:ext uri="{BB962C8B-B14F-4D97-AF65-F5344CB8AC3E}">
        <p14:creationId xmlns:p14="http://schemas.microsoft.com/office/powerpoint/2010/main" val="2176935850"/>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userDrawn="1">
            <p:ph type="sldNum" sz="quarter" idx="12"/>
          </p:nvPr>
        </p:nvSpPr>
        <p:spPr>
          <a:ln/>
        </p:spPr>
        <p:txBody>
          <a:bodyPr/>
          <a:lstStyle>
            <a:lvl1pPr>
              <a:defRPr/>
            </a:lvl1pPr>
          </a:lstStyle>
          <a:p>
            <a:pPr>
              <a:defRPr/>
            </a:pPr>
            <a:fld id="{2CEFF215-0F23-4388-BC7C-35C93B4C3F19}" type="slidenum">
              <a:rPr lang="en-US" altLang="en-US"/>
              <a:pPr>
                <a:defRPr/>
              </a:pPr>
              <a:t>‹#›</a:t>
            </a:fld>
            <a:endParaRPr lang="en-US" altLang="en-US" dirty="0"/>
          </a:p>
        </p:txBody>
      </p:sp>
      <p:sp>
        <p:nvSpPr>
          <p:cNvPr id="10" name="Title 1">
            <a:extLst>
              <a:ext uri="{FF2B5EF4-FFF2-40B4-BE49-F238E27FC236}">
                <a16:creationId xmlns:a16="http://schemas.microsoft.com/office/drawing/2014/main" id="{4BDEDD21-655D-4CC0-9A04-D596DFA0FBA1}"/>
              </a:ext>
            </a:extLst>
          </p:cNvPr>
          <p:cNvSpPr>
            <a:spLocks noGrp="1"/>
          </p:cNvSpPr>
          <p:nvPr>
            <p:ph type="title" hasCustomPrompt="1"/>
          </p:nvPr>
        </p:nvSpPr>
        <p:spPr>
          <a:xfrm>
            <a:off x="633730" y="180687"/>
            <a:ext cx="8359140" cy="424732"/>
          </a:xfrm>
        </p:spPr>
        <p:txBody>
          <a:bodyPr anchor="ctr"/>
          <a:lstStyle>
            <a:lvl1pPr>
              <a:defRPr>
                <a:solidFill>
                  <a:schemeClr val="bg1"/>
                </a:solidFill>
              </a:defRPr>
            </a:lvl1pPr>
          </a:lstStyle>
          <a:p>
            <a:r>
              <a:rPr lang="en-US" dirty="0"/>
              <a:t>Summary</a:t>
            </a:r>
          </a:p>
        </p:txBody>
      </p:sp>
    </p:spTree>
    <p:extLst>
      <p:ext uri="{BB962C8B-B14F-4D97-AF65-F5344CB8AC3E}">
        <p14:creationId xmlns:p14="http://schemas.microsoft.com/office/powerpoint/2010/main" val="2639163049"/>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76324"/>
            <a:ext cx="5486400" cy="867930"/>
          </a:xfrm>
        </p:spPr>
        <p:txBody>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894917"/>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00102"/>
            <a:ext cx="5486400" cy="374461"/>
          </a:xfrm>
        </p:spPr>
        <p:txBody>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userDrawn="1">
            <p:ph type="sldNum" sz="quarter" idx="12"/>
          </p:nvPr>
        </p:nvSpPr>
        <p:spPr>
          <a:ln/>
        </p:spPr>
        <p:txBody>
          <a:bodyPr/>
          <a:lstStyle>
            <a:lvl1pPr>
              <a:defRPr/>
            </a:lvl1pPr>
          </a:lstStyle>
          <a:p>
            <a:pPr>
              <a:defRPr/>
            </a:pPr>
            <a:fld id="{D161D2A9-3C09-4F2D-9C46-C4360E553264}" type="slidenum">
              <a:rPr lang="en-US" altLang="en-US"/>
              <a:pPr>
                <a:defRPr/>
              </a:pPr>
              <a:t>‹#›</a:t>
            </a:fld>
            <a:endParaRPr lang="en-US" altLang="en-US" dirty="0"/>
          </a:p>
        </p:txBody>
      </p:sp>
    </p:spTree>
    <p:extLst>
      <p:ext uri="{BB962C8B-B14F-4D97-AF65-F5344CB8AC3E}">
        <p14:creationId xmlns:p14="http://schemas.microsoft.com/office/powerpoint/2010/main" val="917389711"/>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19"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82505500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5902180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811441976"/>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26796976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76324"/>
            <a:ext cx="5486400" cy="867930"/>
          </a:xfrm>
        </p:spPr>
        <p:txBody>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894917"/>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00102"/>
            <a:ext cx="5486400" cy="374461"/>
          </a:xfrm>
        </p:spPr>
        <p:txBody>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userDrawn="1">
            <p:ph type="sldNum" sz="quarter" idx="12"/>
          </p:nvPr>
        </p:nvSpPr>
        <p:spPr>
          <a:ln/>
        </p:spPr>
        <p:txBody>
          <a:bodyPr/>
          <a:lstStyle>
            <a:lvl1pPr>
              <a:defRPr/>
            </a:lvl1pPr>
          </a:lstStyle>
          <a:p>
            <a:pPr>
              <a:defRPr/>
            </a:pPr>
            <a:fld id="{D161D2A9-3C09-4F2D-9C46-C4360E553264}" type="slidenum">
              <a:rPr lang="en-US" altLang="en-US"/>
              <a:pPr>
                <a:defRPr/>
              </a:pPr>
              <a:t>‹#›</a:t>
            </a:fld>
            <a:endParaRPr lang="en-US" altLang="en-US" dirty="0"/>
          </a:p>
        </p:txBody>
      </p:sp>
    </p:spTree>
    <p:extLst>
      <p:ext uri="{BB962C8B-B14F-4D97-AF65-F5344CB8AC3E}">
        <p14:creationId xmlns:p14="http://schemas.microsoft.com/office/powerpoint/2010/main" val="3863463016"/>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598917959"/>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862549798"/>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 ">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2214750" y="-29687"/>
            <a:ext cx="7048006" cy="540921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a:xfrm>
            <a:off x="3705102" y="41565"/>
            <a:ext cx="5391398" cy="5101936"/>
          </a:xfrm>
          <a:prstGeom prst="rect">
            <a:avLst/>
          </a:prstGeom>
          <a:gradFill flip="none" rotWithShape="1">
            <a:gsLst>
              <a:gs pos="62000">
                <a:schemeClr val="bg1">
                  <a:alpha val="97000"/>
                </a:schemeClr>
              </a:gs>
              <a:gs pos="100000">
                <a:schemeClr val="bg1"/>
              </a:gs>
              <a:gs pos="0">
                <a:schemeClr val="bg1">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76" name="Rectangle 4"/>
          <p:cNvSpPr>
            <a:spLocks noGrp="1" noChangeArrowheads="1"/>
          </p:cNvSpPr>
          <p:nvPr userDrawn="1">
            <p:ph type="ctrTitle" hasCustomPrompt="1"/>
          </p:nvPr>
        </p:nvSpPr>
        <p:spPr bwMode="invGray">
          <a:xfrm>
            <a:off x="338138" y="2525584"/>
            <a:ext cx="7288011" cy="923330"/>
          </a:xfrm>
        </p:spPr>
        <p:txBody>
          <a:bodyPr lIns="0" anchorCtr="0"/>
          <a:lstStyle>
            <a:lvl1pPr marL="0" indent="0" algn="l">
              <a:defRPr sz="6000">
                <a:solidFill>
                  <a:schemeClr val="accent3"/>
                </a:solidFill>
                <a:effectLst/>
              </a:defRPr>
            </a:lvl1pPr>
          </a:lstStyle>
          <a:p>
            <a:r>
              <a:rPr lang="en-US" dirty="0"/>
              <a:t>Course Name</a:t>
            </a:r>
          </a:p>
        </p:txBody>
      </p:sp>
      <p:sp>
        <p:nvSpPr>
          <p:cNvPr id="3077" name="Rectangle 5"/>
          <p:cNvSpPr>
            <a:spLocks noGrp="1" noChangeArrowheads="1"/>
          </p:cNvSpPr>
          <p:nvPr userDrawn="1">
            <p:ph type="subTitle" idx="1" hasCustomPrompt="1"/>
          </p:nvPr>
        </p:nvSpPr>
        <p:spPr bwMode="invGray">
          <a:xfrm>
            <a:off x="314327" y="3734515"/>
            <a:ext cx="6124576" cy="381899"/>
          </a:xfrm>
        </p:spPr>
        <p:txBody>
          <a:bodyPr lIns="0" rIns="0" anchorCtr="0"/>
          <a:lstStyle>
            <a:lvl1pPr marL="63499" indent="0" algn="l">
              <a:buFont typeface="Arial" pitchFamily="34" charset="0"/>
              <a:buNone/>
              <a:defRPr sz="2800" b="1">
                <a:solidFill>
                  <a:schemeClr val="accent3"/>
                </a:solidFill>
                <a:effectLst/>
                <a:latin typeface="Lucida Sans" pitchFamily="34" charset="0"/>
              </a:defRPr>
            </a:lvl1pPr>
          </a:lstStyle>
          <a:p>
            <a:r>
              <a:rPr lang="en-US" dirty="0"/>
              <a:t>Course Code; Delivery Mode</a:t>
            </a:r>
          </a:p>
        </p:txBody>
      </p:sp>
      <p:sp>
        <p:nvSpPr>
          <p:cNvPr id="6" name="Date Placeholder 5"/>
          <p:cNvSpPr>
            <a:spLocks noGrp="1" noChangeArrowheads="1"/>
          </p:cNvSpPr>
          <p:nvPr userDrawn="1">
            <p:ph type="dt" sz="half" idx="10"/>
          </p:nvPr>
        </p:nvSpPr>
        <p:spPr>
          <a:xfrm>
            <a:off x="484189" y="4786314"/>
            <a:ext cx="1550987" cy="357187"/>
          </a:xfrm>
        </p:spPr>
        <p:txBody>
          <a:bodyPr/>
          <a:lstStyle>
            <a:lvl1pPr>
              <a:defRPr sz="1000"/>
            </a:lvl1pPr>
          </a:lstStyle>
          <a:p>
            <a:pPr>
              <a:defRPr/>
            </a:pPr>
            <a:endParaRPr lang="en-US" dirty="0"/>
          </a:p>
        </p:txBody>
      </p:sp>
      <p:sp>
        <p:nvSpPr>
          <p:cNvPr id="7" name="Footer Placeholder 6"/>
          <p:cNvSpPr>
            <a:spLocks noGrp="1" noChangeArrowheads="1"/>
          </p:cNvSpPr>
          <p:nvPr userDrawn="1">
            <p:ph type="ftr" sz="quarter" idx="11"/>
          </p:nvPr>
        </p:nvSpPr>
        <p:spPr>
          <a:xfrm>
            <a:off x="2066926" y="4786314"/>
            <a:ext cx="6100763" cy="357187"/>
          </a:xfrm>
        </p:spPr>
        <p:txBody>
          <a:bodyPr anchorCtr="1"/>
          <a:lstStyle>
            <a:lvl1pPr>
              <a:defRPr sz="1000"/>
            </a:lvl1pPr>
          </a:lstStyle>
          <a:p>
            <a:pPr>
              <a:defRPr/>
            </a:pPr>
            <a:endParaRPr lang="en-US" dirty="0"/>
          </a:p>
        </p:txBody>
      </p:sp>
      <p:sp>
        <p:nvSpPr>
          <p:cNvPr id="8" name="Slide Number Placeholder 7"/>
          <p:cNvSpPr>
            <a:spLocks noGrp="1" noChangeArrowheads="1"/>
          </p:cNvSpPr>
          <p:nvPr userDrawn="1">
            <p:ph type="sldNum" sz="quarter" idx="12"/>
          </p:nvPr>
        </p:nvSpPr>
        <p:spPr>
          <a:xfrm>
            <a:off x="8169276" y="4786314"/>
            <a:ext cx="974725" cy="357187"/>
          </a:xfrm>
        </p:spPr>
        <p:txBody>
          <a:bodyPr/>
          <a:lstStyle>
            <a:lvl1pPr>
              <a:defRPr/>
            </a:lvl1pPr>
          </a:lstStyle>
          <a:p>
            <a:pPr>
              <a:defRPr/>
            </a:pPr>
            <a:fld id="{8B0A684F-8574-4F43-8BC8-46CFB70121F3}" type="slidenum">
              <a:rPr lang="en-US" altLang="en-US"/>
              <a:pPr>
                <a:defRPr/>
              </a:pPr>
              <a:t>‹#›</a:t>
            </a:fld>
            <a:endParaRPr lang="en-US" altLang="en-US" dirty="0"/>
          </a:p>
        </p:txBody>
      </p:sp>
      <p:pic>
        <p:nvPicPr>
          <p:cNvPr id="4" name="Picture 3">
            <a:extLst>
              <a:ext uri="{FF2B5EF4-FFF2-40B4-BE49-F238E27FC236}">
                <a16:creationId xmlns:a16="http://schemas.microsoft.com/office/drawing/2014/main" id="{BBC05152-4B35-4CC5-8BCE-0BDA6D3E5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5" y="1385"/>
            <a:ext cx="4683512" cy="1207224"/>
          </a:xfrm>
          <a:prstGeom prst="rect">
            <a:avLst/>
          </a:prstGeom>
        </p:spPr>
      </p:pic>
    </p:spTree>
    <p:extLst>
      <p:ext uri="{BB962C8B-B14F-4D97-AF65-F5344CB8AC3E}">
        <p14:creationId xmlns:p14="http://schemas.microsoft.com/office/powerpoint/2010/main" val="1372848754"/>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5" y="2370869"/>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100" y="989662"/>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189" fontAlgn="base">
              <a:lnSpc>
                <a:spcPct val="90000"/>
              </a:lnSpc>
              <a:spcBef>
                <a:spcPct val="0"/>
              </a:spcBef>
              <a:spcAft>
                <a:spcPct val="0"/>
              </a:spcAft>
            </a:pPr>
            <a:endParaRPr lang="en-US" sz="1800" dirty="0">
              <a:solidFill>
                <a:srgbClr val="070605"/>
              </a:solidFill>
            </a:endParaRPr>
          </a:p>
        </p:txBody>
      </p:sp>
      <p:pic>
        <p:nvPicPr>
          <p:cNvPr id="5" name="Content Placeholder 8">
            <a:extLst>
              <a:ext uri="{FF2B5EF4-FFF2-40B4-BE49-F238E27FC236}">
                <a16:creationId xmlns:a16="http://schemas.microsoft.com/office/drawing/2014/main" id="{8502AE71-612B-40DF-86A1-CE4DC348A3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9"/>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02403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857447"/>
            <a:ext cx="8267118" cy="563231"/>
          </a:xfrm>
        </p:spPr>
        <p:txBody>
          <a:bodyPr lIns="0" rIns="0" anchor="t" anchorCtr="0"/>
          <a:lstStyle>
            <a:lvl1pPr marL="0" indent="0" algn="l">
              <a:defRPr sz="3400">
                <a:solidFill>
                  <a:schemeClr val="tx1"/>
                </a:solidFill>
                <a:effectLst/>
              </a:defRPr>
            </a:lvl1pPr>
          </a:lstStyle>
          <a:p>
            <a:r>
              <a:rPr lang="en-US" dirty="0"/>
              <a:t>Click to enter the module name</a:t>
            </a:r>
          </a:p>
        </p:txBody>
      </p:sp>
      <p:grpSp>
        <p:nvGrpSpPr>
          <p:cNvPr id="8" name="Group 7">
            <a:extLst>
              <a:ext uri="{FF2B5EF4-FFF2-40B4-BE49-F238E27FC236}">
                <a16:creationId xmlns:a16="http://schemas.microsoft.com/office/drawing/2014/main" id="{E7DD40EB-3F47-4D8D-9D30-587B68986A5B}"/>
              </a:ext>
            </a:extLst>
          </p:cNvPr>
          <p:cNvGrpSpPr/>
          <p:nvPr userDrawn="1"/>
        </p:nvGrpSpPr>
        <p:grpSpPr>
          <a:xfrm>
            <a:off x="138737" y="752229"/>
            <a:ext cx="8854133" cy="2035114"/>
            <a:chOff x="138736" y="752229"/>
            <a:chExt cx="8854133" cy="2035114"/>
          </a:xfrm>
        </p:grpSpPr>
        <p:pic>
          <p:nvPicPr>
            <p:cNvPr id="10" name="Picture 9">
              <a:extLst>
                <a:ext uri="{FF2B5EF4-FFF2-40B4-BE49-F238E27FC236}">
                  <a16:creationId xmlns:a16="http://schemas.microsoft.com/office/drawing/2014/main" id="{E989F677-00CA-413C-A1F7-96E10E3FDC79}"/>
                </a:ext>
              </a:extLst>
            </p:cNvPr>
            <p:cNvPicPr>
              <a:picLocks noChangeAspect="1"/>
            </p:cNvPicPr>
            <p:nvPr/>
          </p:nvPicPr>
          <p:blipFill rotWithShape="1">
            <a:blip r:embed="rId2">
              <a:extLst>
                <a:ext uri="{28A0092B-C50C-407E-A947-70E740481C1C}">
                  <a14:useLocalDpi xmlns:a14="http://schemas.microsoft.com/office/drawing/2010/main" val="0"/>
                </a:ext>
              </a:extLst>
            </a:blip>
            <a:srcRect t="38376" b="37839"/>
            <a:stretch/>
          </p:blipFill>
          <p:spPr>
            <a:xfrm>
              <a:off x="549690" y="752229"/>
              <a:ext cx="8044621" cy="1916690"/>
            </a:xfrm>
            <a:prstGeom prst="rect">
              <a:avLst/>
            </a:prstGeom>
          </p:spPr>
        </p:pic>
        <p:sp>
          <p:nvSpPr>
            <p:cNvPr id="11" name="Rectangle 10">
              <a:extLst>
                <a:ext uri="{FF2B5EF4-FFF2-40B4-BE49-F238E27FC236}">
                  <a16:creationId xmlns:a16="http://schemas.microsoft.com/office/drawing/2014/main" id="{1E822E06-39E0-4428-A09C-928B134C2DDD}"/>
                </a:ext>
              </a:extLst>
            </p:cNvPr>
            <p:cNvSpPr/>
            <p:nvPr/>
          </p:nvSpPr>
          <p:spPr>
            <a:xfrm>
              <a:off x="138736" y="752229"/>
              <a:ext cx="8854133" cy="2035114"/>
            </a:xfrm>
            <a:prstGeom prst="rect">
              <a:avLst/>
            </a:prstGeom>
            <a:gradFill flip="none" rotWithShape="1">
              <a:gsLst>
                <a:gs pos="0">
                  <a:schemeClr val="bg1">
                    <a:alpha val="3000"/>
                  </a:schemeClr>
                </a:gs>
                <a:gs pos="100000">
                  <a:schemeClr val="bg1">
                    <a:shade val="100000"/>
                    <a:satMod val="11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Tree>
    <p:extLst>
      <p:ext uri="{BB962C8B-B14F-4D97-AF65-F5344CB8AC3E}">
        <p14:creationId xmlns:p14="http://schemas.microsoft.com/office/powerpoint/2010/main" val="410493463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2"/>
            <a:ext cx="8377428" cy="1092607"/>
          </a:xfrm>
        </p:spPr>
        <p:txBody>
          <a:bodyPr anchorCtr="0"/>
          <a:lstStyle>
            <a:lvl1pPr marL="344480" indent="-179384">
              <a:lnSpc>
                <a:spcPts val="2200"/>
              </a:lnSpc>
              <a:spcBef>
                <a:spcPts val="600"/>
              </a:spcBef>
              <a:buSzPct val="100000"/>
              <a:buFont typeface="Arial" pitchFamily="34" charset="0"/>
              <a:buChar char="•"/>
              <a:defRPr sz="2400" b="0">
                <a:solidFill>
                  <a:schemeClr val="tx1"/>
                </a:solidFill>
              </a:defRPr>
            </a:lvl1pPr>
            <a:lvl2pPr marL="509576" indent="-165096">
              <a:spcBef>
                <a:spcPts val="400"/>
              </a:spcBef>
              <a:buSzPct val="75000"/>
              <a:buFont typeface="Lucida Sans" panose="020B0602030504020204" pitchFamily="34" charset="0"/>
              <a:buChar char="–"/>
              <a:defRPr sz="1800"/>
            </a:lvl2pPr>
            <a:lvl3pPr marL="795317" indent="-219451">
              <a:spcBef>
                <a:spcPts val="400"/>
              </a:spcBef>
              <a:buSzPct val="100000"/>
              <a:buFont typeface="Arial" panose="020B0604020202020204" pitchFamily="34" charset="0"/>
              <a:buChar char="•"/>
              <a:defRPr sz="1600"/>
            </a:lvl3pPr>
            <a:lvl4pPr marL="914378" indent="-165096">
              <a:spcBef>
                <a:spcPts val="400"/>
              </a:spcBef>
              <a:buSzPct val="100000"/>
              <a:buFont typeface="Lucida Sans" panose="020B0602030504020204" pitchFamily="34" charset="0"/>
              <a:buChar char="–"/>
              <a:defRPr sz="1400"/>
            </a:lvl4pPr>
            <a:lvl5pPr marL="1079473" indent="-165096">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9"/>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4093333773"/>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3" y="962012"/>
            <a:ext cx="4111430" cy="830997"/>
          </a:xfrm>
        </p:spPr>
        <p:txBody>
          <a:bodyPr anchorCtr="0"/>
          <a:lstStyle>
            <a:lvl1pPr marL="174621" indent="-174621">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5" y="949931"/>
            <a:ext cx="4111429" cy="830997"/>
          </a:xfrm>
        </p:spPr>
        <p:txBody>
          <a:bodyPr anchorCtr="0"/>
          <a:lstStyle>
            <a:lvl1pPr marL="0" indent="174621">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9"/>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19365252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80" y="942479"/>
            <a:ext cx="4091459" cy="664028"/>
          </a:xfrm>
        </p:spPr>
        <p:txBody>
          <a:bodyPr anchor="b"/>
          <a:lstStyle>
            <a:lvl1pPr marL="0" indent="0">
              <a:buNone/>
              <a:defRPr sz="2800" b="1">
                <a:solidFill>
                  <a:schemeClr val="accent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09437" y="1813708"/>
            <a:ext cx="4091458" cy="656590"/>
          </a:xfrm>
        </p:spPr>
        <p:txBody>
          <a:bodyPr anchorCtr="0"/>
          <a:lstStyle>
            <a:lvl1pPr marL="114297" indent="-114297">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60874" y="943985"/>
            <a:ext cx="4091459" cy="664028"/>
          </a:xfrm>
        </p:spPr>
        <p:txBody>
          <a:bodyPr anchor="b"/>
          <a:lstStyle>
            <a:lvl1pPr marL="0" indent="0">
              <a:buNone/>
              <a:defRPr sz="2800" b="1">
                <a:solidFill>
                  <a:schemeClr val="accent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60873" y="1804475"/>
            <a:ext cx="4091459" cy="656590"/>
          </a:xfrm>
        </p:spPr>
        <p:txBody>
          <a:bodyPr anchorCtr="0"/>
          <a:lstStyle>
            <a:lvl1pPr marL="114297" indent="-114297">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userDrawn="1">
            <p:ph type="sldNum" sz="quarter" idx="12"/>
          </p:nvPr>
        </p:nvSpPr>
        <p:spPr>
          <a:ln/>
        </p:spPr>
        <p:txBody>
          <a:bodyPr/>
          <a:lstStyle>
            <a:lvl1pPr>
              <a:defRPr/>
            </a:lvl1pPr>
          </a:lstStyle>
          <a:p>
            <a:pPr>
              <a:defRPr/>
            </a:pPr>
            <a:fld id="{19925F8F-F23C-4E4D-8D65-67FE2F16F652}" type="slidenum">
              <a:rPr lang="en-US" altLang="en-US"/>
              <a:pPr>
                <a:defRPr/>
              </a:pPr>
              <a:t>‹#›</a:t>
            </a:fld>
            <a:endParaRPr lang="en-US" altLang="en-US" dirty="0"/>
          </a:p>
        </p:txBody>
      </p:sp>
      <p:sp>
        <p:nvSpPr>
          <p:cNvPr id="10" name="Title 1"/>
          <p:cNvSpPr>
            <a:spLocks noGrp="1"/>
          </p:cNvSpPr>
          <p:nvPr>
            <p:ph type="title" hasCustomPrompt="1"/>
          </p:nvPr>
        </p:nvSpPr>
        <p:spPr>
          <a:xfrm>
            <a:off x="633730" y="111439"/>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2293080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357688"/>
            <a:ext cx="9144000" cy="563231"/>
          </a:xfrm>
        </p:spPr>
        <p:txBody>
          <a:bodyPr/>
          <a:lstStyle>
            <a:lvl1pPr>
              <a:defRPr sz="3400">
                <a:solidFill>
                  <a:schemeClr val="tx1"/>
                </a:solidFill>
              </a:defRPr>
            </a:lvl1p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userDrawn="1">
            <p:ph type="sldNum" sz="quarter" idx="12"/>
          </p:nvPr>
        </p:nvSpPr>
        <p:spPr>
          <a:ln/>
        </p:spPr>
        <p:txBody>
          <a:bodyPr/>
          <a:lstStyle>
            <a:lvl1pPr>
              <a:defRPr/>
            </a:lvl1pPr>
          </a:lstStyle>
          <a:p>
            <a:pPr>
              <a:defRPr/>
            </a:pPr>
            <a:fld id="{4F60C8BF-7D22-47A1-B3FE-6A61CF2C8512}" type="slidenum">
              <a:rPr lang="en-US" altLang="en-US"/>
              <a:pPr>
                <a:defRPr/>
              </a:pPr>
              <a:t>‹#›</a:t>
            </a:fld>
            <a:endParaRPr lang="en-US" altLang="en-US" dirty="0"/>
          </a:p>
        </p:txBody>
      </p:sp>
    </p:spTree>
    <p:extLst>
      <p:ext uri="{BB962C8B-B14F-4D97-AF65-F5344CB8AC3E}">
        <p14:creationId xmlns:p14="http://schemas.microsoft.com/office/powerpoint/2010/main" val="480202950"/>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userDrawn="1">
            <p:ph type="sldNum" sz="quarter" idx="12"/>
          </p:nvPr>
        </p:nvSpPr>
        <p:spPr>
          <a:ln/>
        </p:spPr>
        <p:txBody>
          <a:bodyPr/>
          <a:lstStyle>
            <a:lvl1pPr>
              <a:defRPr/>
            </a:lvl1pPr>
          </a:lstStyle>
          <a:p>
            <a:pPr>
              <a:defRPr/>
            </a:pPr>
            <a:fld id="{2CEFF215-0F23-4388-BC7C-35C93B4C3F19}" type="slidenum">
              <a:rPr lang="en-US" altLang="en-US"/>
              <a:pPr>
                <a:defRPr/>
              </a:pPr>
              <a:t>‹#›</a:t>
            </a:fld>
            <a:endParaRPr lang="en-US" altLang="en-US" dirty="0"/>
          </a:p>
        </p:txBody>
      </p:sp>
      <p:sp>
        <p:nvSpPr>
          <p:cNvPr id="10" name="Title 1">
            <a:extLst>
              <a:ext uri="{FF2B5EF4-FFF2-40B4-BE49-F238E27FC236}">
                <a16:creationId xmlns:a16="http://schemas.microsoft.com/office/drawing/2014/main" id="{4BDEDD21-655D-4CC0-9A04-D596DFA0FBA1}"/>
              </a:ext>
            </a:extLst>
          </p:cNvPr>
          <p:cNvSpPr>
            <a:spLocks noGrp="1"/>
          </p:cNvSpPr>
          <p:nvPr>
            <p:ph type="title" hasCustomPrompt="1"/>
          </p:nvPr>
        </p:nvSpPr>
        <p:spPr>
          <a:xfrm>
            <a:off x="633730" y="180687"/>
            <a:ext cx="8359140" cy="424732"/>
          </a:xfrm>
        </p:spPr>
        <p:txBody>
          <a:bodyPr anchor="ctr"/>
          <a:lstStyle>
            <a:lvl1pPr>
              <a:defRPr>
                <a:solidFill>
                  <a:schemeClr val="bg1"/>
                </a:solidFill>
              </a:defRPr>
            </a:lvl1pPr>
          </a:lstStyle>
          <a:p>
            <a:r>
              <a:rPr lang="en-US" dirty="0"/>
              <a:t>Summary</a:t>
            </a:r>
          </a:p>
        </p:txBody>
      </p:sp>
    </p:spTree>
    <p:extLst>
      <p:ext uri="{BB962C8B-B14F-4D97-AF65-F5344CB8AC3E}">
        <p14:creationId xmlns:p14="http://schemas.microsoft.com/office/powerpoint/2010/main" val="89166026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image" Target="../media/image1.png"/><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19" Type="http://schemas.openxmlformats.org/officeDocument/2006/relationships/theme" Target="../theme/theme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5.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1.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image" Target="../media/image1.png"/><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image" Target="../media/image1.png"/><Relationship Id="rId2" Type="http://schemas.openxmlformats.org/officeDocument/2006/relationships/slideLayout" Target="../slideLayouts/slideLayout78.xml"/><Relationship Id="rId16" Type="http://schemas.openxmlformats.org/officeDocument/2006/relationships/theme" Target="../theme/theme9.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7" name="Picture 5"/>
          <p:cNvPicPr>
            <a:picLocks noChangeAspect="1"/>
          </p:cNvPicPr>
          <p:nvPr userDrawn="1"/>
        </p:nvPicPr>
        <p:blipFill>
          <a:blip r:embed="rId17">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dirty="0"/>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E5555556-BDE3-4646-BF72-FCA2853FC699}" type="slidenum">
              <a:rPr lang="en-US" altLang="en-US"/>
              <a:pPr>
                <a:defRPr/>
              </a:pPr>
              <a:t>‹#›</a:t>
            </a:fld>
            <a:endParaRPr lang="en-US" altLang="en-US" dirty="0"/>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34" r:id="rId1"/>
    <p:sldLayoutId id="2147484329" r:id="rId2"/>
    <p:sldLayoutId id="2147484333" r:id="rId3"/>
    <p:sldLayoutId id="2147484232" r:id="rId4"/>
    <p:sldLayoutId id="2147484239" r:id="rId5"/>
    <p:sldLayoutId id="2147484234" r:id="rId6"/>
    <p:sldLayoutId id="2147484235" r:id="rId7"/>
    <p:sldLayoutId id="2147484236" r:id="rId8"/>
    <p:sldLayoutId id="2147484237" r:id="rId9"/>
    <p:sldLayoutId id="2147484280" r:id="rId10"/>
    <p:sldLayoutId id="2147484330" r:id="rId11"/>
    <p:sldLayoutId id="2147484282" r:id="rId12"/>
    <p:sldLayoutId id="2147484284" r:id="rId13"/>
    <p:sldLayoutId id="2147484332" r:id="rId14"/>
    <p:sldLayoutId id="2147484286" r:id="rId15"/>
  </p:sldLayoutIdLst>
  <p:transition/>
  <p:hf hdr="0" ftr="0" dt="0"/>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1"/>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pic>
        <p:nvPicPr>
          <p:cNvPr id="1027" name="Picture 5"/>
          <p:cNvPicPr>
            <a:picLocks noChangeAspect="1"/>
          </p:cNvPicPr>
          <p:nvPr userDrawn="1"/>
        </p:nvPicPr>
        <p:blipFill>
          <a:blip r:embed="rId20">
            <a:extLst>
              <a:ext uri="{28A0092B-C50C-407E-A947-70E740481C1C}">
                <a14:useLocalDpi xmlns:a14="http://schemas.microsoft.com/office/drawing/2010/main" val="0"/>
              </a:ext>
            </a:extLst>
          </a:blip>
          <a:srcRect l="17621" t="35077" r="17621" b="35077"/>
          <a:stretch>
            <a:fillRect/>
          </a:stretch>
        </p:blipFill>
        <p:spPr bwMode="auto">
          <a:xfrm>
            <a:off x="-3175" y="1"/>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4" y="1724025"/>
            <a:ext cx="7546975" cy="147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7531"/>
            <a:ext cx="91440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9"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dirty="0"/>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E5555556-BDE3-4646-BF72-FCA2853FC699}" type="slidenum">
              <a:rPr lang="en-US" altLang="en-US"/>
              <a:pPr>
                <a:defRPr/>
              </a:pPr>
              <a:t>‹#›</a:t>
            </a:fld>
            <a:endParaRPr lang="en-US" altLang="en-US" dirty="0"/>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222775"/>
      </p:ext>
    </p:extLst>
  </p:cSld>
  <p:clrMap bg1="lt1" tx1="dk1" bg2="lt2" tx2="dk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 id="2147484436" r:id="rId15"/>
    <p:sldLayoutId id="2147484437" r:id="rId16"/>
    <p:sldLayoutId id="2147484438" r:id="rId17"/>
    <p:sldLayoutId id="2147484439" r:id="rId18"/>
  </p:sldLayoutIdLst>
  <p:transition/>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189" algn="l" rtl="0" fontAlgn="base">
        <a:lnSpc>
          <a:spcPct val="90000"/>
        </a:lnSpc>
        <a:spcBef>
          <a:spcPct val="0"/>
        </a:spcBef>
        <a:spcAft>
          <a:spcPct val="0"/>
        </a:spcAft>
        <a:defRPr sz="2800" b="1">
          <a:solidFill>
            <a:schemeClr val="accent2"/>
          </a:solidFill>
          <a:latin typeface="Arial" charset="0"/>
        </a:defRPr>
      </a:lvl6pPr>
      <a:lvl7pPr marL="914378" algn="l" rtl="0" fontAlgn="base">
        <a:lnSpc>
          <a:spcPct val="90000"/>
        </a:lnSpc>
        <a:spcBef>
          <a:spcPct val="0"/>
        </a:spcBef>
        <a:spcAft>
          <a:spcPct val="0"/>
        </a:spcAft>
        <a:defRPr sz="2800" b="1">
          <a:solidFill>
            <a:schemeClr val="accent2"/>
          </a:solidFill>
          <a:latin typeface="Arial" charset="0"/>
        </a:defRPr>
      </a:lvl7pPr>
      <a:lvl8pPr marL="1371566" algn="l" rtl="0" fontAlgn="base">
        <a:lnSpc>
          <a:spcPct val="90000"/>
        </a:lnSpc>
        <a:spcBef>
          <a:spcPct val="0"/>
        </a:spcBef>
        <a:spcAft>
          <a:spcPct val="0"/>
        </a:spcAft>
        <a:defRPr sz="2800" b="1">
          <a:solidFill>
            <a:schemeClr val="accent2"/>
          </a:solidFill>
          <a:latin typeface="Arial" charset="0"/>
        </a:defRPr>
      </a:lvl8pPr>
      <a:lvl9pPr marL="1828754"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0" indent="-179384"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76" indent="-165096"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58" indent="-179384"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54" indent="-165096"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385" indent="222245" algn="l" rtl="0" fontAlgn="base">
        <a:lnSpc>
          <a:spcPct val="95000"/>
        </a:lnSpc>
        <a:spcBef>
          <a:spcPct val="10000"/>
        </a:spcBef>
        <a:spcAft>
          <a:spcPct val="0"/>
        </a:spcAft>
        <a:buClr>
          <a:schemeClr val="accent1"/>
        </a:buClr>
        <a:buChar char="•"/>
        <a:defRPr sz="2000">
          <a:solidFill>
            <a:schemeClr val="tx1"/>
          </a:solidFill>
          <a:latin typeface="+mn-lt"/>
        </a:defRPr>
      </a:lvl6pPr>
      <a:lvl7pPr marL="1598573" indent="222245" algn="l" rtl="0" fontAlgn="base">
        <a:lnSpc>
          <a:spcPct val="95000"/>
        </a:lnSpc>
        <a:spcBef>
          <a:spcPct val="10000"/>
        </a:spcBef>
        <a:spcAft>
          <a:spcPct val="0"/>
        </a:spcAft>
        <a:buClr>
          <a:schemeClr val="accent1"/>
        </a:buClr>
        <a:buChar char="•"/>
        <a:defRPr sz="2000">
          <a:solidFill>
            <a:schemeClr val="tx1"/>
          </a:solidFill>
          <a:latin typeface="+mn-lt"/>
        </a:defRPr>
      </a:lvl7pPr>
      <a:lvl8pPr marL="2055761" indent="222245" algn="l" rtl="0" fontAlgn="base">
        <a:lnSpc>
          <a:spcPct val="95000"/>
        </a:lnSpc>
        <a:spcBef>
          <a:spcPct val="10000"/>
        </a:spcBef>
        <a:spcAft>
          <a:spcPct val="0"/>
        </a:spcAft>
        <a:buClr>
          <a:schemeClr val="accent1"/>
        </a:buClr>
        <a:buChar char="•"/>
        <a:defRPr sz="2000">
          <a:solidFill>
            <a:schemeClr val="tx1"/>
          </a:solidFill>
          <a:latin typeface="+mn-lt"/>
        </a:defRPr>
      </a:lvl8pPr>
      <a:lvl9pPr marL="2512950" indent="222245"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27" name="Picture 5"/>
          <p:cNvPicPr>
            <a:picLocks noChangeAspect="1"/>
          </p:cNvPicPr>
          <p:nvPr userDrawn="1"/>
        </p:nvPicPr>
        <p:blipFill>
          <a:blip r:embed="rId3">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442106"/>
      </p:ext>
    </p:extLst>
  </p:cSld>
  <p:clrMap bg1="lt1" tx1="dk1" bg2="lt2" tx2="dk2" accent1="accent1" accent2="accent2" accent3="accent3" accent4="accent4" accent5="accent5" accent6="accent6" hlink="hlink" folHlink="folHlink"/>
  <p:sldLayoutIdLst>
    <p:sldLayoutId id="2147484398" r:id="rId1"/>
  </p:sldLayoutIdLst>
  <p:transition/>
  <p:hf hdr="0" ftr="0" dt="0"/>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27" name="Picture 5"/>
          <p:cNvPicPr>
            <a:picLocks noChangeAspect="1"/>
          </p:cNvPicPr>
          <p:nvPr userDrawn="1"/>
        </p:nvPicPr>
        <p:blipFill>
          <a:blip r:embed="rId3">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861516"/>
      </p:ext>
    </p:extLst>
  </p:cSld>
  <p:clrMap bg1="lt1" tx1="dk1" bg2="lt2" tx2="dk2" accent1="accent1" accent2="accent2" accent3="accent3" accent4="accent4" accent5="accent5" accent6="accent6" hlink="hlink" folHlink="folHlink"/>
  <p:sldLayoutIdLst>
    <p:sldLayoutId id="2147484400" r:id="rId1"/>
  </p:sldLayoutIdLst>
  <p:transition/>
  <p:hf hdr="0" ftr="0" dt="0"/>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27" name="Picture 5"/>
          <p:cNvPicPr>
            <a:picLocks noChangeAspect="1"/>
          </p:cNvPicPr>
          <p:nvPr userDrawn="1"/>
        </p:nvPicPr>
        <p:blipFill>
          <a:blip r:embed="rId4">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319691"/>
      </p:ext>
    </p:extLst>
  </p:cSld>
  <p:clrMap bg1="lt1" tx1="dk1" bg2="lt2" tx2="dk2" accent1="accent1" accent2="accent2" accent3="accent3" accent4="accent4" accent5="accent5" accent6="accent6" hlink="hlink" folHlink="folHlink"/>
  <p:sldLayoutIdLst>
    <p:sldLayoutId id="2147484402" r:id="rId1"/>
    <p:sldLayoutId id="2147484404" r:id="rId2"/>
  </p:sldLayoutIdLst>
  <p:transition/>
  <p:hf hdr="0" ftr="0" dt="0"/>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7" name="Picture 5"/>
          <p:cNvPicPr>
            <a:picLocks noChangeAspect="1"/>
          </p:cNvPicPr>
          <p:nvPr userDrawn="1"/>
        </p:nvPicPr>
        <p:blipFill>
          <a:blip r:embed="rId18">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dirty="0"/>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E5555556-BDE3-4646-BF72-FCA2853FC699}" type="slidenum">
              <a:rPr lang="en-US" altLang="en-US"/>
              <a:pPr>
                <a:defRPr/>
              </a:pPr>
              <a:t>‹#›</a:t>
            </a:fld>
            <a:endParaRPr lang="en-US" altLang="en-US" dirty="0"/>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012302"/>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 id="2147484348" r:id="rId13"/>
    <p:sldLayoutId id="2147484349" r:id="rId14"/>
    <p:sldLayoutId id="2147484350" r:id="rId15"/>
    <p:sldLayoutId id="2147484351" r:id="rId16"/>
  </p:sldLayoutIdLst>
  <p:transition/>
  <p:hf hdr="0" ftr="0" dt="0"/>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7" name="Picture 5"/>
          <p:cNvPicPr>
            <a:picLocks noChangeAspect="1"/>
          </p:cNvPicPr>
          <p:nvPr userDrawn="1"/>
        </p:nvPicPr>
        <p:blipFill>
          <a:blip r:embed="rId19">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dirty="0"/>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E5555556-BDE3-4646-BF72-FCA2853FC699}" type="slidenum">
              <a:rPr lang="en-US" altLang="en-US"/>
              <a:pPr>
                <a:defRPr/>
              </a:pPr>
              <a:t>‹#›</a:t>
            </a:fld>
            <a:endParaRPr lang="en-US" altLang="en-US" dirty="0"/>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039806"/>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 id="2147484367" r:id="rId15"/>
    <p:sldLayoutId id="2147484368" r:id="rId16"/>
    <p:sldLayoutId id="2147484370" r:id="rId17"/>
  </p:sldLayoutIdLst>
  <p:transition/>
  <p:hf hdr="0" ftr="0" dt="0"/>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7" name="Picture 5"/>
          <p:cNvPicPr>
            <a:picLocks noChangeAspect="1"/>
          </p:cNvPicPr>
          <p:nvPr userDrawn="1"/>
        </p:nvPicPr>
        <p:blipFill>
          <a:blip r:embed="rId23">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dirty="0"/>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E5555556-BDE3-4646-BF72-FCA2853FC699}" type="slidenum">
              <a:rPr lang="en-US" altLang="en-US"/>
              <a:pPr>
                <a:defRPr/>
              </a:pPr>
              <a:t>‹#›</a:t>
            </a:fld>
            <a:endParaRPr lang="en-US" altLang="en-US" dirty="0"/>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515301"/>
      </p:ext>
    </p:extLst>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 id="2147484383" r:id="rId12"/>
    <p:sldLayoutId id="2147484384" r:id="rId13"/>
    <p:sldLayoutId id="2147484385" r:id="rId14"/>
    <p:sldLayoutId id="2147484386" r:id="rId15"/>
    <p:sldLayoutId id="2147484387" r:id="rId16"/>
    <p:sldLayoutId id="2147484388" r:id="rId17"/>
    <p:sldLayoutId id="2147484389" r:id="rId18"/>
    <p:sldLayoutId id="2147484390" r:id="rId19"/>
    <p:sldLayoutId id="2147484391" r:id="rId20"/>
    <p:sldLayoutId id="2147484392" r:id="rId21"/>
  </p:sldLayoutIdLst>
  <p:transition/>
  <p:hf hdr="0" ftr="0" dt="0"/>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27" name="Picture 5"/>
          <p:cNvPicPr>
            <a:picLocks noChangeAspect="1"/>
          </p:cNvPicPr>
          <p:nvPr userDrawn="1"/>
        </p:nvPicPr>
        <p:blipFill>
          <a:blip r:embed="rId5">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274219"/>
      </p:ext>
    </p:extLst>
  </p:cSld>
  <p:clrMap bg1="lt1" tx1="dk1" bg2="lt2" tx2="dk2" accent1="accent1" accent2="accent2" accent3="accent3" accent4="accent4" accent5="accent5" accent6="accent6" hlink="hlink" folHlink="folHlink"/>
  <p:sldLayoutIdLst>
    <p:sldLayoutId id="2147484394" r:id="rId1"/>
    <p:sldLayoutId id="2147484395" r:id="rId2"/>
    <p:sldLayoutId id="2147484396" r:id="rId3"/>
  </p:sldLayoutIdLst>
  <p:transition/>
  <p:hf hdr="0" ftr="0" dt="0"/>
  <p:txStyles>
    <p:titleStyle>
      <a:lvl1pPr algn="l" rtl="0" eaLnBrk="0" fontAlgn="base" hangingPunct="0">
        <a:lnSpc>
          <a:spcPct val="90000"/>
        </a:lnSpc>
        <a:spcBef>
          <a:spcPct val="0"/>
        </a:spcBef>
        <a:spcAft>
          <a:spcPct val="0"/>
        </a:spcAft>
        <a:defRPr sz="2400" b="1" i="0" u="none">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7" name="Picture 5"/>
          <p:cNvPicPr>
            <a:picLocks noChangeAspect="1"/>
          </p:cNvPicPr>
          <p:nvPr userDrawn="1"/>
        </p:nvPicPr>
        <p:blipFill>
          <a:blip r:embed="rId17">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dirty="0"/>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E5555556-BDE3-4646-BF72-FCA2853FC699}" type="slidenum">
              <a:rPr lang="en-US" altLang="en-US"/>
              <a:pPr>
                <a:defRPr/>
              </a:pPr>
              <a:t>‹#›</a:t>
            </a:fld>
            <a:endParaRPr lang="en-US" altLang="en-US" dirty="0"/>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855134"/>
      </p:ext>
    </p:extLst>
  </p:cSld>
  <p:clrMap bg1="lt1" tx1="dk1" bg2="lt2" tx2="dk2" accent1="accent1" accent2="accent2" accent3="accent3" accent4="accent4" accent5="accent5" accent6="accent6" hlink="hlink" folHlink="folHlink"/>
  <p:sldLayoutIdLst>
    <p:sldLayoutId id="2147484406" r:id="rId1"/>
    <p:sldLayoutId id="2147484407" r:id="rId2"/>
    <p:sldLayoutId id="2147484408" r:id="rId3"/>
    <p:sldLayoutId id="2147484409" r:id="rId4"/>
    <p:sldLayoutId id="2147484410" r:id="rId5"/>
    <p:sldLayoutId id="2147484411" r:id="rId6"/>
    <p:sldLayoutId id="2147484412" r:id="rId7"/>
    <p:sldLayoutId id="2147484413" r:id="rId8"/>
    <p:sldLayoutId id="2147484414" r:id="rId9"/>
    <p:sldLayoutId id="2147484415" r:id="rId10"/>
    <p:sldLayoutId id="2147484416" r:id="rId11"/>
    <p:sldLayoutId id="2147484417" r:id="rId12"/>
    <p:sldLayoutId id="2147484418" r:id="rId13"/>
    <p:sldLayoutId id="2147484419" r:id="rId14"/>
    <p:sldLayoutId id="2147484420" r:id="rId15"/>
  </p:sldLayoutIdLst>
  <p:transition/>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80.xml.rels><?xml version="1.0" encoding="UTF-8" standalone="yes"?>
<Relationships xmlns="http://schemas.openxmlformats.org/package/2006/relationships"><Relationship Id="rId3" Type="http://schemas.openxmlformats.org/officeDocument/2006/relationships/hyperlink" Target="https://confluence.esg.wsu.edu/display/KB/Change+Default+Comp" TargetMode="External"/><Relationship Id="rId2" Type="http://schemas.openxmlformats.org/officeDocument/2006/relationships/notesSlide" Target="../notesSlides/notesSlide80.xml"/><Relationship Id="rId1" Type="http://schemas.openxmlformats.org/officeDocument/2006/relationships/slideLayout" Target="../slideLayouts/slideLayout4.xml"/><Relationship Id="rId5" Type="http://schemas.openxmlformats.org/officeDocument/2006/relationships/hyperlink" Target="https://confluence.esg.wsu.edu/display/KB/Request+Comp+Change" TargetMode="External"/><Relationship Id="rId4" Type="http://schemas.openxmlformats.org/officeDocument/2006/relationships/hyperlink" Target="https://confluence.esg.wsu.edu/display/KB/Request+Onetime+Payment"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confluence.esg.wsu.edu/display/KB/Period+Activity+Pay" TargetMode="External"/><Relationship Id="rId2" Type="http://schemas.openxmlformats.org/officeDocument/2006/relationships/notesSlide" Target="../notesSlides/notesSlide81.xml"/><Relationship Id="rId1" Type="http://schemas.openxmlformats.org/officeDocument/2006/relationships/slideLayout" Target="../slideLayouts/slideLayout4.xml"/><Relationship Id="rId4" Type="http://schemas.openxmlformats.org/officeDocument/2006/relationships/hyperlink" Target="https://confluence.esg.wsu.edu/display/KB/Manage+Job+Requisition" TargetMode="Externa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hyperlink" Target="https://confluence.esg.wsu.edu/display/KB/Workday" TargetMode="External"/><Relationship Id="rId7" Type="http://schemas.openxmlformats.org/officeDocument/2006/relationships/hyperlink" Target="https://modernization.wsu.edu/change-network/" TargetMode="External"/><Relationship Id="rId2" Type="http://schemas.openxmlformats.org/officeDocument/2006/relationships/notesSlide" Target="../notesSlides/notesSlide89.xml"/><Relationship Id="rId1" Type="http://schemas.openxmlformats.org/officeDocument/2006/relationships/slideLayout" Target="../slideLayouts/slideLayout4.xml"/><Relationship Id="rId6" Type="http://schemas.openxmlformats.org/officeDocument/2006/relationships/hyperlink" Target="https://modernization.wsu.edu/" TargetMode="External"/><Relationship Id="rId5" Type="http://schemas.openxmlformats.org/officeDocument/2006/relationships/hyperlink" Target="https://www.workdaytrainingcatalog.wsu.edu/" TargetMode="External"/><Relationship Id="rId4" Type="http://schemas.openxmlformats.org/officeDocument/2006/relationships/hyperlink" Target="https://jira.esg.wsu.edu/servicedesk/customer/portal/69/user/login?destination=portal/69"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_rels/slide90.xml.rels><?xml version="1.0" encoding="UTF-8" standalone="yes"?>
<Relationships xmlns="http://schemas.openxmlformats.org/package/2006/relationships"><Relationship Id="rId3" Type="http://schemas.openxmlformats.org/officeDocument/2006/relationships/hyperlink" Target="https://wsu.co1.qualtrics.com/jfe/form/SV_3ql1sztsFwp0zn7" TargetMode="External"/><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hyperlink" Target="https://jira.esg.wsu.edu/servicedesk/customer/portal/91/user/login?destination=portal%2F91" TargetMode="External"/><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C1D8-0735-4BB1-BABC-548A2C33636B}"/>
              </a:ext>
            </a:extLst>
          </p:cNvPr>
          <p:cNvSpPr>
            <a:spLocks noGrp="1"/>
          </p:cNvSpPr>
          <p:nvPr>
            <p:ph type="ctrTitle"/>
          </p:nvPr>
        </p:nvSpPr>
        <p:spPr>
          <a:xfrm>
            <a:off x="338138" y="1694587"/>
            <a:ext cx="8670690" cy="1754326"/>
          </a:xfrm>
        </p:spPr>
        <p:txBody>
          <a:bodyPr/>
          <a:lstStyle/>
          <a:p>
            <a:r>
              <a:rPr lang="en-US" dirty="0">
                <a:solidFill>
                  <a:schemeClr val="tx2"/>
                </a:solidFill>
              </a:rPr>
              <a:t>Workday Compensation</a:t>
            </a:r>
          </a:p>
        </p:txBody>
      </p:sp>
      <p:sp>
        <p:nvSpPr>
          <p:cNvPr id="3" name="Subtitle 2">
            <a:extLst>
              <a:ext uri="{FF2B5EF4-FFF2-40B4-BE49-F238E27FC236}">
                <a16:creationId xmlns:a16="http://schemas.microsoft.com/office/drawing/2014/main" id="{C563B3AA-96EB-4C2E-A108-E06EA3FED405}"/>
              </a:ext>
            </a:extLst>
          </p:cNvPr>
          <p:cNvSpPr>
            <a:spLocks noGrp="1"/>
          </p:cNvSpPr>
          <p:nvPr>
            <p:ph type="subTitle" idx="1"/>
          </p:nvPr>
        </p:nvSpPr>
        <p:spPr>
          <a:xfrm>
            <a:off x="314325" y="3734515"/>
            <a:ext cx="7764199" cy="382028"/>
          </a:xfrm>
        </p:spPr>
        <p:txBody>
          <a:bodyPr/>
          <a:lstStyle/>
          <a:p>
            <a:r>
              <a:rPr lang="en-US" dirty="0">
                <a:solidFill>
                  <a:schemeClr val="tx2"/>
                </a:solidFill>
              </a:rPr>
              <a:t>HCM105; ILT</a:t>
            </a:r>
          </a:p>
        </p:txBody>
      </p:sp>
      <p:sp>
        <p:nvSpPr>
          <p:cNvPr id="4" name="Slide Number Placeholder 3"/>
          <p:cNvSpPr>
            <a:spLocks noGrp="1"/>
          </p:cNvSpPr>
          <p:nvPr>
            <p:ph type="sldNum" sz="quarter" idx="12"/>
          </p:nvPr>
        </p:nvSpPr>
        <p:spPr/>
        <p:txBody>
          <a:bodyPr/>
          <a:lstStyle/>
          <a:p>
            <a:pPr>
              <a:defRPr/>
            </a:pPr>
            <a:fld id="{8B0A684F-8574-4F43-8BC8-46CFB70121F3}" type="slidenum">
              <a:rPr lang="en-US" altLang="en-US" smtClean="0"/>
              <a:pPr>
                <a:defRPr/>
              </a:pPr>
              <a:t>1</a:t>
            </a:fld>
            <a:endParaRPr lang="en-US" altLang="en-US" dirty="0"/>
          </a:p>
        </p:txBody>
      </p:sp>
    </p:spTree>
    <p:extLst>
      <p:ext uri="{BB962C8B-B14F-4D97-AF65-F5344CB8AC3E}">
        <p14:creationId xmlns:p14="http://schemas.microsoft.com/office/powerpoint/2010/main" val="149742341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Course Objectives</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3508653"/>
          </a:xfrm>
        </p:spPr>
        <p:txBody>
          <a:bodyPr/>
          <a:lstStyle/>
          <a:p>
            <a:pPr marL="0" indent="0">
              <a:lnSpc>
                <a:spcPct val="100000"/>
              </a:lnSpc>
              <a:buNone/>
            </a:pPr>
            <a:r>
              <a:rPr lang="en-US" dirty="0">
                <a:solidFill>
                  <a:schemeClr val="tx1"/>
                </a:solidFill>
              </a:rPr>
              <a:t>After completing this course, you will be able to:</a:t>
            </a:r>
          </a:p>
          <a:p>
            <a:pPr marL="171450" indent="-171450">
              <a:lnSpc>
                <a:spcPct val="100000"/>
              </a:lnSpc>
            </a:pPr>
            <a:r>
              <a:rPr lang="en-US" dirty="0">
                <a:cs typeface="Lucida Sans" panose="020B0602040502020204" pitchFamily="34" charset="0"/>
              </a:rPr>
              <a:t>Explain the Change Default Compensation process</a:t>
            </a:r>
          </a:p>
          <a:p>
            <a:pPr marL="171450" lvl="0" indent="-171450">
              <a:lnSpc>
                <a:spcPct val="100000"/>
              </a:lnSpc>
              <a:defRPr/>
            </a:pPr>
            <a:r>
              <a:rPr lang="en-US" dirty="0">
                <a:cs typeface="Lucida Sans" panose="020B0602040502020204" pitchFamily="34" charset="0"/>
              </a:rPr>
              <a:t>Explain the Propose Compensation Hire process</a:t>
            </a:r>
          </a:p>
          <a:p>
            <a:pPr marL="171450" indent="-171450">
              <a:lnSpc>
                <a:spcPct val="100000"/>
              </a:lnSpc>
            </a:pPr>
            <a:r>
              <a:rPr lang="en-US" dirty="0">
                <a:cs typeface="Lucida Sans" panose="020B0602040502020204" pitchFamily="34" charset="0"/>
              </a:rPr>
              <a:t>Explain the Request Compensation Change process</a:t>
            </a:r>
          </a:p>
          <a:p>
            <a:pPr marL="171450" indent="-171450">
              <a:lnSpc>
                <a:spcPct val="100000"/>
              </a:lnSpc>
            </a:pPr>
            <a:r>
              <a:rPr lang="en-US" dirty="0">
                <a:cs typeface="Lucida Sans" panose="020B0602040502020204" pitchFamily="34" charset="0"/>
              </a:rPr>
              <a:t>Explain the Request One-Time Payment process</a:t>
            </a:r>
          </a:p>
          <a:p>
            <a:pPr marL="171450" indent="-171450">
              <a:lnSpc>
                <a:spcPct val="100000"/>
              </a:lnSpc>
            </a:pPr>
            <a:r>
              <a:rPr lang="en-US" dirty="0">
                <a:cs typeface="Lucida Sans" panose="020B0602040502020204" pitchFamily="34" charset="0"/>
              </a:rPr>
              <a:t>Explain the Manage Period Activity Pay Assignment process</a:t>
            </a:r>
          </a:p>
          <a:p>
            <a:pPr marL="171450" indent="-171450">
              <a:lnSpc>
                <a:spcPct val="100000"/>
              </a:lnSpc>
            </a:pPr>
            <a:r>
              <a:rPr lang="en-US" dirty="0">
                <a:cs typeface="Lucida Sans" panose="020B0602040502020204" pitchFamily="34" charset="0"/>
              </a:rPr>
              <a:t>List the compensation-related reports</a:t>
            </a:r>
          </a:p>
        </p:txBody>
      </p:sp>
      <p:sp>
        <p:nvSpPr>
          <p:cNvPr id="4" name="Slide Number Placeholder 3"/>
          <p:cNvSpPr>
            <a:spLocks noGrp="1"/>
          </p:cNvSpPr>
          <p:nvPr>
            <p:ph type="sldNum" sz="quarter" idx="12"/>
          </p:nvPr>
        </p:nvSpPr>
        <p:spPr/>
        <p:txBody>
          <a:bodyPr/>
          <a:lstStyle/>
          <a:p>
            <a:pPr>
              <a:defRPr/>
            </a:pPr>
            <a:fld id="{35409FD9-E366-4ABD-AE9B-AE89028787C9}" type="slidenum">
              <a:rPr lang="en-US" altLang="en-US" smtClean="0"/>
              <a:pPr>
                <a:defRPr/>
              </a:pPr>
              <a:t>10</a:t>
            </a:fld>
            <a:endParaRPr lang="en-US" altLang="en-US" dirty="0"/>
          </a:p>
        </p:txBody>
      </p:sp>
    </p:spTree>
    <p:extLst>
      <p:ext uri="{BB962C8B-B14F-4D97-AF65-F5344CB8AC3E}">
        <p14:creationId xmlns:p14="http://schemas.microsoft.com/office/powerpoint/2010/main" val="408696258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DD7C-E7F2-4795-B471-F84E9B68B1E8}"/>
              </a:ext>
            </a:extLst>
          </p:cNvPr>
          <p:cNvSpPr>
            <a:spLocks noGrp="1"/>
          </p:cNvSpPr>
          <p:nvPr>
            <p:ph type="ctrTitle"/>
          </p:nvPr>
        </p:nvSpPr>
        <p:spPr>
          <a:xfrm>
            <a:off x="2601911" y="85273"/>
            <a:ext cx="4764859" cy="563231"/>
          </a:xfrm>
        </p:spPr>
        <p:txBody>
          <a:bodyPr/>
          <a:lstStyle/>
          <a:p>
            <a:r>
              <a:rPr lang="en-US" dirty="0">
                <a:solidFill>
                  <a:srgbClr val="981E32"/>
                </a:solidFill>
              </a:rPr>
              <a:t>Lesson One</a:t>
            </a:r>
          </a:p>
        </p:txBody>
      </p:sp>
      <p:sp>
        <p:nvSpPr>
          <p:cNvPr id="4" name="Text Placeholder 3">
            <a:extLst>
              <a:ext uri="{FF2B5EF4-FFF2-40B4-BE49-F238E27FC236}">
                <a16:creationId xmlns:a16="http://schemas.microsoft.com/office/drawing/2014/main" id="{8A21CA1C-4F5F-4324-8FD2-B0198F4D386A}"/>
              </a:ext>
            </a:extLst>
          </p:cNvPr>
          <p:cNvSpPr>
            <a:spLocks noGrp="1"/>
          </p:cNvSpPr>
          <p:nvPr>
            <p:ph type="body" sz="quarter" idx="11"/>
          </p:nvPr>
        </p:nvSpPr>
        <p:spPr>
          <a:xfrm>
            <a:off x="217283" y="2237313"/>
            <a:ext cx="4854143" cy="1077218"/>
          </a:xfrm>
        </p:spPr>
        <p:txBody>
          <a:bodyPr/>
          <a:lstStyle/>
          <a:p>
            <a:pPr lvl="0" algn="r">
              <a:lnSpc>
                <a:spcPct val="100000"/>
              </a:lnSpc>
              <a:spcBef>
                <a:spcPct val="0"/>
              </a:spcBef>
              <a:buClrTx/>
              <a:buSzTx/>
              <a:buNone/>
            </a:pPr>
            <a:r>
              <a:rPr lang="en-US" sz="3200" b="1" kern="1200" dirty="0">
                <a:solidFill>
                  <a:srgbClr val="981E32"/>
                </a:solidFill>
                <a:cs typeface="Lucida Sans" panose="020B0602040502020204" pitchFamily="34" charset="0"/>
              </a:rPr>
              <a:t>Compensation Overview</a:t>
            </a:r>
          </a:p>
        </p:txBody>
      </p:sp>
      <p:sp>
        <p:nvSpPr>
          <p:cNvPr id="3" name="Text Placeholder 2">
            <a:extLst>
              <a:ext uri="{FF2B5EF4-FFF2-40B4-BE49-F238E27FC236}">
                <a16:creationId xmlns:a16="http://schemas.microsoft.com/office/drawing/2014/main" id="{EBB918AE-171C-4FEA-B7E4-0BA36E65C941}"/>
              </a:ext>
            </a:extLst>
          </p:cNvPr>
          <p:cNvSpPr>
            <a:spLocks noGrp="1"/>
          </p:cNvSpPr>
          <p:nvPr>
            <p:ph type="body" sz="quarter" idx="10"/>
          </p:nvPr>
        </p:nvSpPr>
        <p:spPr>
          <a:xfrm>
            <a:off x="6275388" y="2806700"/>
            <a:ext cx="1614487" cy="374461"/>
          </a:xfrm>
        </p:spPr>
        <p:txBody>
          <a:bodyPr/>
          <a:lstStyle/>
          <a:p>
            <a:pPr>
              <a:buNone/>
            </a:pPr>
            <a:r>
              <a:rPr lang="en-US" sz="2400" b="1" dirty="0">
                <a:solidFill>
                  <a:srgbClr val="981E32"/>
                </a:solidFill>
              </a:rPr>
              <a:t>Lesson 1</a:t>
            </a:r>
          </a:p>
        </p:txBody>
      </p:sp>
    </p:spTree>
    <p:extLst>
      <p:ext uri="{BB962C8B-B14F-4D97-AF65-F5344CB8AC3E}">
        <p14:creationId xmlns:p14="http://schemas.microsoft.com/office/powerpoint/2010/main" val="369830678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1 Objectives</a:t>
            </a:r>
          </a:p>
        </p:txBody>
      </p:sp>
      <p:sp>
        <p:nvSpPr>
          <p:cNvPr id="9"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3391319"/>
          </a:xfrm>
        </p:spPr>
        <p:txBody>
          <a:bodyPr/>
          <a:lstStyle/>
          <a:p>
            <a:pPr marL="0" indent="0">
              <a:lnSpc>
                <a:spcPct val="100000"/>
              </a:lnSpc>
              <a:buNone/>
            </a:pPr>
            <a:r>
              <a:rPr lang="en-US" dirty="0">
                <a:solidFill>
                  <a:schemeClr val="tx1"/>
                </a:solidFill>
              </a:rPr>
              <a:t>After completing this lesson, you will be able to:</a:t>
            </a:r>
          </a:p>
          <a:p>
            <a:pPr marL="169863" indent="-169863">
              <a:lnSpc>
                <a:spcPct val="100000"/>
              </a:lnSpc>
            </a:pPr>
            <a:r>
              <a:rPr lang="en-US" dirty="0"/>
              <a:t>Explain the key terms used in the Compensation process</a:t>
            </a:r>
          </a:p>
          <a:p>
            <a:pPr marL="169863" indent="-169863">
              <a:lnSpc>
                <a:spcPct val="100000"/>
              </a:lnSpc>
            </a:pPr>
            <a:r>
              <a:rPr lang="en-US" dirty="0"/>
              <a:t>Describe the key changes as a result of implementing Workday</a:t>
            </a:r>
          </a:p>
          <a:p>
            <a:pPr marL="169863" indent="-169863">
              <a:lnSpc>
                <a:spcPct val="100000"/>
              </a:lnSpc>
            </a:pPr>
            <a:r>
              <a:rPr lang="en-US" dirty="0"/>
              <a:t>Identify the Workday roles in Compensation</a:t>
            </a:r>
          </a:p>
          <a:p>
            <a:pPr marL="169863" indent="-169863">
              <a:lnSpc>
                <a:spcPct val="100000"/>
              </a:lnSpc>
            </a:pPr>
            <a:r>
              <a:rPr lang="en-US" dirty="0"/>
              <a:t>List the subprocesses within the Compensation process</a:t>
            </a:r>
            <a:endParaRPr 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35409FD9-E366-4ABD-AE9B-AE89028787C9}" type="slidenum">
              <a:rPr lang="en-US" altLang="en-US" smtClean="0"/>
              <a:pPr>
                <a:defRPr/>
              </a:pPr>
              <a:t>12</a:t>
            </a:fld>
            <a:endParaRPr lang="en-US" altLang="en-US" dirty="0"/>
          </a:p>
        </p:txBody>
      </p:sp>
    </p:spTree>
    <p:extLst>
      <p:ext uri="{BB962C8B-B14F-4D97-AF65-F5344CB8AC3E}">
        <p14:creationId xmlns:p14="http://schemas.microsoft.com/office/powerpoint/2010/main" val="166067084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B9F-E2E8-4BE8-9EF5-E06DDB490E0C}"/>
              </a:ext>
            </a:extLst>
          </p:cNvPr>
          <p:cNvSpPr>
            <a:spLocks noGrp="1"/>
          </p:cNvSpPr>
          <p:nvPr>
            <p:ph type="title"/>
          </p:nvPr>
        </p:nvSpPr>
        <p:spPr>
          <a:xfrm>
            <a:off x="690282" y="114632"/>
            <a:ext cx="8283389" cy="563231"/>
          </a:xfrm>
        </p:spPr>
        <p:txBody>
          <a:bodyPr/>
          <a:lstStyle/>
          <a:p>
            <a:r>
              <a:rPr lang="en-US" dirty="0"/>
              <a:t>Key Terms</a:t>
            </a:r>
          </a:p>
        </p:txBody>
      </p:sp>
      <p:graphicFrame>
        <p:nvGraphicFramePr>
          <p:cNvPr id="4" name="Table Placeholder 3">
            <a:extLst>
              <a:ext uri="{FF2B5EF4-FFF2-40B4-BE49-F238E27FC236}">
                <a16:creationId xmlns:a16="http://schemas.microsoft.com/office/drawing/2014/main" id="{9DF9C1AD-95CE-4EDF-B434-DDF8D2F13634}"/>
              </a:ext>
            </a:extLst>
          </p:cNvPr>
          <p:cNvGraphicFramePr>
            <a:graphicFrameLocks noGrp="1"/>
          </p:cNvGraphicFramePr>
          <p:nvPr>
            <p:ph type="tbl" sz="quarter" idx="13"/>
            <p:extLst>
              <p:ext uri="{D42A27DB-BD31-4B8C-83A1-F6EECF244321}">
                <p14:modId xmlns:p14="http://schemas.microsoft.com/office/powerpoint/2010/main" val="228059575"/>
              </p:ext>
            </p:extLst>
          </p:nvPr>
        </p:nvGraphicFramePr>
        <p:xfrm>
          <a:off x="152400" y="901116"/>
          <a:ext cx="8801100" cy="4069895"/>
        </p:xfrm>
        <a:graphic>
          <a:graphicData uri="http://schemas.openxmlformats.org/drawingml/2006/table">
            <a:tbl>
              <a:tblPr firstRow="1" bandRow="1">
                <a:tableStyleId>{5C22544A-7EE6-4342-B048-85BDC9FD1C3A}</a:tableStyleId>
              </a:tblPr>
              <a:tblGrid>
                <a:gridCol w="2321859">
                  <a:extLst>
                    <a:ext uri="{9D8B030D-6E8A-4147-A177-3AD203B41FA5}">
                      <a16:colId xmlns:a16="http://schemas.microsoft.com/office/drawing/2014/main" val="3359413268"/>
                    </a:ext>
                  </a:extLst>
                </a:gridCol>
                <a:gridCol w="6479241">
                  <a:extLst>
                    <a:ext uri="{9D8B030D-6E8A-4147-A177-3AD203B41FA5}">
                      <a16:colId xmlns:a16="http://schemas.microsoft.com/office/drawing/2014/main" val="4082753753"/>
                    </a:ext>
                  </a:extLst>
                </a:gridCol>
              </a:tblGrid>
              <a:tr h="595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Term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6A7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6A71"/>
                    </a:solidFill>
                  </a:tcPr>
                </a:tc>
                <a:extLst>
                  <a:ext uri="{0D108BD9-81ED-4DB2-BD59-A6C34878D82A}">
                    <a16:rowId xmlns:a16="http://schemas.microsoft.com/office/drawing/2014/main" val="370922330"/>
                  </a:ext>
                </a:extLst>
              </a:tr>
              <a:tr h="753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Progression Start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tx1"/>
                          </a:solidFill>
                          <a:latin typeface="Lucida Sans" pitchFamily="34" charset="0"/>
                          <a:ea typeface="+mn-ea"/>
                          <a:cs typeface="+mn-cs"/>
                        </a:rPr>
                        <a:t>This refers to the Periodic Increment Date and only applicable to a classified employee.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92960277"/>
                  </a:ext>
                </a:extLst>
              </a:tr>
              <a:tr h="753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Employee Visibility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tx1"/>
                          </a:solidFill>
                          <a:latin typeface="Lucida Sans" pitchFamily="34" charset="0"/>
                          <a:ea typeface="+mn-ea"/>
                          <a:cs typeface="+mn-cs"/>
                        </a:rPr>
                        <a:t>This determines when the employee will be able to view the compensation details in their worker history.  If no date is entered the employee will be able to see the change on the effective date in their profile.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816035524"/>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530816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4A0CD1-1E15-4D27-8793-E5D71A9C5547}"/>
              </a:ext>
            </a:extLst>
          </p:cNvPr>
          <p:cNvSpPr>
            <a:spLocks noGrp="1"/>
          </p:cNvSpPr>
          <p:nvPr>
            <p:ph type="title"/>
          </p:nvPr>
        </p:nvSpPr>
        <p:spPr/>
        <p:txBody>
          <a:bodyPr/>
          <a:lstStyle/>
          <a:p>
            <a:r>
              <a:rPr lang="en-US" dirty="0"/>
              <a:t>Key Process Changes</a:t>
            </a:r>
            <a:r>
              <a:rPr lang="en-US" dirty="0">
                <a:solidFill>
                  <a:srgbClr val="FFFFFF"/>
                </a:solidFill>
              </a:rPr>
              <a:t> (1 of 2)</a:t>
            </a:r>
            <a:endParaRPr lang="en-US" dirty="0"/>
          </a:p>
        </p:txBody>
      </p:sp>
      <p:sp>
        <p:nvSpPr>
          <p:cNvPr id="5"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08084" y="1051560"/>
            <a:ext cx="8545416" cy="3647152"/>
          </a:xfrm>
        </p:spPr>
        <p:txBody>
          <a:bodyPr/>
          <a:lstStyle/>
          <a:p>
            <a:pPr marL="169863" lvl="1" indent="-169863" defTabSz="914378">
              <a:lnSpc>
                <a:spcPct val="100000"/>
              </a:lnSpc>
              <a:spcBef>
                <a:spcPts val="600"/>
              </a:spcBef>
              <a:buSzPct val="100000"/>
              <a:buFont typeface="Arial" pitchFamily="34" charset="0"/>
              <a:buChar char="•"/>
              <a:defRPr/>
            </a:pPr>
            <a:r>
              <a:rPr lang="en-US" sz="2400" dirty="0">
                <a:sym typeface="Arial"/>
              </a:rPr>
              <a:t>Default compensation will be assigned to a position.</a:t>
            </a:r>
          </a:p>
          <a:p>
            <a:pPr marL="169863" lvl="1" indent="-169863" defTabSz="914378">
              <a:lnSpc>
                <a:spcPct val="100000"/>
              </a:lnSpc>
              <a:spcBef>
                <a:spcPts val="600"/>
              </a:spcBef>
              <a:buSzPct val="100000"/>
              <a:buFont typeface="Arial" pitchFamily="34" charset="0"/>
              <a:buChar char="•"/>
              <a:defRPr/>
            </a:pPr>
            <a:r>
              <a:rPr lang="en-US" altLang="en-US" sz="2400" dirty="0">
                <a:ea typeface="Calibri" panose="020F0502020204030204" pitchFamily="34" charset="0"/>
                <a:cs typeface="Times New Roman" panose="02020603050405020304" pitchFamily="18" charset="0"/>
              </a:rPr>
              <a:t>Period Activity Pay </a:t>
            </a:r>
            <a:r>
              <a:rPr lang="en-US" sz="2400" dirty="0">
                <a:sym typeface="Arial"/>
              </a:rPr>
              <a:t>(PAP) </a:t>
            </a:r>
            <a:r>
              <a:rPr lang="en-US" altLang="en-US" sz="2400" dirty="0">
                <a:ea typeface="Calibri" panose="020F0502020204030204" pitchFamily="34" charset="0"/>
                <a:cs typeface="Times New Roman" panose="02020603050405020304" pitchFamily="18" charset="0"/>
              </a:rPr>
              <a:t>is only available for</a:t>
            </a:r>
            <a:r>
              <a:rPr lang="en-US" altLang="en-US" sz="2400" b="1" dirty="0">
                <a:ea typeface="Calibri" panose="020F0502020204030204" pitchFamily="34" charset="0"/>
                <a:cs typeface="Times New Roman" panose="02020603050405020304" pitchFamily="18" charset="0"/>
              </a:rPr>
              <a:t> </a:t>
            </a:r>
            <a:r>
              <a:rPr lang="en-US" altLang="en-US" sz="2400" dirty="0">
                <a:ea typeface="Calibri" panose="020F0502020204030204" pitchFamily="34" charset="0"/>
                <a:cs typeface="Times New Roman" panose="02020603050405020304" pitchFamily="18" charset="0"/>
              </a:rPr>
              <a:t>faculty, graduate, and coach employee types and will replace the use of Faculty Time Card and other piece rate for these employee types. </a:t>
            </a:r>
          </a:p>
          <a:p>
            <a:pPr marL="169863" lvl="1" indent="-169863" defTabSz="914378">
              <a:lnSpc>
                <a:spcPct val="100000"/>
              </a:lnSpc>
              <a:spcBef>
                <a:spcPts val="600"/>
              </a:spcBef>
              <a:buSzPct val="100000"/>
              <a:buFont typeface="Arial" pitchFamily="34" charset="0"/>
              <a:buChar char="•"/>
              <a:defRPr/>
            </a:pPr>
            <a:r>
              <a:rPr lang="en-US" altLang="en-US" sz="2400" dirty="0">
                <a:ea typeface="Calibri" panose="020F0502020204030204" pitchFamily="34" charset="0"/>
                <a:cs typeface="Times New Roman" panose="02020603050405020304" pitchFamily="18" charset="0"/>
              </a:rPr>
              <a:t>PAP provides for a lump sum payment spread evenly over the pay period chosen. </a:t>
            </a:r>
          </a:p>
          <a:p>
            <a:pPr marL="169863" lvl="1" indent="-169863" defTabSz="914378">
              <a:lnSpc>
                <a:spcPct val="100000"/>
              </a:lnSpc>
              <a:spcBef>
                <a:spcPts val="600"/>
              </a:spcBef>
              <a:buSzPct val="100000"/>
              <a:buFont typeface="Arial" pitchFamily="34" charset="0"/>
              <a:buChar char="•"/>
              <a:defRPr/>
            </a:pPr>
            <a:r>
              <a:rPr lang="en-US" altLang="en-US" sz="2400" dirty="0">
                <a:ea typeface="Calibri" panose="020F0502020204030204" pitchFamily="34" charset="0"/>
                <a:cs typeface="Times New Roman" panose="02020603050405020304" pitchFamily="18" charset="0"/>
              </a:rPr>
              <a:t>PAP activities, outside of coaching, should be less than 12</a:t>
            </a:r>
            <a:r>
              <a:rPr lang="en-US" altLang="en-US" sz="2400" dirty="0">
                <a:solidFill>
                  <a:srgbClr val="FF0000"/>
                </a:solidFill>
                <a:ea typeface="Calibri" panose="020F0502020204030204" pitchFamily="34" charset="0"/>
                <a:cs typeface="Times New Roman" panose="02020603050405020304" pitchFamily="18" charset="0"/>
              </a:rPr>
              <a:t> </a:t>
            </a:r>
            <a:r>
              <a:rPr lang="en-US" altLang="en-US" sz="2400" dirty="0">
                <a:ea typeface="Calibri" panose="020F0502020204030204" pitchFamily="34" charset="0"/>
                <a:cs typeface="Times New Roman" panose="02020603050405020304" pitchFamily="18" charset="0"/>
              </a:rPr>
              <a:t>months in length.</a:t>
            </a:r>
            <a:endParaRPr lang="en-US" altLang="en-US" sz="2400" dirty="0"/>
          </a:p>
        </p:txBody>
      </p:sp>
      <p:sp>
        <p:nvSpPr>
          <p:cNvPr id="2" name="Slide Number Placeholder 1"/>
          <p:cNvSpPr>
            <a:spLocks noGrp="1"/>
          </p:cNvSpPr>
          <p:nvPr>
            <p:ph type="sldNum" sz="quarter" idx="12"/>
          </p:nvPr>
        </p:nvSpPr>
        <p:spPr/>
        <p:txBody>
          <a:bodyPr/>
          <a:lstStyle/>
          <a:p>
            <a:pPr>
              <a:defRPr/>
            </a:pPr>
            <a:fld id="{35409FD9-E366-4ABD-AE9B-AE89028787C9}" type="slidenum">
              <a:rPr lang="en-US" altLang="en-US" smtClean="0"/>
              <a:pPr>
                <a:defRPr/>
              </a:pPr>
              <a:t>14</a:t>
            </a:fld>
            <a:endParaRPr lang="en-US" altLang="en-US" dirty="0"/>
          </a:p>
        </p:txBody>
      </p:sp>
    </p:spTree>
    <p:extLst>
      <p:ext uri="{BB962C8B-B14F-4D97-AF65-F5344CB8AC3E}">
        <p14:creationId xmlns:p14="http://schemas.microsoft.com/office/powerpoint/2010/main" val="25044554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4A0CD1-1E15-4D27-8793-E5D71A9C5547}"/>
              </a:ext>
            </a:extLst>
          </p:cNvPr>
          <p:cNvSpPr>
            <a:spLocks noGrp="1"/>
          </p:cNvSpPr>
          <p:nvPr>
            <p:ph type="title"/>
          </p:nvPr>
        </p:nvSpPr>
        <p:spPr/>
        <p:txBody>
          <a:bodyPr/>
          <a:lstStyle/>
          <a:p>
            <a:r>
              <a:rPr lang="en-US" dirty="0"/>
              <a:t>Key Process Changes</a:t>
            </a:r>
            <a:r>
              <a:rPr lang="en-US" dirty="0">
                <a:solidFill>
                  <a:srgbClr val="FFFFFF"/>
                </a:solidFill>
              </a:rPr>
              <a:t> (2 of 2)</a:t>
            </a:r>
            <a:endParaRPr lang="en-US" dirty="0"/>
          </a:p>
        </p:txBody>
      </p:sp>
      <p:sp>
        <p:nvSpPr>
          <p:cNvPr id="5"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08084" y="1051560"/>
            <a:ext cx="8545416" cy="1646605"/>
          </a:xfrm>
        </p:spPr>
        <p:txBody>
          <a:bodyPr/>
          <a:lstStyle/>
          <a:p>
            <a:pPr marL="169863" lvl="1" indent="-169863" defTabSz="914378">
              <a:lnSpc>
                <a:spcPct val="100000"/>
              </a:lnSpc>
              <a:spcBef>
                <a:spcPts val="600"/>
              </a:spcBef>
              <a:buSzPct val="100000"/>
              <a:buFont typeface="Arial" pitchFamily="34" charset="0"/>
              <a:buChar char="•"/>
              <a:defRPr/>
            </a:pPr>
            <a:r>
              <a:rPr lang="en-US" sz="2400" dirty="0">
                <a:sym typeface="Arial"/>
              </a:rPr>
              <a:t>PAP will be assigned in Workday.</a:t>
            </a:r>
          </a:p>
          <a:p>
            <a:pPr marL="169863" lvl="1" indent="-169863" defTabSz="914378">
              <a:lnSpc>
                <a:spcPct val="100000"/>
              </a:lnSpc>
              <a:spcBef>
                <a:spcPts val="600"/>
              </a:spcBef>
              <a:buSzPct val="100000"/>
              <a:buFont typeface="Arial" pitchFamily="34" charset="0"/>
              <a:buChar char="•"/>
              <a:defRPr/>
            </a:pPr>
            <a:r>
              <a:rPr lang="en-US" sz="2400" dirty="0">
                <a:sym typeface="Arial"/>
              </a:rPr>
              <a:t>The departmental Managers, HR Partners, and Compensation Partners will be responsible for initiating the various compensation processes.</a:t>
            </a:r>
          </a:p>
        </p:txBody>
      </p:sp>
      <p:sp>
        <p:nvSpPr>
          <p:cNvPr id="2" name="Slide Number Placeholder 1"/>
          <p:cNvSpPr>
            <a:spLocks noGrp="1"/>
          </p:cNvSpPr>
          <p:nvPr>
            <p:ph type="sldNum" sz="quarter" idx="12"/>
          </p:nvPr>
        </p:nvSpPr>
        <p:spPr/>
        <p:txBody>
          <a:bodyPr/>
          <a:lstStyle/>
          <a:p>
            <a:pPr>
              <a:defRPr/>
            </a:pPr>
            <a:fld id="{35409FD9-E366-4ABD-AE9B-AE89028787C9}" type="slidenum">
              <a:rPr lang="en-US" altLang="en-US" smtClean="0"/>
              <a:pPr>
                <a:defRPr/>
              </a:pPr>
              <a:t>15</a:t>
            </a:fld>
            <a:endParaRPr lang="en-US" altLang="en-US" dirty="0"/>
          </a:p>
        </p:txBody>
      </p:sp>
    </p:spTree>
    <p:extLst>
      <p:ext uri="{BB962C8B-B14F-4D97-AF65-F5344CB8AC3E}">
        <p14:creationId xmlns:p14="http://schemas.microsoft.com/office/powerpoint/2010/main" val="8369345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B9F-E2E8-4BE8-9EF5-E06DDB490E0C}"/>
              </a:ext>
            </a:extLst>
          </p:cNvPr>
          <p:cNvSpPr>
            <a:spLocks noGrp="1"/>
          </p:cNvSpPr>
          <p:nvPr>
            <p:ph type="title"/>
          </p:nvPr>
        </p:nvSpPr>
        <p:spPr>
          <a:xfrm>
            <a:off x="690282" y="114632"/>
            <a:ext cx="8283389" cy="563231"/>
          </a:xfrm>
        </p:spPr>
        <p:txBody>
          <a:bodyPr/>
          <a:lstStyle/>
          <a:p>
            <a:r>
              <a:rPr lang="en-US" dirty="0">
                <a:solidFill>
                  <a:srgbClr val="FFFFFF"/>
                </a:solidFill>
              </a:rPr>
              <a:t>Compensation Roles (1 of 4)</a:t>
            </a:r>
            <a:endParaRPr lang="en-US" dirty="0"/>
          </a:p>
        </p:txBody>
      </p:sp>
      <p:graphicFrame>
        <p:nvGraphicFramePr>
          <p:cNvPr id="4" name="Table Placeholder 3">
            <a:extLst>
              <a:ext uri="{FF2B5EF4-FFF2-40B4-BE49-F238E27FC236}">
                <a16:creationId xmlns:a16="http://schemas.microsoft.com/office/drawing/2014/main" id="{9DF9C1AD-95CE-4EDF-B434-DDF8D2F13634}"/>
              </a:ext>
            </a:extLst>
          </p:cNvPr>
          <p:cNvGraphicFramePr>
            <a:graphicFrameLocks noGrp="1"/>
          </p:cNvGraphicFramePr>
          <p:nvPr>
            <p:ph type="tbl" sz="quarter" idx="13"/>
            <p:extLst>
              <p:ext uri="{D42A27DB-BD31-4B8C-83A1-F6EECF244321}">
                <p14:modId xmlns:p14="http://schemas.microsoft.com/office/powerpoint/2010/main" val="1693189954"/>
              </p:ext>
            </p:extLst>
          </p:nvPr>
        </p:nvGraphicFramePr>
        <p:xfrm>
          <a:off x="152400" y="901116"/>
          <a:ext cx="8801100" cy="3704135"/>
        </p:xfrm>
        <a:graphic>
          <a:graphicData uri="http://schemas.openxmlformats.org/drawingml/2006/table">
            <a:tbl>
              <a:tblPr firstRow="1" bandRow="1">
                <a:tableStyleId>{5C22544A-7EE6-4342-B048-85BDC9FD1C3A}</a:tableStyleId>
              </a:tblPr>
              <a:tblGrid>
                <a:gridCol w="2321859">
                  <a:extLst>
                    <a:ext uri="{9D8B030D-6E8A-4147-A177-3AD203B41FA5}">
                      <a16:colId xmlns:a16="http://schemas.microsoft.com/office/drawing/2014/main" val="3359413268"/>
                    </a:ext>
                  </a:extLst>
                </a:gridCol>
                <a:gridCol w="6479241">
                  <a:extLst>
                    <a:ext uri="{9D8B030D-6E8A-4147-A177-3AD203B41FA5}">
                      <a16:colId xmlns:a16="http://schemas.microsoft.com/office/drawing/2014/main" val="4082753753"/>
                    </a:ext>
                  </a:extLst>
                </a:gridCol>
              </a:tblGrid>
              <a:tr h="595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Term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6A7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6A71"/>
                    </a:solidFill>
                  </a:tcPr>
                </a:tc>
                <a:extLst>
                  <a:ext uri="{0D108BD9-81ED-4DB2-BD59-A6C34878D82A}">
                    <a16:rowId xmlns:a16="http://schemas.microsoft.com/office/drawing/2014/main" val="370922330"/>
                  </a:ext>
                </a:extLst>
              </a:tr>
              <a:tr h="753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Manager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dk1"/>
                          </a:solidFill>
                          <a:latin typeface="Lucida Sans" panose="020B0602030504020204" pitchFamily="34" charset="0"/>
                          <a:ea typeface="+mn-ea"/>
                          <a:cs typeface="+mn-cs"/>
                        </a:rPr>
                        <a:t>Managers perform tasks on members of the assigned supervisory organizations. They also approve the requests for the HCM processes.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92960277"/>
                  </a:ext>
                </a:extLst>
              </a:tr>
              <a:tr h="753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HR Partner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1" indent="0" algn="l" defTabSz="971526" rtl="0" eaLnBrk="0" fontAlgn="auto" latinLnBrk="0" hangingPunct="0">
                        <a:lnSpc>
                          <a:spcPct val="100000"/>
                        </a:lnSpc>
                        <a:spcBef>
                          <a:spcPts val="0"/>
                        </a:spcBef>
                        <a:spcAft>
                          <a:spcPts val="0"/>
                        </a:spcAft>
                        <a:buClr>
                          <a:srgbClr val="C00000"/>
                        </a:buClr>
                        <a:buSzTx/>
                        <a:buFont typeface="Arial" panose="020B0604020202020204" pitchFamily="34" charset="0"/>
                        <a:buNone/>
                        <a:tabLst>
                          <a:tab pos="112713" algn="l"/>
                        </a:tabLst>
                        <a:defRPr/>
                      </a:pPr>
                      <a:r>
                        <a:rPr lang="en-US" sz="2400" kern="1200" dirty="0">
                          <a:solidFill>
                            <a:schemeClr val="dk1"/>
                          </a:solidFill>
                          <a:latin typeface="Lucida Sans" panose="020B0602030504020204" pitchFamily="34" charset="0"/>
                          <a:ea typeface="+mn-ea"/>
                          <a:cs typeface="+mn-cs"/>
                        </a:rPr>
                        <a:t>HR Partners perform the HR management tasks for the assigned organizations. They also approve the requests for the HCM processes.</a:t>
                      </a:r>
                      <a:r>
                        <a:rPr lang="en-US" sz="2400" kern="1200" dirty="0">
                          <a:solidFill>
                            <a:srgbClr val="00B050"/>
                          </a:solidFill>
                          <a:latin typeface="Lucida Sans" panose="020B0602030504020204" pitchFamily="34" charset="0"/>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816035524"/>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679810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B9F-E2E8-4BE8-9EF5-E06DDB490E0C}"/>
              </a:ext>
            </a:extLst>
          </p:cNvPr>
          <p:cNvSpPr>
            <a:spLocks noGrp="1"/>
          </p:cNvSpPr>
          <p:nvPr>
            <p:ph type="title"/>
          </p:nvPr>
        </p:nvSpPr>
        <p:spPr>
          <a:xfrm>
            <a:off x="690282" y="114632"/>
            <a:ext cx="8283389" cy="563231"/>
          </a:xfrm>
        </p:spPr>
        <p:txBody>
          <a:bodyPr/>
          <a:lstStyle/>
          <a:p>
            <a:r>
              <a:rPr lang="en-US" dirty="0"/>
              <a:t>Compensation Roles (2 of 4)</a:t>
            </a:r>
          </a:p>
        </p:txBody>
      </p:sp>
      <p:graphicFrame>
        <p:nvGraphicFramePr>
          <p:cNvPr id="4" name="Table Placeholder 3">
            <a:extLst>
              <a:ext uri="{FF2B5EF4-FFF2-40B4-BE49-F238E27FC236}">
                <a16:creationId xmlns:a16="http://schemas.microsoft.com/office/drawing/2014/main" id="{9DF9C1AD-95CE-4EDF-B434-DDF8D2F13634}"/>
              </a:ext>
            </a:extLst>
          </p:cNvPr>
          <p:cNvGraphicFramePr>
            <a:graphicFrameLocks noGrp="1"/>
          </p:cNvGraphicFramePr>
          <p:nvPr>
            <p:ph type="tbl" sz="quarter" idx="13"/>
            <p:extLst>
              <p:ext uri="{D42A27DB-BD31-4B8C-83A1-F6EECF244321}">
                <p14:modId xmlns:p14="http://schemas.microsoft.com/office/powerpoint/2010/main" val="3644751349"/>
              </p:ext>
            </p:extLst>
          </p:nvPr>
        </p:nvGraphicFramePr>
        <p:xfrm>
          <a:off x="152400" y="901116"/>
          <a:ext cx="8801100" cy="3704135"/>
        </p:xfrm>
        <a:graphic>
          <a:graphicData uri="http://schemas.openxmlformats.org/drawingml/2006/table">
            <a:tbl>
              <a:tblPr firstRow="1" bandRow="1">
                <a:tableStyleId>{5C22544A-7EE6-4342-B048-85BDC9FD1C3A}</a:tableStyleId>
              </a:tblPr>
              <a:tblGrid>
                <a:gridCol w="2330824">
                  <a:extLst>
                    <a:ext uri="{9D8B030D-6E8A-4147-A177-3AD203B41FA5}">
                      <a16:colId xmlns:a16="http://schemas.microsoft.com/office/drawing/2014/main" val="3359413268"/>
                    </a:ext>
                  </a:extLst>
                </a:gridCol>
                <a:gridCol w="6470276">
                  <a:extLst>
                    <a:ext uri="{9D8B030D-6E8A-4147-A177-3AD203B41FA5}">
                      <a16:colId xmlns:a16="http://schemas.microsoft.com/office/drawing/2014/main" val="4082753753"/>
                    </a:ext>
                  </a:extLst>
                </a:gridCol>
              </a:tblGrid>
              <a:tr h="595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Term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6A7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6A71"/>
                    </a:solidFill>
                  </a:tcPr>
                </a:tc>
                <a:extLst>
                  <a:ext uri="{0D108BD9-81ED-4DB2-BD59-A6C34878D82A}">
                    <a16:rowId xmlns:a16="http://schemas.microsoft.com/office/drawing/2014/main" val="370922330"/>
                  </a:ext>
                </a:extLst>
              </a:tr>
              <a:tr h="753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Compensation Partner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dk1"/>
                          </a:solidFill>
                          <a:latin typeface="Lucida Sans" panose="020B0602030504020204" pitchFamily="34" charset="0"/>
                          <a:ea typeface="+mn-ea"/>
                          <a:cs typeface="+mn-cs"/>
                        </a:rPr>
                        <a:t>A </a:t>
                      </a:r>
                      <a:r>
                        <a:rPr lang="en-US" sz="2400" kern="1200" dirty="0">
                          <a:solidFill>
                            <a:schemeClr val="tx1"/>
                          </a:solidFill>
                          <a:latin typeface="Lucida Sans" panose="020B0602030504020204" pitchFamily="34" charset="0"/>
                          <a:ea typeface="+mn-ea"/>
                          <a:cs typeface="+mn-cs"/>
                        </a:rPr>
                        <a:t>Compensation Partner p</a:t>
                      </a:r>
                      <a:r>
                        <a:rPr lang="en-US" sz="2400" kern="1200" dirty="0">
                          <a:solidFill>
                            <a:schemeClr val="dk1"/>
                          </a:solidFill>
                          <a:latin typeface="Lucida Sans" panose="020B0602030504020204" pitchFamily="34" charset="0"/>
                          <a:ea typeface="+mn-ea"/>
                          <a:cs typeface="+mn-cs"/>
                        </a:rPr>
                        <a:t>erforms the compensation management tasks for the assigned organizations. They also review the requests within the Compensation and the Staffing processes.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92960277"/>
                  </a:ext>
                </a:extLst>
              </a:tr>
              <a:tr h="753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Appointing Authority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1" indent="0" algn="l" defTabSz="971526" rtl="0" eaLnBrk="0" fontAlgn="auto" latinLnBrk="0" hangingPunct="0">
                        <a:lnSpc>
                          <a:spcPct val="100000"/>
                        </a:lnSpc>
                        <a:spcBef>
                          <a:spcPts val="0"/>
                        </a:spcBef>
                        <a:spcAft>
                          <a:spcPts val="0"/>
                        </a:spcAft>
                        <a:buClr>
                          <a:srgbClr val="C00000"/>
                        </a:buClr>
                        <a:buSzTx/>
                        <a:buFont typeface="Arial" panose="020B0604020202020204" pitchFamily="34" charset="0"/>
                        <a:buNone/>
                        <a:tabLst>
                          <a:tab pos="112713" algn="l"/>
                        </a:tabLst>
                        <a:defRPr/>
                      </a:pPr>
                      <a:r>
                        <a:rPr lang="en-US" sz="2400" kern="1200" dirty="0">
                          <a:solidFill>
                            <a:schemeClr val="dk1"/>
                          </a:solidFill>
                          <a:latin typeface="Lucida Sans" panose="020B0602030504020204" pitchFamily="34" charset="0"/>
                          <a:ea typeface="+mn-ea"/>
                          <a:cs typeface="+mn-cs"/>
                        </a:rPr>
                        <a:t>An Appointing Authority approves the requests within the Compensation processes.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816035524"/>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113781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B9F-E2E8-4BE8-9EF5-E06DDB490E0C}"/>
              </a:ext>
            </a:extLst>
          </p:cNvPr>
          <p:cNvSpPr>
            <a:spLocks noGrp="1"/>
          </p:cNvSpPr>
          <p:nvPr>
            <p:ph type="title"/>
          </p:nvPr>
        </p:nvSpPr>
        <p:spPr>
          <a:xfrm>
            <a:off x="690282" y="114632"/>
            <a:ext cx="8283389" cy="563231"/>
          </a:xfrm>
        </p:spPr>
        <p:txBody>
          <a:bodyPr/>
          <a:lstStyle/>
          <a:p>
            <a:r>
              <a:rPr lang="en-US" dirty="0"/>
              <a:t>Compensation Roles (3 of 4)</a:t>
            </a:r>
          </a:p>
        </p:txBody>
      </p:sp>
      <p:graphicFrame>
        <p:nvGraphicFramePr>
          <p:cNvPr id="4" name="Table Placeholder 3">
            <a:extLst>
              <a:ext uri="{FF2B5EF4-FFF2-40B4-BE49-F238E27FC236}">
                <a16:creationId xmlns:a16="http://schemas.microsoft.com/office/drawing/2014/main" id="{9DF9C1AD-95CE-4EDF-B434-DDF8D2F13634}"/>
              </a:ext>
            </a:extLst>
          </p:cNvPr>
          <p:cNvGraphicFramePr>
            <a:graphicFrameLocks noGrp="1"/>
          </p:cNvGraphicFramePr>
          <p:nvPr>
            <p:ph type="tbl" sz="quarter" idx="13"/>
            <p:extLst>
              <p:ext uri="{D42A27DB-BD31-4B8C-83A1-F6EECF244321}">
                <p14:modId xmlns:p14="http://schemas.microsoft.com/office/powerpoint/2010/main" val="1021705162"/>
              </p:ext>
            </p:extLst>
          </p:nvPr>
        </p:nvGraphicFramePr>
        <p:xfrm>
          <a:off x="152400" y="901116"/>
          <a:ext cx="8801100" cy="4161335"/>
        </p:xfrm>
        <a:graphic>
          <a:graphicData uri="http://schemas.openxmlformats.org/drawingml/2006/table">
            <a:tbl>
              <a:tblPr firstRow="1" bandRow="1">
                <a:tableStyleId>{5C22544A-7EE6-4342-B048-85BDC9FD1C3A}</a:tableStyleId>
              </a:tblPr>
              <a:tblGrid>
                <a:gridCol w="2330824">
                  <a:extLst>
                    <a:ext uri="{9D8B030D-6E8A-4147-A177-3AD203B41FA5}">
                      <a16:colId xmlns:a16="http://schemas.microsoft.com/office/drawing/2014/main" val="3359413268"/>
                    </a:ext>
                  </a:extLst>
                </a:gridCol>
                <a:gridCol w="6470276">
                  <a:extLst>
                    <a:ext uri="{9D8B030D-6E8A-4147-A177-3AD203B41FA5}">
                      <a16:colId xmlns:a16="http://schemas.microsoft.com/office/drawing/2014/main" val="4082753753"/>
                    </a:ext>
                  </a:extLst>
                </a:gridCol>
              </a:tblGrid>
              <a:tr h="595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Term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6A7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6A71"/>
                    </a:solidFill>
                  </a:tcPr>
                </a:tc>
                <a:extLst>
                  <a:ext uri="{0D108BD9-81ED-4DB2-BD59-A6C34878D82A}">
                    <a16:rowId xmlns:a16="http://schemas.microsoft.com/office/drawing/2014/main" val="370922330"/>
                  </a:ext>
                </a:extLst>
              </a:tr>
              <a:tr h="753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Lucida Sans" panose="020B0602030504020204" pitchFamily="34" charset="0"/>
                          <a:ea typeface="+mn-ea"/>
                          <a:cs typeface="+mn-cs"/>
                        </a:rPr>
                        <a:t>Academic Outreach and Innovation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1" indent="0" algn="l" defTabSz="971526" rtl="0" eaLnBrk="0" fontAlgn="auto" latinLnBrk="0" hangingPunct="0">
                        <a:lnSpc>
                          <a:spcPct val="100000"/>
                        </a:lnSpc>
                        <a:spcBef>
                          <a:spcPts val="0"/>
                        </a:spcBef>
                        <a:spcAft>
                          <a:spcPts val="0"/>
                        </a:spcAft>
                        <a:buClr>
                          <a:srgbClr val="C00000"/>
                        </a:buClr>
                        <a:buSzTx/>
                        <a:buFont typeface="Arial" panose="020B0604020202020204" pitchFamily="34" charset="0"/>
                        <a:buNone/>
                        <a:tabLst>
                          <a:tab pos="112713" algn="l"/>
                        </a:tabLst>
                        <a:defRPr/>
                      </a:pPr>
                      <a:r>
                        <a:rPr lang="en-US" sz="2400" kern="1200" dirty="0">
                          <a:solidFill>
                            <a:schemeClr val="dk1"/>
                          </a:solidFill>
                          <a:latin typeface="Lucida Sans" panose="020B0602030504020204" pitchFamily="34" charset="0"/>
                          <a:ea typeface="+mn-ea"/>
                          <a:cs typeface="+mn-cs"/>
                        </a:rPr>
                        <a:t>AOI approves summer session PAP assignments</a:t>
                      </a:r>
                      <a:r>
                        <a:rPr lang="en-US" sz="2400" kern="1200" baseline="0" dirty="0">
                          <a:solidFill>
                            <a:schemeClr val="dk1"/>
                          </a:solidFill>
                          <a:latin typeface="Lucida Sans" panose="020B0602030504020204" pitchFamily="34" charset="0"/>
                          <a:ea typeface="+mn-ea"/>
                          <a:cs typeface="+mn-cs"/>
                        </a:rPr>
                        <a:t> and Graduate Summer TA and RA jobs.</a:t>
                      </a:r>
                      <a:endParaRPr lang="en-US" sz="2400" kern="1200" dirty="0">
                        <a:solidFill>
                          <a:schemeClr val="dk1"/>
                        </a:solidFill>
                        <a:latin typeface="Lucida Sans" panose="020B0602030504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92960277"/>
                  </a:ext>
                </a:extLst>
              </a:tr>
              <a:tr h="753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VP Spokane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1" indent="0" algn="l" defTabSz="971526" rtl="0" eaLnBrk="0" fontAlgn="auto" latinLnBrk="0" hangingPunct="0">
                        <a:lnSpc>
                          <a:spcPct val="100000"/>
                        </a:lnSpc>
                        <a:spcBef>
                          <a:spcPts val="0"/>
                        </a:spcBef>
                        <a:spcAft>
                          <a:spcPts val="0"/>
                        </a:spcAft>
                        <a:buClr>
                          <a:srgbClr val="C00000"/>
                        </a:buClr>
                        <a:buSzTx/>
                        <a:buFont typeface="Arial" panose="020B0604020202020204" pitchFamily="34" charset="0"/>
                        <a:buNone/>
                        <a:tabLst>
                          <a:tab pos="112713" algn="l"/>
                        </a:tabLst>
                        <a:defRPr/>
                      </a:pPr>
                      <a:r>
                        <a:rPr lang="en-US" sz="2400" dirty="0">
                          <a:latin typeface="Lucida Sans" panose="020B0602030504020204" pitchFamily="34" charset="0"/>
                          <a:cs typeface="Lucida Sans" panose="020B0602040502020204" pitchFamily="34" charset="0"/>
                        </a:rPr>
                        <a:t>VP </a:t>
                      </a:r>
                      <a:r>
                        <a:rPr lang="en-US" sz="2400" kern="1200" dirty="0">
                          <a:solidFill>
                            <a:schemeClr val="tx1"/>
                          </a:solidFill>
                          <a:latin typeface="Lucida Sans" panose="020B0602030504020204" pitchFamily="34" charset="0"/>
                          <a:ea typeface="+mn-ea"/>
                          <a:cs typeface="+mn-cs"/>
                        </a:rPr>
                        <a:t>Spokane a</a:t>
                      </a:r>
                      <a:r>
                        <a:rPr lang="en-US" sz="2400" dirty="0">
                          <a:latin typeface="Lucida Sans" panose="020B0602030504020204" pitchFamily="34" charset="0"/>
                          <a:cs typeface="Lucida Sans" panose="020B0602040502020204" pitchFamily="34" charset="0"/>
                        </a:rPr>
                        <a:t>pproves compensation process for the VP Spokane reporting units.</a:t>
                      </a:r>
                      <a:endParaRPr lang="en-US" sz="2400" kern="1200" dirty="0">
                        <a:solidFill>
                          <a:srgbClr val="00B050"/>
                        </a:solidFill>
                        <a:latin typeface="Lucida Sans" panose="020B0602030504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816035524"/>
                  </a:ext>
                </a:extLst>
              </a:tr>
              <a:tr h="753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Provost Office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1" indent="0" algn="l" defTabSz="971526" rtl="0" eaLnBrk="0" fontAlgn="auto" latinLnBrk="0" hangingPunct="0">
                        <a:lnSpc>
                          <a:spcPct val="100000"/>
                        </a:lnSpc>
                        <a:spcBef>
                          <a:spcPts val="0"/>
                        </a:spcBef>
                        <a:spcAft>
                          <a:spcPts val="0"/>
                        </a:spcAft>
                        <a:buClr>
                          <a:srgbClr val="C00000"/>
                        </a:buClr>
                        <a:buSzTx/>
                        <a:buFont typeface="Arial" panose="020B0604020202020204" pitchFamily="34" charset="0"/>
                        <a:buNone/>
                        <a:tabLst>
                          <a:tab pos="112713" algn="l"/>
                        </a:tabLst>
                        <a:defRPr/>
                      </a:pPr>
                      <a:r>
                        <a:rPr lang="en-US" sz="2400" kern="1200" dirty="0">
                          <a:solidFill>
                            <a:schemeClr val="tx1"/>
                          </a:solidFill>
                          <a:latin typeface="Lucida Sans" panose="020B0602030504020204" pitchFamily="34" charset="0"/>
                          <a:ea typeface="+mn-ea"/>
                          <a:cs typeface="+mn-cs"/>
                        </a:rPr>
                        <a:t>The Provost Office a</a:t>
                      </a:r>
                      <a:r>
                        <a:rPr lang="en-US" sz="2400" dirty="0">
                          <a:latin typeface="Lucida Sans" panose="020B0602030504020204" pitchFamily="34" charset="0"/>
                          <a:cs typeface="Lucida Sans" panose="020B0602040502020204" pitchFamily="34" charset="0"/>
                        </a:rPr>
                        <a:t>pproves compensation process for the Provost Office reporting units.</a:t>
                      </a:r>
                      <a:endParaRPr lang="en-US" sz="2400" kern="1200" dirty="0">
                        <a:solidFill>
                          <a:srgbClr val="00B050"/>
                        </a:solidFill>
                        <a:latin typeface="Lucida Sans" panose="020B0602030504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2165427156"/>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782238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B9F-E2E8-4BE8-9EF5-E06DDB490E0C}"/>
              </a:ext>
            </a:extLst>
          </p:cNvPr>
          <p:cNvSpPr>
            <a:spLocks noGrp="1"/>
          </p:cNvSpPr>
          <p:nvPr>
            <p:ph type="title"/>
          </p:nvPr>
        </p:nvSpPr>
        <p:spPr>
          <a:xfrm>
            <a:off x="690282" y="114632"/>
            <a:ext cx="8283389" cy="563231"/>
          </a:xfrm>
        </p:spPr>
        <p:txBody>
          <a:bodyPr/>
          <a:lstStyle/>
          <a:p>
            <a:r>
              <a:rPr lang="en-US" dirty="0"/>
              <a:t>Compensation Roles (4 of 4)</a:t>
            </a:r>
          </a:p>
        </p:txBody>
      </p:sp>
      <p:graphicFrame>
        <p:nvGraphicFramePr>
          <p:cNvPr id="4" name="Table Placeholder 3">
            <a:extLst>
              <a:ext uri="{FF2B5EF4-FFF2-40B4-BE49-F238E27FC236}">
                <a16:creationId xmlns:a16="http://schemas.microsoft.com/office/drawing/2014/main" id="{9DF9C1AD-95CE-4EDF-B434-DDF8D2F13634}"/>
              </a:ext>
            </a:extLst>
          </p:cNvPr>
          <p:cNvGraphicFramePr>
            <a:graphicFrameLocks noGrp="1"/>
          </p:cNvGraphicFramePr>
          <p:nvPr>
            <p:ph type="tbl" sz="quarter" idx="13"/>
            <p:extLst>
              <p:ext uri="{D42A27DB-BD31-4B8C-83A1-F6EECF244321}">
                <p14:modId xmlns:p14="http://schemas.microsoft.com/office/powerpoint/2010/main" val="1620560368"/>
              </p:ext>
            </p:extLst>
          </p:nvPr>
        </p:nvGraphicFramePr>
        <p:xfrm>
          <a:off x="152400" y="901116"/>
          <a:ext cx="8801100" cy="3338375"/>
        </p:xfrm>
        <a:graphic>
          <a:graphicData uri="http://schemas.openxmlformats.org/drawingml/2006/table">
            <a:tbl>
              <a:tblPr firstRow="1" bandRow="1">
                <a:tableStyleId>{5C22544A-7EE6-4342-B048-85BDC9FD1C3A}</a:tableStyleId>
              </a:tblPr>
              <a:tblGrid>
                <a:gridCol w="2321859">
                  <a:extLst>
                    <a:ext uri="{9D8B030D-6E8A-4147-A177-3AD203B41FA5}">
                      <a16:colId xmlns:a16="http://schemas.microsoft.com/office/drawing/2014/main" val="3359413268"/>
                    </a:ext>
                  </a:extLst>
                </a:gridCol>
                <a:gridCol w="6479241">
                  <a:extLst>
                    <a:ext uri="{9D8B030D-6E8A-4147-A177-3AD203B41FA5}">
                      <a16:colId xmlns:a16="http://schemas.microsoft.com/office/drawing/2014/main" val="4082753753"/>
                    </a:ext>
                  </a:extLst>
                </a:gridCol>
              </a:tblGrid>
              <a:tr h="595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Term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6A7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6A71"/>
                    </a:solidFill>
                  </a:tcPr>
                </a:tc>
                <a:extLst>
                  <a:ext uri="{0D108BD9-81ED-4DB2-BD59-A6C34878D82A}">
                    <a16:rowId xmlns:a16="http://schemas.microsoft.com/office/drawing/2014/main" val="370922330"/>
                  </a:ext>
                </a:extLst>
              </a:tr>
              <a:tr h="753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HRS 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1" indent="0" algn="l" defTabSz="971526" rtl="0" eaLnBrk="0" fontAlgn="auto" latinLnBrk="0" hangingPunct="0">
                        <a:lnSpc>
                          <a:spcPct val="100000"/>
                        </a:lnSpc>
                        <a:spcBef>
                          <a:spcPts val="0"/>
                        </a:spcBef>
                        <a:spcAft>
                          <a:spcPts val="0"/>
                        </a:spcAft>
                        <a:buClr>
                          <a:srgbClr val="C00000"/>
                        </a:buClr>
                        <a:buSzTx/>
                        <a:buFont typeface="Arial" panose="020B0604020202020204" pitchFamily="34" charset="0"/>
                        <a:buNone/>
                        <a:tabLst>
                          <a:tab pos="112713" algn="l"/>
                        </a:tabLst>
                        <a:defRPr/>
                      </a:pPr>
                      <a:r>
                        <a:rPr lang="en-US" sz="2400" kern="1200" dirty="0">
                          <a:solidFill>
                            <a:schemeClr val="dk1"/>
                          </a:solidFill>
                          <a:latin typeface="Lucida Sans" panose="020B0602030504020204" pitchFamily="34" charset="0"/>
                          <a:ea typeface="+mn-ea"/>
                          <a:cs typeface="+mn-cs"/>
                        </a:rPr>
                        <a:t>HRS Employment approves the requests within the Compensation processes</a:t>
                      </a:r>
                      <a:r>
                        <a:rPr lang="en-US" sz="2400" kern="1200" baseline="0" dirty="0">
                          <a:solidFill>
                            <a:schemeClr val="dk1"/>
                          </a:solidFill>
                          <a:latin typeface="Lucida Sans" panose="020B0602030504020204" pitchFamily="34" charset="0"/>
                          <a:ea typeface="+mn-ea"/>
                          <a:cs typeface="+mn-cs"/>
                        </a:rPr>
                        <a:t> for administrative professional and civil service employees.</a:t>
                      </a:r>
                      <a:endParaRPr lang="en-US" sz="2400" kern="1200" dirty="0">
                        <a:solidFill>
                          <a:schemeClr val="dk1"/>
                        </a:solidFill>
                        <a:latin typeface="Lucida Sans" panose="020B0602030504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92960277"/>
                  </a:ext>
                </a:extLst>
              </a:tr>
              <a:tr h="753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HRS</a:t>
                      </a:r>
                      <a:r>
                        <a:rPr lang="en-US" sz="2400" kern="1200" baseline="0" dirty="0">
                          <a:solidFill>
                            <a:schemeClr val="tx1"/>
                          </a:solidFill>
                          <a:latin typeface="Lucida Sans" panose="020B0602030504020204" pitchFamily="34" charset="0"/>
                          <a:ea typeface="+mn-ea"/>
                          <a:cs typeface="+mn-cs"/>
                        </a:rPr>
                        <a:t> Records </a:t>
                      </a:r>
                      <a:endParaRPr lang="en-US" sz="2400" kern="1200" dirty="0">
                        <a:solidFill>
                          <a:schemeClr val="tx1"/>
                        </a:solidFill>
                        <a:latin typeface="Lucida Sans" panose="020B0602030504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1" indent="0" algn="l" defTabSz="971526" rtl="0" eaLnBrk="0" fontAlgn="auto" latinLnBrk="0" hangingPunct="0">
                        <a:lnSpc>
                          <a:spcPct val="100000"/>
                        </a:lnSpc>
                        <a:spcBef>
                          <a:spcPts val="0"/>
                        </a:spcBef>
                        <a:spcAft>
                          <a:spcPts val="0"/>
                        </a:spcAft>
                        <a:buClr>
                          <a:srgbClr val="C00000"/>
                        </a:buClr>
                        <a:buSzTx/>
                        <a:buFont typeface="Arial" panose="020B0604020202020204" pitchFamily="34" charset="0"/>
                        <a:buNone/>
                        <a:tabLst>
                          <a:tab pos="112713" algn="l"/>
                        </a:tabLst>
                        <a:defRPr/>
                      </a:pPr>
                      <a:r>
                        <a:rPr lang="en-US" sz="2400" kern="1200" dirty="0">
                          <a:solidFill>
                            <a:schemeClr val="dk1"/>
                          </a:solidFill>
                          <a:latin typeface="Lucida Sans" panose="020B0602030504020204" pitchFamily="34" charset="0"/>
                          <a:ea typeface="+mn-ea"/>
                          <a:cs typeface="+mn-cs"/>
                        </a:rPr>
                        <a:t>HRS Records</a:t>
                      </a:r>
                      <a:r>
                        <a:rPr lang="en-US" sz="2400" kern="1200" baseline="0" dirty="0">
                          <a:solidFill>
                            <a:schemeClr val="dk1"/>
                          </a:solidFill>
                          <a:latin typeface="Lucida Sans" panose="020B0602030504020204" pitchFamily="34" charset="0"/>
                          <a:ea typeface="+mn-ea"/>
                          <a:cs typeface="+mn-cs"/>
                        </a:rPr>
                        <a:t> </a:t>
                      </a:r>
                      <a:r>
                        <a:rPr lang="en-US" sz="2400" kern="1200" dirty="0">
                          <a:solidFill>
                            <a:schemeClr val="dk1"/>
                          </a:solidFill>
                          <a:latin typeface="Lucida Sans" panose="020B0602030504020204" pitchFamily="34" charset="0"/>
                          <a:ea typeface="+mn-ea"/>
                          <a:cs typeface="+mn-cs"/>
                        </a:rPr>
                        <a:t>approves the requests within the Compensation processes for hourly</a:t>
                      </a:r>
                      <a:r>
                        <a:rPr lang="en-US" sz="2400" kern="1200" baseline="0" dirty="0">
                          <a:solidFill>
                            <a:schemeClr val="dk1"/>
                          </a:solidFill>
                          <a:latin typeface="Lucida Sans" panose="020B0602030504020204" pitchFamily="34" charset="0"/>
                          <a:ea typeface="+mn-ea"/>
                          <a:cs typeface="+mn-cs"/>
                        </a:rPr>
                        <a:t> employees, </a:t>
                      </a:r>
                      <a:r>
                        <a:rPr lang="en-US" sz="2400" kern="1200" dirty="0">
                          <a:solidFill>
                            <a:schemeClr val="dk1"/>
                          </a:solidFill>
                          <a:latin typeface="Lucida Sans" panose="020B0602030504020204" pitchFamily="34" charset="0"/>
                          <a:ea typeface="+mn-ea"/>
                          <a:cs typeface="+mn-cs"/>
                        </a:rPr>
                        <a:t>faculty,</a:t>
                      </a:r>
                      <a:r>
                        <a:rPr lang="en-US" sz="2400" kern="1200" baseline="0" dirty="0">
                          <a:solidFill>
                            <a:schemeClr val="dk1"/>
                          </a:solidFill>
                          <a:latin typeface="Lucida Sans" panose="020B0602030504020204" pitchFamily="34" charset="0"/>
                          <a:ea typeface="+mn-ea"/>
                          <a:cs typeface="+mn-cs"/>
                        </a:rPr>
                        <a:t> and coaches</a:t>
                      </a:r>
                      <a:r>
                        <a:rPr lang="en-US" sz="2400" kern="1200" dirty="0">
                          <a:solidFill>
                            <a:schemeClr val="dk1"/>
                          </a:solidFill>
                          <a:latin typeface="Lucida Sans" panose="020B0602030504020204" pitchFamily="34"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71237467"/>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4107870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4AC08A-D04C-4BA1-A0D7-00CE4EF853E0}"/>
              </a:ext>
            </a:extLst>
          </p:cNvPr>
          <p:cNvSpPr>
            <a:spLocks noGrp="1"/>
          </p:cNvSpPr>
          <p:nvPr>
            <p:ph type="title" idx="4294967295"/>
          </p:nvPr>
        </p:nvSpPr>
        <p:spPr>
          <a:xfrm>
            <a:off x="1028701" y="96420"/>
            <a:ext cx="7762008"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400" b="1" i="0" u="none" strike="noStrike" kern="0" cap="none" spc="0" normalizeH="0" baseline="0" noProof="0" dirty="0">
                <a:ln>
                  <a:noFill/>
                </a:ln>
                <a:solidFill>
                  <a:srgbClr val="FFFFFF"/>
                </a:solidFill>
                <a:effectLst/>
                <a:uLnTx/>
                <a:uFillTx/>
                <a:latin typeface="Lucida Sans" pitchFamily="34" charset="0"/>
                <a:ea typeface="+mn-ea"/>
                <a:cs typeface="+mn-cs"/>
              </a:rPr>
              <a:t>Document Information</a:t>
            </a: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9" name="Table 9">
            <a:extLst>
              <a:ext uri="{FF2B5EF4-FFF2-40B4-BE49-F238E27FC236}">
                <a16:creationId xmlns:a16="http://schemas.microsoft.com/office/drawing/2014/main" id="{B59FC16A-BF12-47B6-A560-49D0F5C2D2CD}"/>
              </a:ext>
            </a:extLst>
          </p:cNvPr>
          <p:cNvGraphicFramePr>
            <a:graphicFrameLocks noGrp="1"/>
          </p:cNvGraphicFramePr>
          <p:nvPr>
            <p:ph sz="quarter" idx="13"/>
            <p:extLst>
              <p:ext uri="{D42A27DB-BD31-4B8C-83A1-F6EECF244321}">
                <p14:modId xmlns:p14="http://schemas.microsoft.com/office/powerpoint/2010/main" val="1882221990"/>
              </p:ext>
            </p:extLst>
          </p:nvPr>
        </p:nvGraphicFramePr>
        <p:xfrm>
          <a:off x="1028701" y="839016"/>
          <a:ext cx="7171530" cy="1988865"/>
        </p:xfrm>
        <a:graphic>
          <a:graphicData uri="http://schemas.openxmlformats.org/drawingml/2006/table">
            <a:tbl>
              <a:tblPr firstRow="1" bandRow="1">
                <a:tableStyleId>{5C22544A-7EE6-4342-B048-85BDC9FD1C3A}</a:tableStyleId>
              </a:tblPr>
              <a:tblGrid>
                <a:gridCol w="2512486">
                  <a:extLst>
                    <a:ext uri="{9D8B030D-6E8A-4147-A177-3AD203B41FA5}">
                      <a16:colId xmlns:a16="http://schemas.microsoft.com/office/drawing/2014/main" val="3995068430"/>
                    </a:ext>
                  </a:extLst>
                </a:gridCol>
                <a:gridCol w="4659044">
                  <a:extLst>
                    <a:ext uri="{9D8B030D-6E8A-4147-A177-3AD203B41FA5}">
                      <a16:colId xmlns:a16="http://schemas.microsoft.com/office/drawing/2014/main" val="734933897"/>
                    </a:ext>
                  </a:extLst>
                </a:gridCol>
              </a:tblGrid>
              <a:tr h="324621">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400" dirty="0">
                          <a:latin typeface="Lucida Sans" panose="020B0602040502020204" pitchFamily="34" charset="0"/>
                          <a:cs typeface="Lucida Sans" panose="020B0602040502020204" pitchFamily="34" charset="0"/>
                        </a:rPr>
                        <a:t>Document</a:t>
                      </a:r>
                      <a:r>
                        <a:rPr lang="en-US" sz="1400" baseline="0" dirty="0">
                          <a:latin typeface="Lucida Sans" panose="020B0602040502020204" pitchFamily="34" charset="0"/>
                          <a:cs typeface="Lucida Sans" panose="020B0602040502020204" pitchFamily="34" charset="0"/>
                        </a:rPr>
                        <a:t> Information</a:t>
                      </a:r>
                      <a:endParaRPr lang="en-US" sz="1400" dirty="0">
                        <a:latin typeface="Lucida Sans" panose="020B0602040502020204" pitchFamily="34" charset="0"/>
                        <a:cs typeface="Lucida Sans" panose="020B0602040502020204" pitchFamily="34" charset="0"/>
                      </a:endParaRPr>
                    </a:p>
                  </a:txBody>
                  <a:tcPr>
                    <a:lnB w="12700" cap="flat" cmpd="sng" algn="ctr">
                      <a:solidFill>
                        <a:schemeClr val="tx1"/>
                      </a:solidFill>
                      <a:prstDash val="solid"/>
                      <a:round/>
                      <a:headEnd type="none" w="med" len="med"/>
                      <a:tailEnd type="none" w="med" len="med"/>
                    </a:lnB>
                    <a:solidFill>
                      <a:srgbClr val="5E6A71"/>
                    </a:solidFill>
                  </a:tcPr>
                </a:tc>
                <a:tc>
                  <a:txBody>
                    <a:bodyPr/>
                    <a:lstStyle/>
                    <a:p>
                      <a:endParaRPr lang="en-US" dirty="0"/>
                    </a:p>
                  </a:txBody>
                  <a:tcPr>
                    <a:lnB w="12700" cap="flat" cmpd="sng" algn="ctr">
                      <a:solidFill>
                        <a:schemeClr val="tx1"/>
                      </a:solidFill>
                      <a:prstDash val="solid"/>
                      <a:round/>
                      <a:headEnd type="none" w="med" len="med"/>
                      <a:tailEnd type="none" w="med" len="med"/>
                    </a:lnB>
                    <a:solidFill>
                      <a:srgbClr val="5E6A71"/>
                    </a:solidFill>
                  </a:tcPr>
                </a:tc>
                <a:extLst>
                  <a:ext uri="{0D108BD9-81ED-4DB2-BD59-A6C34878D82A}">
                    <a16:rowId xmlns:a16="http://schemas.microsoft.com/office/drawing/2014/main" val="728192400"/>
                  </a:ext>
                </a:extLst>
              </a:tr>
              <a:tr h="324621">
                <a:tc>
                  <a:txBody>
                    <a:bodyPr/>
                    <a:lstStyle/>
                    <a:p>
                      <a:pPr>
                        <a:buNone/>
                      </a:pPr>
                      <a:r>
                        <a:rPr lang="en-US" sz="1000" dirty="0">
                          <a:latin typeface="Lucida Sans" panose="020B0602040502020204" pitchFamily="34" charset="0"/>
                          <a:cs typeface="Lucida Sans" panose="020B0602040502020204" pitchFamily="34" charset="0"/>
                        </a:rPr>
                        <a:t>Document Name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ucida Sans" panose="020B0602040502020204" pitchFamily="34" charset="0"/>
                          <a:cs typeface="Lucida Sans" panose="020B0602040502020204" pitchFamily="34" charset="0"/>
                        </a:rPr>
                        <a:t>Compensation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5557495"/>
                  </a:ext>
                </a:extLst>
              </a:tr>
              <a:tr h="324621">
                <a:tc>
                  <a:txBody>
                    <a:bodyPr/>
                    <a:lstStyle/>
                    <a:p>
                      <a:pPr>
                        <a:buNone/>
                      </a:pPr>
                      <a:r>
                        <a:rPr lang="en-US" sz="1000" dirty="0">
                          <a:latin typeface="Lucida Sans" panose="020B0602040502020204" pitchFamily="34" charset="0"/>
                          <a:cs typeface="Lucida Sans" panose="020B0602040502020204" pitchFamily="34" charset="0"/>
                        </a:rPr>
                        <a:t>Program Name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000" dirty="0">
                          <a:latin typeface="Lucida Sans" panose="020B0602040502020204" pitchFamily="34" charset="0"/>
                          <a:cs typeface="Lucida Sans" panose="020B0602040502020204" pitchFamily="34" charset="0"/>
                        </a:rPr>
                        <a:t>Modernization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6669886"/>
                  </a:ext>
                </a:extLst>
              </a:tr>
              <a:tr h="324621">
                <a:tc>
                  <a:txBody>
                    <a:bodyPr/>
                    <a:lstStyle/>
                    <a:p>
                      <a:pPr>
                        <a:buNone/>
                      </a:pPr>
                      <a:r>
                        <a:rPr lang="en-US" sz="1000" dirty="0">
                          <a:latin typeface="Lucida Sans" panose="020B0602040502020204" pitchFamily="34" charset="0"/>
                          <a:cs typeface="Lucida Sans" panose="020B0602040502020204" pitchFamily="34" charset="0"/>
                        </a:rPr>
                        <a:t>Document Author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ucida Sans" panose="020B0602040502020204" pitchFamily="34" charset="0"/>
                          <a:cs typeface="Lucida Sans" panose="020B0602040502020204" pitchFamily="34" charset="0"/>
                        </a:rPr>
                        <a:t>Sanjana Singh</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7654927"/>
                  </a:ext>
                </a:extLst>
              </a:tr>
              <a:tr h="324621">
                <a:tc>
                  <a:txBody>
                    <a:bodyPr/>
                    <a:lstStyle/>
                    <a:p>
                      <a:pPr>
                        <a:buNone/>
                      </a:pPr>
                      <a:r>
                        <a:rPr lang="en-US" sz="1000" dirty="0">
                          <a:latin typeface="Lucida Sans" panose="020B0602040502020204" pitchFamily="34" charset="0"/>
                          <a:cs typeface="Lucida Sans" panose="020B0602040502020204" pitchFamily="34" charset="0"/>
                        </a:rPr>
                        <a:t>Document Version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000">
                          <a:latin typeface="Lucida Sans" panose="020B0602040502020204" pitchFamily="34" charset="0"/>
                          <a:cs typeface="Lucida Sans" panose="020B0602040502020204" pitchFamily="34" charset="0"/>
                        </a:rPr>
                        <a:t>Final</a:t>
                      </a:r>
                      <a:endParaRPr lang="en-US" sz="1000" dirty="0">
                        <a:latin typeface="Lucida Sans" panose="020B0602040502020204" pitchFamily="34" charset="0"/>
                        <a:cs typeface="Lucida Sans" panose="020B06020405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3715603"/>
                  </a:ext>
                </a:extLst>
              </a:tr>
              <a:tr h="324621">
                <a:tc>
                  <a:txBody>
                    <a:bodyPr/>
                    <a:lstStyle/>
                    <a:p>
                      <a:pPr lvl="0">
                        <a:buNone/>
                      </a:pPr>
                      <a:r>
                        <a:rPr lang="en-US" sz="1000" dirty="0">
                          <a:latin typeface="Lucida Sans" panose="020B0602040502020204" pitchFamily="34" charset="0"/>
                          <a:cs typeface="Lucida Sans" panose="020B0602040502020204" pitchFamily="34" charset="0"/>
                        </a:rPr>
                        <a:t>Document</a:t>
                      </a:r>
                      <a:r>
                        <a:rPr lang="en-US" sz="1000" baseline="0" dirty="0">
                          <a:latin typeface="Lucida Sans" panose="020B0602040502020204" pitchFamily="34" charset="0"/>
                          <a:cs typeface="Lucida Sans" panose="020B0602040502020204" pitchFamily="34" charset="0"/>
                        </a:rPr>
                        <a:t> Status</a:t>
                      </a:r>
                      <a:endParaRPr lang="en-US" sz="1000" dirty="0">
                        <a:latin typeface="Lucida Sans" panose="020B0602040502020204" pitchFamily="34" charset="0"/>
                        <a:cs typeface="Lucida Sans" panose="020B06020405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ucida Sans" panose="020B0602040502020204" pitchFamily="34" charset="0"/>
                          <a:cs typeface="Lucida Sans" panose="020B0602040502020204" pitchFamily="34" charset="0"/>
                        </a:rPr>
                        <a:t>Approved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4958684"/>
                  </a:ext>
                </a:extLst>
              </a:tr>
            </a:tbl>
          </a:graphicData>
        </a:graphic>
      </p:graphicFrame>
      <p:graphicFrame>
        <p:nvGraphicFramePr>
          <p:cNvPr id="11" name="Table 11">
            <a:extLst>
              <a:ext uri="{FF2B5EF4-FFF2-40B4-BE49-F238E27FC236}">
                <a16:creationId xmlns:a16="http://schemas.microsoft.com/office/drawing/2014/main" id="{57206DBD-A654-45EC-AB5F-4F9A3F930CAA}"/>
              </a:ext>
            </a:extLst>
          </p:cNvPr>
          <p:cNvGraphicFramePr>
            <a:graphicFrameLocks noGrp="1"/>
          </p:cNvGraphicFramePr>
          <p:nvPr>
            <p:ph sz="quarter" idx="14"/>
            <p:extLst>
              <p:ext uri="{D42A27DB-BD31-4B8C-83A1-F6EECF244321}">
                <p14:modId xmlns:p14="http://schemas.microsoft.com/office/powerpoint/2010/main" val="517728680"/>
              </p:ext>
            </p:extLst>
          </p:nvPr>
        </p:nvGraphicFramePr>
        <p:xfrm>
          <a:off x="1028701" y="2954924"/>
          <a:ext cx="7171530" cy="1854416"/>
        </p:xfrm>
        <a:graphic>
          <a:graphicData uri="http://schemas.openxmlformats.org/drawingml/2006/table">
            <a:tbl>
              <a:tblPr firstRow="1" bandRow="1">
                <a:tableStyleId>{5C22544A-7EE6-4342-B048-85BDC9FD1C3A}</a:tableStyleId>
              </a:tblPr>
              <a:tblGrid>
                <a:gridCol w="2343153">
                  <a:extLst>
                    <a:ext uri="{9D8B030D-6E8A-4147-A177-3AD203B41FA5}">
                      <a16:colId xmlns:a16="http://schemas.microsoft.com/office/drawing/2014/main" val="1312542387"/>
                    </a:ext>
                  </a:extLst>
                </a:gridCol>
                <a:gridCol w="1319737">
                  <a:extLst>
                    <a:ext uri="{9D8B030D-6E8A-4147-A177-3AD203B41FA5}">
                      <a16:colId xmlns:a16="http://schemas.microsoft.com/office/drawing/2014/main" val="781190755"/>
                    </a:ext>
                  </a:extLst>
                </a:gridCol>
                <a:gridCol w="1947073">
                  <a:extLst>
                    <a:ext uri="{9D8B030D-6E8A-4147-A177-3AD203B41FA5}">
                      <a16:colId xmlns:a16="http://schemas.microsoft.com/office/drawing/2014/main" val="597764383"/>
                    </a:ext>
                  </a:extLst>
                </a:gridCol>
                <a:gridCol w="1561567">
                  <a:extLst>
                    <a:ext uri="{9D8B030D-6E8A-4147-A177-3AD203B41FA5}">
                      <a16:colId xmlns:a16="http://schemas.microsoft.com/office/drawing/2014/main" val="2221522446"/>
                    </a:ext>
                  </a:extLst>
                </a:gridCol>
              </a:tblGrid>
              <a:tr h="261658">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Lucida Sans" panose="020B0602040502020204" pitchFamily="34" charset="0"/>
                          <a:ea typeface="+mn-ea"/>
                          <a:cs typeface="Lucida Sans" panose="020B0602040502020204" pitchFamily="34" charset="0"/>
                        </a:rPr>
                        <a:t>Document Edit History</a:t>
                      </a:r>
                    </a:p>
                  </a:txBody>
                  <a:tcPr>
                    <a:lnB w="12700" cap="flat" cmpd="sng" algn="ctr">
                      <a:solidFill>
                        <a:schemeClr val="tx1"/>
                      </a:solidFill>
                      <a:prstDash val="solid"/>
                      <a:round/>
                      <a:headEnd type="none" w="med" len="med"/>
                      <a:tailEnd type="none" w="med" len="med"/>
                    </a:lnB>
                    <a:solidFill>
                      <a:srgbClr val="5E6A71"/>
                    </a:solidFill>
                  </a:tcPr>
                </a:tc>
                <a:tc>
                  <a:txBody>
                    <a:bodyPr/>
                    <a:lstStyle/>
                    <a:p>
                      <a:endParaRPr lang="en-US" dirty="0"/>
                    </a:p>
                  </a:txBody>
                  <a:tcPr>
                    <a:lnB w="12700" cap="flat" cmpd="sng" algn="ctr">
                      <a:solidFill>
                        <a:schemeClr val="tx1"/>
                      </a:solidFill>
                      <a:prstDash val="solid"/>
                      <a:round/>
                      <a:headEnd type="none" w="med" len="med"/>
                      <a:tailEnd type="none" w="med" len="med"/>
                    </a:lnB>
                    <a:solidFill>
                      <a:srgbClr val="5E6A71"/>
                    </a:solidFill>
                  </a:tcPr>
                </a:tc>
                <a:tc>
                  <a:txBody>
                    <a:bodyPr/>
                    <a:lstStyle/>
                    <a:p>
                      <a:endParaRPr lang="en-US" dirty="0"/>
                    </a:p>
                  </a:txBody>
                  <a:tcPr>
                    <a:lnB w="12700" cap="flat" cmpd="sng" algn="ctr">
                      <a:solidFill>
                        <a:schemeClr val="tx1"/>
                      </a:solidFill>
                      <a:prstDash val="solid"/>
                      <a:round/>
                      <a:headEnd type="none" w="med" len="med"/>
                      <a:tailEnd type="none" w="med" len="med"/>
                    </a:lnB>
                    <a:solidFill>
                      <a:srgbClr val="5E6A71"/>
                    </a:solidFill>
                  </a:tcPr>
                </a:tc>
                <a:tc>
                  <a:txBody>
                    <a:bodyPr/>
                    <a:lstStyle/>
                    <a:p>
                      <a:endParaRPr lang="en-US" dirty="0"/>
                    </a:p>
                  </a:txBody>
                  <a:tcPr>
                    <a:lnB w="12700" cap="flat" cmpd="sng" algn="ctr">
                      <a:solidFill>
                        <a:schemeClr val="tx1"/>
                      </a:solidFill>
                      <a:prstDash val="solid"/>
                      <a:round/>
                      <a:headEnd type="none" w="med" len="med"/>
                      <a:tailEnd type="none" w="med" len="med"/>
                    </a:lnB>
                    <a:solidFill>
                      <a:srgbClr val="5E6A71"/>
                    </a:solidFill>
                  </a:tcPr>
                </a:tc>
                <a:extLst>
                  <a:ext uri="{0D108BD9-81ED-4DB2-BD59-A6C34878D82A}">
                    <a16:rowId xmlns:a16="http://schemas.microsoft.com/office/drawing/2014/main" val="3780726769"/>
                  </a:ext>
                </a:extLst>
              </a:tr>
              <a:tr h="261658">
                <a:tc>
                  <a:txBody>
                    <a:bodyPr/>
                    <a:lstStyle/>
                    <a:p>
                      <a:pPr algn="ctr">
                        <a:buNone/>
                      </a:pPr>
                      <a:r>
                        <a:rPr lang="en-US" sz="1000" b="1" dirty="0">
                          <a:latin typeface="Lucida Sans" panose="020B0602040502020204" pitchFamily="34" charset="0"/>
                          <a:cs typeface="Lucida Sans" panose="020B0602040502020204" pitchFamily="34" charset="0"/>
                        </a:rPr>
                        <a:t>Version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buNone/>
                      </a:pPr>
                      <a:r>
                        <a:rPr lang="en-US" sz="1000" b="1" dirty="0">
                          <a:latin typeface="Lucida Sans" panose="020B0602040502020204" pitchFamily="34" charset="0"/>
                          <a:cs typeface="Lucida Sans" panose="020B0602040502020204" pitchFamily="34" charset="0"/>
                        </a:rPr>
                        <a:t>Date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buNone/>
                      </a:pPr>
                      <a:r>
                        <a:rPr lang="en-US" sz="1000" b="1" dirty="0">
                          <a:latin typeface="Lucida Sans" panose="020B0602040502020204" pitchFamily="34" charset="0"/>
                          <a:cs typeface="Lucida Sans" panose="020B0602040502020204" pitchFamily="34" charset="0"/>
                        </a:rPr>
                        <a:t>Summary of Modifications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buNone/>
                      </a:pPr>
                      <a:r>
                        <a:rPr lang="en-US" sz="1000" b="1" dirty="0">
                          <a:latin typeface="Lucida Sans" panose="020B0602040502020204" pitchFamily="34" charset="0"/>
                          <a:cs typeface="Lucida Sans" panose="020B0602040502020204" pitchFamily="34" charset="0"/>
                        </a:rPr>
                        <a:t>Prepared</a:t>
                      </a:r>
                      <a:r>
                        <a:rPr lang="en-US" sz="1000" b="1" baseline="0" dirty="0">
                          <a:latin typeface="Lucida Sans" panose="020B0602040502020204" pitchFamily="34" charset="0"/>
                          <a:cs typeface="Lucida Sans" panose="020B0602040502020204" pitchFamily="34" charset="0"/>
                        </a:rPr>
                        <a:t> / Revised By</a:t>
                      </a:r>
                      <a:endParaRPr lang="en-US" sz="1000" b="1" dirty="0">
                        <a:latin typeface="Lucida Sans" panose="020B0602040502020204" pitchFamily="34" charset="0"/>
                        <a:cs typeface="Lucida Sans" panose="020B06020405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8627742"/>
                  </a:ext>
                </a:extLst>
              </a:tr>
              <a:tr h="261658">
                <a:tc>
                  <a:txBody>
                    <a:bodyPr/>
                    <a:lstStyle/>
                    <a:p>
                      <a:pPr>
                        <a:buNone/>
                      </a:pPr>
                      <a:r>
                        <a:rPr lang="en-US" sz="1000" dirty="0">
                          <a:latin typeface="Lucida Sans" panose="020B0602040502020204" pitchFamily="34" charset="0"/>
                          <a:cs typeface="Lucida Sans" panose="020B0602040502020204" pitchFamily="34"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ucida Sans" panose="020B0602040502020204" pitchFamily="34" charset="0"/>
                          <a:cs typeface="Lucida Sans" panose="020B0602040502020204" pitchFamily="34" charset="0"/>
                        </a:rPr>
                        <a:t>01/31/2020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US" sz="1000" dirty="0">
                          <a:latin typeface="Lucida Sans" panose="020B0602040502020204" pitchFamily="34" charset="0"/>
                          <a:cs typeface="Lucida Sans" panose="020B0602040502020204" pitchFamily="34" charset="0"/>
                        </a:rPr>
                        <a:t>Developed First Draft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ucida Sans" panose="020B0602040502020204" pitchFamily="34" charset="0"/>
                          <a:cs typeface="Lucida Sans" panose="020B0602040502020204" pitchFamily="34" charset="0"/>
                        </a:rPr>
                        <a:t>Jhilik Choudhary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3080541"/>
                  </a:ext>
                </a:extLst>
              </a:tr>
              <a:tr h="261658">
                <a:tc>
                  <a:txBody>
                    <a:bodyPr/>
                    <a:lstStyle/>
                    <a:p>
                      <a:pPr>
                        <a:buNone/>
                      </a:pPr>
                      <a:r>
                        <a:rPr lang="en-US" sz="1000" dirty="0">
                          <a:latin typeface="Lucida Sans" panose="020B0602040502020204" pitchFamily="34" charset="0"/>
                          <a:cs typeface="Lucida Sans" panose="020B0602040502020204" pitchFamily="34" charset="0"/>
                        </a:rPr>
                        <a:t>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US" sz="1000" dirty="0">
                          <a:latin typeface="Lucida Sans" panose="020B0602040502020204" pitchFamily="34" charset="0"/>
                          <a:cs typeface="Lucida Sans" panose="020B0602040502020204" pitchFamily="34" charset="0"/>
                        </a:rPr>
                        <a:t>02/04/2020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ucida Sans" panose="020B0602040502020204" pitchFamily="34" charset="0"/>
                          <a:cs typeface="Lucida Sans" panose="020B0602040502020204" pitchFamily="34" charset="0"/>
                        </a:rPr>
                        <a:t>Functional Review</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Lucida Sans" panose="020B0602040502020204" pitchFamily="34" charset="0"/>
                          <a:cs typeface="Lucida Sans" panose="020B0602040502020204" pitchFamily="34" charset="0"/>
                        </a:rPr>
                        <a:t>Shawn Ismail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3772983"/>
                  </a:ext>
                </a:extLst>
              </a:tr>
              <a:tr h="370980">
                <a:tc>
                  <a:txBody>
                    <a:bodyPr/>
                    <a:lstStyle/>
                    <a:p>
                      <a:pPr>
                        <a:buNone/>
                      </a:pPr>
                      <a:r>
                        <a:rPr lang="en-US" sz="1000" dirty="0">
                          <a:latin typeface="Lucida Sans" panose="020B0602040502020204" pitchFamily="34" charset="0"/>
                          <a:cs typeface="Lucida Sans" panose="020B0602040502020204" pitchFamily="34" charset="0"/>
                        </a:rPr>
                        <a:t>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ucida Sans" panose="020B0602040502020204" pitchFamily="34" charset="0"/>
                          <a:cs typeface="Lucida Sans" panose="020B0602040502020204" pitchFamily="34" charset="0"/>
                        </a:rPr>
                        <a:t>02/23/2020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ucida Sans" panose="020B0602040502020204" pitchFamily="34" charset="0"/>
                          <a:cs typeface="Lucida Sans" panose="020B0602040502020204" pitchFamily="34" charset="0"/>
                        </a:rPr>
                        <a:t>Review and updated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Lucida Sans" panose="020B0602040502020204" pitchFamily="34" charset="0"/>
                          <a:cs typeface="Lucida Sans" panose="020B0602040502020204" pitchFamily="34" charset="0"/>
                        </a:rPr>
                        <a:t>Deepti Sharma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9830027"/>
                  </a:ext>
                </a:extLst>
              </a:tr>
              <a:tr h="155919">
                <a:tc>
                  <a:txBody>
                    <a:bodyPr/>
                    <a:lstStyle/>
                    <a:p>
                      <a:endParaRPr lang="en-US" sz="1000" dirty="0">
                        <a:latin typeface="Lucida Sans" panose="020B0602040502020204" pitchFamily="34" charset="0"/>
                        <a:cs typeface="Lucida Sans" panose="020B06020405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latin typeface="Lucida Sans" panose="020B0602040502020204" pitchFamily="34" charset="0"/>
                        <a:cs typeface="Lucida Sans" panose="020B06020405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latin typeface="Lucida Sans" panose="020B0602040502020204" pitchFamily="34" charset="0"/>
                        <a:cs typeface="Lucida Sans" panose="020B06020405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latin typeface="Lucida Sans" panose="020B0602040502020204" pitchFamily="34" charset="0"/>
                        <a:cs typeface="Lucida Sans" panose="020B06020405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0430062"/>
                  </a:ext>
                </a:extLst>
              </a:tr>
            </a:tbl>
          </a:graphicData>
        </a:graphic>
      </p:graphicFrame>
    </p:spTree>
    <p:extLst>
      <p:ext uri="{BB962C8B-B14F-4D97-AF65-F5344CB8AC3E}">
        <p14:creationId xmlns:p14="http://schemas.microsoft.com/office/powerpoint/2010/main" val="289826027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cs typeface="Lucida Sans" panose="020B0602040502020204" pitchFamily="34" charset="0"/>
              </a:rPr>
              <a:t>Compensation Processes</a:t>
            </a:r>
          </a:p>
        </p:txBody>
      </p:sp>
      <p:sp>
        <p:nvSpPr>
          <p:cNvPr id="15" name="Content Placeholder 14">
            <a:extLst>
              <a:ext uri="{FF2B5EF4-FFF2-40B4-BE49-F238E27FC236}">
                <a16:creationId xmlns:a16="http://schemas.microsoft.com/office/drawing/2014/main" id="{396B7836-EAF2-41ED-B8DA-ED8657685497}"/>
              </a:ext>
            </a:extLst>
          </p:cNvPr>
          <p:cNvSpPr>
            <a:spLocks noGrp="1"/>
          </p:cNvSpPr>
          <p:nvPr>
            <p:ph idx="1"/>
          </p:nvPr>
        </p:nvSpPr>
        <p:spPr>
          <a:xfrm>
            <a:off x="1408971" y="1962450"/>
            <a:ext cx="1649046" cy="1373783"/>
          </a:xfrm>
        </p:spPr>
        <p:txBody>
          <a:bodyPr/>
          <a:lstStyle/>
          <a:p>
            <a:pPr marL="622300" indent="-457200">
              <a:buFont typeface="+mj-lt"/>
              <a:buAutoNum type="arabicPeriod"/>
            </a:pPr>
            <a:r>
              <a:rPr lang="en-US" sz="100" dirty="0">
                <a:solidFill>
                  <a:schemeClr val="bg1"/>
                </a:solidFill>
              </a:rPr>
              <a:t>Standalone Category</a:t>
            </a:r>
          </a:p>
          <a:p>
            <a:pPr marL="622300" indent="-457200">
              <a:buFont typeface="+mj-lt"/>
              <a:buAutoNum type="arabicPeriod"/>
            </a:pPr>
            <a:r>
              <a:rPr lang="en-US" sz="100" dirty="0">
                <a:solidFill>
                  <a:schemeClr val="bg1"/>
                </a:solidFill>
              </a:rPr>
              <a:t>Staffing Category</a:t>
            </a:r>
          </a:p>
          <a:p>
            <a:pPr marL="622300" indent="-457200">
              <a:buFont typeface="+mj-lt"/>
              <a:buAutoNum type="arabicPeriod"/>
            </a:pPr>
            <a:r>
              <a:rPr lang="en-US" sz="100" dirty="0">
                <a:solidFill>
                  <a:schemeClr val="bg1"/>
                </a:solidFill>
              </a:rPr>
              <a:t>Time and Absence</a:t>
            </a:r>
          </a:p>
          <a:p>
            <a:pPr marL="622300" indent="-457200">
              <a:buFont typeface="+mj-lt"/>
              <a:buAutoNum type="arabicPeriod"/>
            </a:pPr>
            <a:r>
              <a:rPr lang="en-US" sz="100" dirty="0">
                <a:solidFill>
                  <a:schemeClr val="bg1"/>
                </a:solidFill>
              </a:rPr>
              <a:t>Recruiting Category</a:t>
            </a:r>
          </a:p>
        </p:txBody>
      </p:sp>
      <p:pic>
        <p:nvPicPr>
          <p:cNvPr id="18" name="Content Placeholder 17">
            <a:extLst>
              <a:ext uri="{FF2B5EF4-FFF2-40B4-BE49-F238E27FC236}">
                <a16:creationId xmlns:a16="http://schemas.microsoft.com/office/drawing/2014/main" id="{D6ECEB10-F773-413E-8AF8-C720E7A7897C}"/>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33400" y="2133323"/>
            <a:ext cx="7926633" cy="2756263"/>
          </a:xfrm>
        </p:spPr>
      </p:pic>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5179903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cs typeface="Lucida Sans" panose="020B0602040502020204" pitchFamily="34" charset="0"/>
              </a:rPr>
              <a:t>Standalone Category</a:t>
            </a:r>
          </a:p>
        </p:txBody>
      </p:sp>
      <p:sp>
        <p:nvSpPr>
          <p:cNvPr id="4" name="Content Placeholder 1">
            <a:extLst>
              <a:ext uri="{FF2B5EF4-FFF2-40B4-BE49-F238E27FC236}">
                <a16:creationId xmlns:a16="http://schemas.microsoft.com/office/drawing/2014/main" id="{5D8493DE-EC46-4502-9777-46E0EC305CE6}"/>
              </a:ext>
            </a:extLst>
          </p:cNvPr>
          <p:cNvSpPr>
            <a:spLocks noGrp="1"/>
          </p:cNvSpPr>
          <p:nvPr>
            <p:ph idx="1"/>
          </p:nvPr>
        </p:nvSpPr>
        <p:spPr>
          <a:xfrm>
            <a:off x="393550" y="1056296"/>
            <a:ext cx="8377428" cy="2616101"/>
          </a:xfrm>
        </p:spPr>
        <p:txBody>
          <a:bodyPr/>
          <a:lstStyle/>
          <a:p>
            <a:pPr marL="0" indent="0">
              <a:lnSpc>
                <a:spcPct val="100000"/>
              </a:lnSpc>
              <a:buNone/>
            </a:pPr>
            <a:r>
              <a:rPr lang="en-US" dirty="0"/>
              <a:t>The Compensation processes under the Standalone category include: </a:t>
            </a:r>
          </a:p>
          <a:p>
            <a:pPr marL="169863" indent="-169863">
              <a:lnSpc>
                <a:spcPct val="100000"/>
              </a:lnSpc>
            </a:pPr>
            <a:r>
              <a:rPr lang="en-US" dirty="0"/>
              <a:t>Change Default Compensation </a:t>
            </a:r>
          </a:p>
          <a:p>
            <a:pPr marL="169863" indent="-169863">
              <a:lnSpc>
                <a:spcPct val="100000"/>
              </a:lnSpc>
            </a:pPr>
            <a:r>
              <a:rPr lang="en-US" dirty="0"/>
              <a:t>Request Compensation Change</a:t>
            </a:r>
          </a:p>
          <a:p>
            <a:pPr marL="169863" indent="-169863">
              <a:lnSpc>
                <a:spcPct val="100000"/>
              </a:lnSpc>
            </a:pPr>
            <a:r>
              <a:rPr lang="en-US" dirty="0"/>
              <a:t>Request One-Time Payment</a:t>
            </a:r>
          </a:p>
          <a:p>
            <a:pPr marL="169863" indent="-169863">
              <a:lnSpc>
                <a:spcPct val="100000"/>
              </a:lnSpc>
            </a:pPr>
            <a:r>
              <a:rPr lang="en-US" dirty="0"/>
              <a:t>Period Activity Pay</a:t>
            </a:r>
          </a:p>
        </p:txBody>
      </p:sp>
      <p:sp>
        <p:nvSpPr>
          <p:cNvPr id="2" name="Slide Number Placeholder 1"/>
          <p:cNvSpPr>
            <a:spLocks noGrp="1"/>
          </p:cNvSpPr>
          <p:nvPr>
            <p:ph type="sldNum" sz="quarter" idx="12"/>
          </p:nvPr>
        </p:nvSpPr>
        <p:spPr/>
        <p:txBody>
          <a:bodyPr/>
          <a:lstStyle/>
          <a:p>
            <a:pPr>
              <a:defRPr/>
            </a:pPr>
            <a:fld id="{35409FD9-E366-4ABD-AE9B-AE89028787C9}" type="slidenum">
              <a:rPr lang="en-US" altLang="en-US" smtClean="0"/>
              <a:pPr>
                <a:defRPr/>
              </a:pPr>
              <a:t>21</a:t>
            </a:fld>
            <a:endParaRPr lang="en-US" altLang="en-US" dirty="0"/>
          </a:p>
        </p:txBody>
      </p:sp>
    </p:spTree>
    <p:extLst>
      <p:ext uri="{BB962C8B-B14F-4D97-AF65-F5344CB8AC3E}">
        <p14:creationId xmlns:p14="http://schemas.microsoft.com/office/powerpoint/2010/main" val="43893027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Staffing Category</a:t>
            </a:r>
          </a:p>
        </p:txBody>
      </p:sp>
      <p:sp>
        <p:nvSpPr>
          <p:cNvPr id="7" name="Content Placeholder 1">
            <a:extLst>
              <a:ext uri="{FF2B5EF4-FFF2-40B4-BE49-F238E27FC236}">
                <a16:creationId xmlns:a16="http://schemas.microsoft.com/office/drawing/2014/main" id="{919F83EE-30F7-48F3-814A-77468B57BECF}"/>
              </a:ext>
            </a:extLst>
          </p:cNvPr>
          <p:cNvSpPr>
            <a:spLocks noGrp="1"/>
          </p:cNvSpPr>
          <p:nvPr>
            <p:ph idx="1"/>
          </p:nvPr>
        </p:nvSpPr>
        <p:spPr>
          <a:xfrm>
            <a:off x="402515" y="1056296"/>
            <a:ext cx="8377428" cy="2616101"/>
          </a:xfrm>
        </p:spPr>
        <p:txBody>
          <a:bodyPr/>
          <a:lstStyle/>
          <a:p>
            <a:pPr marL="0" indent="0">
              <a:lnSpc>
                <a:spcPct val="100000"/>
              </a:lnSpc>
              <a:buNone/>
            </a:pPr>
            <a:r>
              <a:rPr lang="en-US" dirty="0"/>
              <a:t>The Compensation subprocesses under the Staffing category include: </a:t>
            </a:r>
          </a:p>
          <a:p>
            <a:pPr marL="169863" lvl="0" indent="-169863" defTabSz="1219170">
              <a:lnSpc>
                <a:spcPct val="100000"/>
              </a:lnSpc>
              <a:buSzTx/>
              <a:defRPr/>
            </a:pPr>
            <a:r>
              <a:rPr lang="fr-FR" kern="1200" dirty="0">
                <a:solidFill>
                  <a:srgbClr val="000000"/>
                </a:solidFill>
              </a:rPr>
              <a:t>Change Default Compensation</a:t>
            </a:r>
          </a:p>
          <a:p>
            <a:pPr marL="169863" lvl="0" indent="-169863" defTabSz="1219170">
              <a:lnSpc>
                <a:spcPct val="100000"/>
              </a:lnSpc>
              <a:buSzTx/>
              <a:defRPr/>
            </a:pPr>
            <a:r>
              <a:rPr lang="fr-FR" kern="1200" dirty="0">
                <a:solidFill>
                  <a:srgbClr val="000000"/>
                </a:solidFill>
              </a:rPr>
              <a:t>Propose Compensation Hire</a:t>
            </a:r>
          </a:p>
          <a:p>
            <a:pPr marL="169863" lvl="0" indent="-169863" defTabSz="1219170">
              <a:lnSpc>
                <a:spcPct val="100000"/>
              </a:lnSpc>
              <a:buSzTx/>
              <a:defRPr/>
            </a:pPr>
            <a:r>
              <a:rPr lang="fr-FR" kern="1200" dirty="0">
                <a:solidFill>
                  <a:srgbClr val="000000"/>
                </a:solidFill>
              </a:rPr>
              <a:t>Propose Compensation Change</a:t>
            </a:r>
          </a:p>
          <a:p>
            <a:pPr marL="169863" indent="-169863">
              <a:lnSpc>
                <a:spcPct val="100000"/>
              </a:lnSpc>
            </a:pPr>
            <a:r>
              <a:rPr lang="en-US" dirty="0"/>
              <a:t>Period Activity Pay</a:t>
            </a:r>
          </a:p>
        </p:txBody>
      </p:sp>
      <p:sp>
        <p:nvSpPr>
          <p:cNvPr id="2" name="Slide Number Placeholder 1"/>
          <p:cNvSpPr>
            <a:spLocks noGrp="1"/>
          </p:cNvSpPr>
          <p:nvPr>
            <p:ph type="sldNum" sz="quarter" idx="12"/>
          </p:nvPr>
        </p:nvSpPr>
        <p:spPr/>
        <p:txBody>
          <a:bodyPr/>
          <a:lstStyle/>
          <a:p>
            <a:pPr>
              <a:defRPr/>
            </a:pPr>
            <a:fld id="{35409FD9-E366-4ABD-AE9B-AE89028787C9}" type="slidenum">
              <a:rPr lang="en-US" altLang="en-US" smtClean="0"/>
              <a:pPr>
                <a:defRPr/>
              </a:pPr>
              <a:t>22</a:t>
            </a:fld>
            <a:endParaRPr lang="en-US" altLang="en-US" dirty="0"/>
          </a:p>
        </p:txBody>
      </p:sp>
    </p:spTree>
    <p:extLst>
      <p:ext uri="{BB962C8B-B14F-4D97-AF65-F5344CB8AC3E}">
        <p14:creationId xmlns:p14="http://schemas.microsoft.com/office/powerpoint/2010/main" val="160375960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a:xfrm>
            <a:off x="338202" y="111438"/>
            <a:ext cx="8792454" cy="563231"/>
          </a:xfrm>
        </p:spPr>
        <p:txBody>
          <a:bodyPr/>
          <a:lstStyle/>
          <a:p>
            <a:r>
              <a:rPr lang="en-US" dirty="0"/>
              <a:t>Time and Absence or Recruiting</a:t>
            </a:r>
          </a:p>
        </p:txBody>
      </p:sp>
      <p:sp>
        <p:nvSpPr>
          <p:cNvPr id="7" name="Content Placeholder 1">
            <a:extLst>
              <a:ext uri="{FF2B5EF4-FFF2-40B4-BE49-F238E27FC236}">
                <a16:creationId xmlns:a16="http://schemas.microsoft.com/office/drawing/2014/main" id="{919F83EE-30F7-48F3-814A-77468B57BECF}"/>
              </a:ext>
            </a:extLst>
          </p:cNvPr>
          <p:cNvSpPr>
            <a:spLocks noGrp="1"/>
          </p:cNvSpPr>
          <p:nvPr>
            <p:ph idx="1"/>
          </p:nvPr>
        </p:nvSpPr>
        <p:spPr>
          <a:xfrm>
            <a:off x="402515" y="1060525"/>
            <a:ext cx="8524352" cy="3431709"/>
          </a:xfrm>
        </p:spPr>
        <p:txBody>
          <a:bodyPr/>
          <a:lstStyle/>
          <a:p>
            <a:pPr marL="0" indent="0">
              <a:lnSpc>
                <a:spcPct val="100000"/>
              </a:lnSpc>
              <a:buNone/>
            </a:pPr>
            <a:r>
              <a:rPr lang="en-US" dirty="0"/>
              <a:t>The Compensation subprocesses under the Time and Absence or Recruitment category include: </a:t>
            </a:r>
          </a:p>
          <a:p>
            <a:pPr marL="169863" lvl="0" indent="-169863" defTabSz="1219170">
              <a:lnSpc>
                <a:spcPct val="100000"/>
              </a:lnSpc>
              <a:buSzTx/>
              <a:defRPr/>
            </a:pPr>
            <a:r>
              <a:rPr lang="en-US" kern="1200" dirty="0">
                <a:solidFill>
                  <a:srgbClr val="000000"/>
                </a:solidFill>
              </a:rPr>
              <a:t>Request Compensation Change for Leave of Absence</a:t>
            </a:r>
          </a:p>
          <a:p>
            <a:pPr marL="169863" lvl="0" indent="-169863" defTabSz="1219170">
              <a:lnSpc>
                <a:spcPct val="100000"/>
              </a:lnSpc>
              <a:buSzTx/>
              <a:defRPr/>
            </a:pPr>
            <a:r>
              <a:rPr lang="fr-FR" kern="1200" dirty="0">
                <a:solidFill>
                  <a:srgbClr val="000000"/>
                </a:solidFill>
              </a:rPr>
              <a:t>Request Requisition Compensation</a:t>
            </a:r>
          </a:p>
          <a:p>
            <a:pPr marL="169863" lvl="0" indent="-169863" defTabSz="1219170">
              <a:lnSpc>
                <a:spcPct val="100000"/>
              </a:lnSpc>
              <a:buSzTx/>
              <a:defRPr/>
            </a:pPr>
            <a:r>
              <a:rPr lang="en-US" kern="1200" dirty="0">
                <a:solidFill>
                  <a:srgbClr val="000000"/>
                </a:solidFill>
              </a:rPr>
              <a:t>Request One-Time Payment Offer/Employment Agreement</a:t>
            </a:r>
          </a:p>
          <a:p>
            <a:pPr marL="169863" lvl="0" indent="-169863" defTabSz="1219170">
              <a:lnSpc>
                <a:spcPct val="100000"/>
              </a:lnSpc>
              <a:buSzTx/>
              <a:defRPr/>
            </a:pPr>
            <a:r>
              <a:rPr lang="en-US" kern="1200" dirty="0">
                <a:solidFill>
                  <a:srgbClr val="000000"/>
                </a:solidFill>
              </a:rPr>
              <a:t>Propose Compensation Offer/Employment Agreement</a:t>
            </a:r>
            <a:endParaRPr lang="fr-FR" kern="1200" dirty="0">
              <a:solidFill>
                <a:srgbClr val="000000"/>
              </a:solidFill>
            </a:endParaRPr>
          </a:p>
          <a:p>
            <a:pPr marL="165100" indent="0">
              <a:lnSpc>
                <a:spcPct val="100000"/>
              </a:lnSpc>
              <a:buNone/>
            </a:pPr>
            <a:endParaRPr lang="en-US" dirty="0"/>
          </a:p>
        </p:txBody>
      </p:sp>
      <p:sp>
        <p:nvSpPr>
          <p:cNvPr id="2" name="Slide Number Placeholder 1"/>
          <p:cNvSpPr>
            <a:spLocks noGrp="1"/>
          </p:cNvSpPr>
          <p:nvPr>
            <p:ph type="sldNum" sz="quarter" idx="12"/>
          </p:nvPr>
        </p:nvSpPr>
        <p:spPr/>
        <p:txBody>
          <a:bodyPr/>
          <a:lstStyle/>
          <a:p>
            <a:pPr>
              <a:defRPr/>
            </a:pPr>
            <a:fld id="{35409FD9-E366-4ABD-AE9B-AE89028787C9}" type="slidenum">
              <a:rPr lang="en-US" altLang="en-US" smtClean="0"/>
              <a:pPr>
                <a:defRPr/>
              </a:pPr>
              <a:t>23</a:t>
            </a:fld>
            <a:endParaRPr lang="en-US" altLang="en-US" dirty="0"/>
          </a:p>
        </p:txBody>
      </p:sp>
    </p:spTree>
    <p:extLst>
      <p:ext uri="{BB962C8B-B14F-4D97-AF65-F5344CB8AC3E}">
        <p14:creationId xmlns:p14="http://schemas.microsoft.com/office/powerpoint/2010/main" val="297405484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1 Summary</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393550" y="1047331"/>
            <a:ext cx="8377428" cy="3724096"/>
          </a:xfrm>
        </p:spPr>
        <p:txBody>
          <a:bodyPr/>
          <a:lstStyle/>
          <a:p>
            <a:pPr marL="0" indent="0">
              <a:lnSpc>
                <a:spcPct val="100000"/>
              </a:lnSpc>
              <a:buNone/>
            </a:pPr>
            <a:r>
              <a:rPr lang="en-US" sz="2400" dirty="0">
                <a:solidFill>
                  <a:schemeClr val="tx1"/>
                </a:solidFill>
              </a:rPr>
              <a:t>Now that you have completed this lesson, you should be able to: </a:t>
            </a:r>
          </a:p>
          <a:p>
            <a:pPr marL="169863" indent="-169863">
              <a:lnSpc>
                <a:spcPct val="100000"/>
              </a:lnSpc>
            </a:pPr>
            <a:r>
              <a:rPr lang="en-US" dirty="0"/>
              <a:t>Explain the key terms used in the Compensation process</a:t>
            </a:r>
          </a:p>
          <a:p>
            <a:pPr marL="169863" indent="-169863">
              <a:lnSpc>
                <a:spcPct val="100000"/>
              </a:lnSpc>
            </a:pPr>
            <a:r>
              <a:rPr lang="en-US" dirty="0"/>
              <a:t>Describe the key changes as a result of implementing Workday</a:t>
            </a:r>
          </a:p>
          <a:p>
            <a:pPr marL="169863" indent="-169863">
              <a:lnSpc>
                <a:spcPct val="100000"/>
              </a:lnSpc>
            </a:pPr>
            <a:r>
              <a:rPr lang="en-US" dirty="0"/>
              <a:t>Identify the Workday roles in Compensation</a:t>
            </a:r>
          </a:p>
          <a:p>
            <a:pPr marL="169863" indent="-169863">
              <a:lnSpc>
                <a:spcPct val="100000"/>
              </a:lnSpc>
            </a:pPr>
            <a:r>
              <a:rPr lang="en-US" dirty="0"/>
              <a:t>List the subprocesses within the Compensation process</a:t>
            </a:r>
          </a:p>
        </p:txBody>
      </p:sp>
      <p:sp>
        <p:nvSpPr>
          <p:cNvPr id="4" name="Slide Number Placeholder 3"/>
          <p:cNvSpPr>
            <a:spLocks noGrp="1"/>
          </p:cNvSpPr>
          <p:nvPr>
            <p:ph type="sldNum" sz="quarter" idx="12"/>
          </p:nvPr>
        </p:nvSpPr>
        <p:spPr/>
        <p:txBody>
          <a:bodyPr/>
          <a:lstStyle/>
          <a:p>
            <a:pPr>
              <a:defRPr/>
            </a:pPr>
            <a:fld id="{35409FD9-E366-4ABD-AE9B-AE89028787C9}" type="slidenum">
              <a:rPr lang="en-US" altLang="en-US" smtClean="0"/>
              <a:pPr>
                <a:defRPr/>
              </a:pPr>
              <a:t>24</a:t>
            </a:fld>
            <a:endParaRPr lang="en-US" altLang="en-US" dirty="0"/>
          </a:p>
        </p:txBody>
      </p:sp>
    </p:spTree>
    <p:extLst>
      <p:ext uri="{BB962C8B-B14F-4D97-AF65-F5344CB8AC3E}">
        <p14:creationId xmlns:p14="http://schemas.microsoft.com/office/powerpoint/2010/main" val="400109063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DD7C-E7F2-4795-B471-F84E9B68B1E8}"/>
              </a:ext>
            </a:extLst>
          </p:cNvPr>
          <p:cNvSpPr>
            <a:spLocks noGrp="1"/>
          </p:cNvSpPr>
          <p:nvPr>
            <p:ph type="ctrTitle"/>
          </p:nvPr>
        </p:nvSpPr>
        <p:spPr>
          <a:xfrm>
            <a:off x="2601911" y="85273"/>
            <a:ext cx="4764859" cy="563231"/>
          </a:xfrm>
        </p:spPr>
        <p:txBody>
          <a:bodyPr/>
          <a:lstStyle/>
          <a:p>
            <a:r>
              <a:rPr lang="en-US" dirty="0">
                <a:solidFill>
                  <a:srgbClr val="981E32"/>
                </a:solidFill>
              </a:rPr>
              <a:t>Lesson Two</a:t>
            </a:r>
          </a:p>
        </p:txBody>
      </p:sp>
      <p:sp>
        <p:nvSpPr>
          <p:cNvPr id="4" name="Text Placeholder 3">
            <a:extLst>
              <a:ext uri="{FF2B5EF4-FFF2-40B4-BE49-F238E27FC236}">
                <a16:creationId xmlns:a16="http://schemas.microsoft.com/office/drawing/2014/main" id="{8A21CA1C-4F5F-4324-8FD2-B0198F4D386A}"/>
              </a:ext>
            </a:extLst>
          </p:cNvPr>
          <p:cNvSpPr>
            <a:spLocks noGrp="1"/>
          </p:cNvSpPr>
          <p:nvPr>
            <p:ph type="body" sz="quarter" idx="11"/>
          </p:nvPr>
        </p:nvSpPr>
        <p:spPr>
          <a:xfrm>
            <a:off x="217283" y="2237313"/>
            <a:ext cx="4854143" cy="1077218"/>
          </a:xfrm>
        </p:spPr>
        <p:txBody>
          <a:bodyPr/>
          <a:lstStyle/>
          <a:p>
            <a:pPr lvl="0" algn="r">
              <a:lnSpc>
                <a:spcPct val="100000"/>
              </a:lnSpc>
              <a:spcBef>
                <a:spcPct val="0"/>
              </a:spcBef>
              <a:buClrTx/>
              <a:buSzTx/>
              <a:buNone/>
            </a:pPr>
            <a:r>
              <a:rPr lang="en-US" sz="3200" b="1" kern="1200" dirty="0">
                <a:solidFill>
                  <a:srgbClr val="981E32"/>
                </a:solidFill>
                <a:cs typeface="Lucida Sans" panose="020B0602040502020204" pitchFamily="34" charset="0"/>
              </a:rPr>
              <a:t>Change Default</a:t>
            </a:r>
          </a:p>
          <a:p>
            <a:pPr lvl="0" algn="r">
              <a:lnSpc>
                <a:spcPct val="100000"/>
              </a:lnSpc>
              <a:spcBef>
                <a:spcPct val="0"/>
              </a:spcBef>
              <a:buClrTx/>
              <a:buSzTx/>
              <a:buNone/>
            </a:pPr>
            <a:r>
              <a:rPr lang="en-US" sz="3200" b="1" kern="1200" dirty="0">
                <a:solidFill>
                  <a:srgbClr val="981E32"/>
                </a:solidFill>
                <a:cs typeface="Lucida Sans" panose="020B0602040502020204" pitchFamily="34" charset="0"/>
              </a:rPr>
              <a:t>Compensation</a:t>
            </a:r>
          </a:p>
        </p:txBody>
      </p:sp>
      <p:sp>
        <p:nvSpPr>
          <p:cNvPr id="3" name="Text Placeholder 2">
            <a:extLst>
              <a:ext uri="{FF2B5EF4-FFF2-40B4-BE49-F238E27FC236}">
                <a16:creationId xmlns:a16="http://schemas.microsoft.com/office/drawing/2014/main" id="{EBB918AE-171C-4FEA-B7E4-0BA36E65C941}"/>
              </a:ext>
            </a:extLst>
          </p:cNvPr>
          <p:cNvSpPr>
            <a:spLocks noGrp="1"/>
          </p:cNvSpPr>
          <p:nvPr>
            <p:ph type="body" sz="quarter" idx="10"/>
          </p:nvPr>
        </p:nvSpPr>
        <p:spPr>
          <a:xfrm>
            <a:off x="6275388" y="2806700"/>
            <a:ext cx="1614487" cy="374461"/>
          </a:xfrm>
        </p:spPr>
        <p:txBody>
          <a:bodyPr/>
          <a:lstStyle/>
          <a:p>
            <a:pPr>
              <a:buNone/>
            </a:pPr>
            <a:r>
              <a:rPr lang="en-US" sz="2400" b="1" dirty="0">
                <a:solidFill>
                  <a:srgbClr val="981E32"/>
                </a:solidFill>
              </a:rPr>
              <a:t>Lesson </a:t>
            </a:r>
            <a:r>
              <a:rPr lang="en-US" sz="2400" dirty="0">
                <a:solidFill>
                  <a:schemeClr val="tx2"/>
                </a:solidFill>
              </a:rPr>
              <a:t>2</a:t>
            </a:r>
            <a:endParaRPr lang="en-US" sz="2400" b="1" dirty="0">
              <a:solidFill>
                <a:srgbClr val="981E32"/>
              </a:solidFill>
            </a:endParaRPr>
          </a:p>
        </p:txBody>
      </p:sp>
    </p:spTree>
    <p:extLst>
      <p:ext uri="{BB962C8B-B14F-4D97-AF65-F5344CB8AC3E}">
        <p14:creationId xmlns:p14="http://schemas.microsoft.com/office/powerpoint/2010/main" val="258394992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2 Objectives</a:t>
            </a:r>
          </a:p>
        </p:txBody>
      </p:sp>
      <p:sp>
        <p:nvSpPr>
          <p:cNvPr id="9"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51560"/>
            <a:ext cx="8542020" cy="907941"/>
          </a:xfrm>
        </p:spPr>
        <p:txBody>
          <a:bodyPr/>
          <a:lstStyle/>
          <a:p>
            <a:pPr marL="0" indent="0">
              <a:lnSpc>
                <a:spcPct val="100000"/>
              </a:lnSpc>
              <a:buNone/>
            </a:pPr>
            <a:r>
              <a:rPr lang="en-US" dirty="0">
                <a:solidFill>
                  <a:schemeClr val="tx1"/>
                </a:solidFill>
              </a:rPr>
              <a:t>After completing this lesson, you will be able to:</a:t>
            </a:r>
          </a:p>
          <a:p>
            <a:pPr marL="169863" indent="-169863">
              <a:lnSpc>
                <a:spcPct val="100000"/>
              </a:lnSpc>
            </a:pPr>
            <a:r>
              <a:rPr lang="en-US" dirty="0">
                <a:solidFill>
                  <a:schemeClr val="tx1"/>
                </a:solidFill>
              </a:rPr>
              <a:t>Explain the Change Default Compensation process</a:t>
            </a:r>
          </a:p>
        </p:txBody>
      </p:sp>
      <p:sp>
        <p:nvSpPr>
          <p:cNvPr id="2" name="Slide Number Placeholder 1"/>
          <p:cNvSpPr>
            <a:spLocks noGrp="1"/>
          </p:cNvSpPr>
          <p:nvPr>
            <p:ph type="sldNum" sz="quarter" idx="12"/>
          </p:nvPr>
        </p:nvSpPr>
        <p:spPr/>
        <p:txBody>
          <a:bodyPr/>
          <a:lstStyle/>
          <a:p>
            <a:pPr>
              <a:defRPr/>
            </a:pPr>
            <a:fld id="{35409FD9-E366-4ABD-AE9B-AE89028787C9}" type="slidenum">
              <a:rPr lang="en-US" altLang="en-US" smtClean="0"/>
              <a:pPr>
                <a:defRPr/>
              </a:pPr>
              <a:t>26</a:t>
            </a:fld>
            <a:endParaRPr lang="en-US" altLang="en-US" dirty="0"/>
          </a:p>
        </p:txBody>
      </p:sp>
    </p:spTree>
    <p:extLst>
      <p:ext uri="{BB962C8B-B14F-4D97-AF65-F5344CB8AC3E}">
        <p14:creationId xmlns:p14="http://schemas.microsoft.com/office/powerpoint/2010/main" val="199564956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Default Compensation (1 of 7)</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02515" y="1136981"/>
            <a:ext cx="8377428" cy="2880789"/>
          </a:xfrm>
        </p:spPr>
        <p:txBody>
          <a:bodyPr/>
          <a:lstStyle/>
          <a:p>
            <a:pPr marL="169863" indent="-169863">
              <a:buClr>
                <a:srgbClr val="C00000"/>
              </a:buClr>
            </a:pPr>
            <a:r>
              <a:rPr lang="en-US" dirty="0"/>
              <a:t>This process is used to assign the default compensation to a position.</a:t>
            </a:r>
          </a:p>
          <a:p>
            <a:pPr marL="0" indent="0">
              <a:buClr>
                <a:srgbClr val="C00000"/>
              </a:buClr>
              <a:buNone/>
            </a:pPr>
            <a:r>
              <a:rPr lang="en-US" dirty="0">
                <a:solidFill>
                  <a:srgbClr val="00B050"/>
                </a:solidFill>
              </a:rPr>
              <a:t>	</a:t>
            </a:r>
          </a:p>
          <a:p>
            <a:pPr marL="169863" indent="-169863">
              <a:buClr>
                <a:srgbClr val="C00000"/>
              </a:buClr>
            </a:pPr>
            <a:r>
              <a:rPr lang="en-US" dirty="0"/>
              <a:t>This business process gets triggered:</a:t>
            </a:r>
          </a:p>
          <a:p>
            <a:pPr marL="800100" lvl="1" indent="-342900">
              <a:buClr>
                <a:srgbClr val="C00000"/>
              </a:buClr>
              <a:buFont typeface="Lucida Sans" panose="020B0602040502020204" pitchFamily="34" charset="0"/>
              <a:buChar char="-"/>
            </a:pPr>
            <a:r>
              <a:rPr lang="en-US" sz="2400" dirty="0"/>
              <a:t>During the Create Position task in Workday</a:t>
            </a:r>
          </a:p>
          <a:p>
            <a:pPr marL="800100" lvl="1" indent="-342900">
              <a:buClr>
                <a:srgbClr val="C00000"/>
              </a:buClr>
              <a:buFont typeface="Lucida Sans" panose="020B0602040502020204" pitchFamily="34" charset="0"/>
              <a:buChar char="-"/>
            </a:pPr>
            <a:r>
              <a:rPr lang="en-US" sz="2400" dirty="0"/>
              <a:t>When the Initiator updates the default compensation assigned to an open position or a filled position</a:t>
            </a:r>
          </a:p>
        </p:txBody>
      </p:sp>
      <p:sp>
        <p:nvSpPr>
          <p:cNvPr id="4" name="Slide Number Placeholder 3"/>
          <p:cNvSpPr>
            <a:spLocks noGrp="1"/>
          </p:cNvSpPr>
          <p:nvPr>
            <p:ph type="sldNum" sz="quarter" idx="12"/>
          </p:nvPr>
        </p:nvSpPr>
        <p:spPr/>
        <p:txBody>
          <a:bodyPr/>
          <a:lstStyle/>
          <a:p>
            <a:pPr>
              <a:defRPr/>
            </a:pPr>
            <a:fld id="{35409FD9-E366-4ABD-AE9B-AE89028787C9}" type="slidenum">
              <a:rPr lang="en-US" altLang="en-US" smtClean="0"/>
              <a:pPr>
                <a:defRPr/>
              </a:pPr>
              <a:t>27</a:t>
            </a:fld>
            <a:endParaRPr lang="en-US" altLang="en-US" dirty="0"/>
          </a:p>
        </p:txBody>
      </p:sp>
    </p:spTree>
    <p:extLst>
      <p:ext uri="{BB962C8B-B14F-4D97-AF65-F5344CB8AC3E}">
        <p14:creationId xmlns:p14="http://schemas.microsoft.com/office/powerpoint/2010/main" val="65252205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a:extLst>
              <a:ext uri="{FF2B5EF4-FFF2-40B4-BE49-F238E27FC236}">
                <a16:creationId xmlns:a16="http://schemas.microsoft.com/office/drawing/2014/main" id="{55465F8C-DF63-4A00-BD06-360CA2C938A4}"/>
              </a:ext>
            </a:extLst>
          </p:cNvPr>
          <p:cNvSpPr>
            <a:spLocks noGrp="1"/>
          </p:cNvSpPr>
          <p:nvPr>
            <p:ph type="title"/>
          </p:nvPr>
        </p:nvSpPr>
        <p:spPr/>
        <p:txBody>
          <a:bodyPr/>
          <a:lstStyle/>
          <a:p>
            <a:r>
              <a:rPr lang="en-US" sz="3400" dirty="0"/>
              <a:t>Default Compensation (2 of </a:t>
            </a:r>
            <a:r>
              <a:rPr lang="en-US" dirty="0"/>
              <a:t>7</a:t>
            </a:r>
            <a:r>
              <a:rPr lang="en-US" sz="3400" dirty="0"/>
              <a:t>)</a:t>
            </a:r>
          </a:p>
        </p:txBody>
      </p:sp>
      <p:sp>
        <p:nvSpPr>
          <p:cNvPr id="3" name="Content Placeholder 2">
            <a:extLst>
              <a:ext uri="{FF2B5EF4-FFF2-40B4-BE49-F238E27FC236}">
                <a16:creationId xmlns:a16="http://schemas.microsoft.com/office/drawing/2014/main" id="{12C50159-292C-40DB-8399-0A2E7609DF05}"/>
              </a:ext>
            </a:extLst>
          </p:cNvPr>
          <p:cNvSpPr>
            <a:spLocks noGrp="1"/>
          </p:cNvSpPr>
          <p:nvPr>
            <p:ph idx="1"/>
          </p:nvPr>
        </p:nvSpPr>
        <p:spPr>
          <a:xfrm>
            <a:off x="930731" y="1659356"/>
            <a:ext cx="1734094" cy="660268"/>
          </a:xfrm>
        </p:spPr>
        <p:txBody>
          <a:bodyPr/>
          <a:lstStyle/>
          <a:p>
            <a:r>
              <a:rPr lang="en-US" sz="100" dirty="0"/>
              <a:t>Initiate: Manager, HR Partner, or Compensation Partner</a:t>
            </a:r>
          </a:p>
          <a:p>
            <a:r>
              <a:rPr lang="en-US" sz="100" dirty="0"/>
              <a:t>Review: HR Partner or Compensation Partner</a:t>
            </a:r>
          </a:p>
          <a:p>
            <a:r>
              <a:rPr lang="en-US" sz="100" dirty="0"/>
              <a:t>Approve: Appointing Authority</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pic>
        <p:nvPicPr>
          <p:cNvPr id="6" name="Content Placeholder 5">
            <a:extLst>
              <a:ext uri="{FF2B5EF4-FFF2-40B4-BE49-F238E27FC236}">
                <a16:creationId xmlns:a16="http://schemas.microsoft.com/office/drawing/2014/main" id="{FCA61F81-95E6-434A-BB10-41093D145A62}"/>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315053" y="1063998"/>
            <a:ext cx="8513895" cy="3312239"/>
          </a:xfrm>
        </p:spPr>
      </p:pic>
    </p:spTree>
    <p:extLst>
      <p:ext uri="{BB962C8B-B14F-4D97-AF65-F5344CB8AC3E}">
        <p14:creationId xmlns:p14="http://schemas.microsoft.com/office/powerpoint/2010/main" val="251547566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E21CE6-158E-4CD9-BEFD-BCE459F3819E}"/>
              </a:ext>
            </a:extLst>
          </p:cNvPr>
          <p:cNvSpPr>
            <a:spLocks noGrp="1"/>
          </p:cNvSpPr>
          <p:nvPr>
            <p:ph type="title"/>
          </p:nvPr>
        </p:nvSpPr>
        <p:spPr/>
        <p:txBody>
          <a:bodyPr/>
          <a:lstStyle/>
          <a:p>
            <a:r>
              <a:rPr lang="en-US" sz="3400" dirty="0"/>
              <a:t>Default Compensation (3 of 7)</a:t>
            </a:r>
          </a:p>
        </p:txBody>
      </p:sp>
      <p:sp>
        <p:nvSpPr>
          <p:cNvPr id="2" name="Content Placeholder 1">
            <a:extLst>
              <a:ext uri="{FF2B5EF4-FFF2-40B4-BE49-F238E27FC236}">
                <a16:creationId xmlns:a16="http://schemas.microsoft.com/office/drawing/2014/main" id="{49F81A05-FBBC-4A9D-90B0-3921045414C7}"/>
              </a:ext>
            </a:extLst>
          </p:cNvPr>
          <p:cNvSpPr>
            <a:spLocks noGrp="1"/>
          </p:cNvSpPr>
          <p:nvPr>
            <p:ph idx="1"/>
          </p:nvPr>
        </p:nvSpPr>
        <p:spPr>
          <a:xfrm>
            <a:off x="411480" y="1047331"/>
            <a:ext cx="8377428" cy="329577"/>
          </a:xfrm>
        </p:spPr>
        <p:txBody>
          <a:bodyPr/>
          <a:lstStyle/>
          <a:p>
            <a:pPr marL="165100" indent="0">
              <a:buNone/>
            </a:pPr>
            <a:r>
              <a:rPr lang="en-US" sz="900" dirty="0"/>
              <a:t>Screenshot of the default compensation change. The effective date and reason and total base pay sections are displayed.</a:t>
            </a:r>
          </a:p>
        </p:txBody>
      </p:sp>
      <p:pic>
        <p:nvPicPr>
          <p:cNvPr id="7" name="Content Placeholder 6">
            <a:extLst>
              <a:ext uri="{FF2B5EF4-FFF2-40B4-BE49-F238E27FC236}">
                <a16:creationId xmlns:a16="http://schemas.microsoft.com/office/drawing/2014/main" id="{919B1951-076F-4985-9255-9F3361128776}"/>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95313" y="904976"/>
            <a:ext cx="8753375" cy="3856779"/>
          </a:xfrm>
        </p:spPr>
      </p:pic>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66599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3730" y="111438"/>
            <a:ext cx="8359140" cy="563231"/>
          </a:xfrm>
        </p:spPr>
        <p:txBody>
          <a:bodyPr/>
          <a:lstStyle/>
          <a:p>
            <a:r>
              <a:rPr lang="en-US" dirty="0"/>
              <a:t>Ground Rules (1 of 3)</a:t>
            </a:r>
          </a:p>
        </p:txBody>
      </p:sp>
      <p:sp>
        <p:nvSpPr>
          <p:cNvPr id="5" name="Content Placeholder 4"/>
          <p:cNvSpPr>
            <a:spLocks noGrp="1"/>
          </p:cNvSpPr>
          <p:nvPr>
            <p:ph idx="1"/>
          </p:nvPr>
        </p:nvSpPr>
        <p:spPr>
          <a:xfrm>
            <a:off x="411480" y="1047331"/>
            <a:ext cx="8377428" cy="3647152"/>
          </a:xfrm>
        </p:spPr>
        <p:txBody>
          <a:bodyPr/>
          <a:lstStyle/>
          <a:p>
            <a:pPr marL="0" indent="0">
              <a:lnSpc>
                <a:spcPct val="100000"/>
              </a:lnSpc>
              <a:buNone/>
            </a:pPr>
            <a:r>
              <a:rPr lang="en-US" dirty="0">
                <a:solidFill>
                  <a:schemeClr val="tx2"/>
                </a:solidFill>
              </a:rPr>
              <a:t>To ensure a positive, productive training environment, please adhere to the following rules throughout the duration of the training session:</a:t>
            </a:r>
          </a:p>
          <a:p>
            <a:pPr marL="168275" indent="0">
              <a:lnSpc>
                <a:spcPct val="100000"/>
              </a:lnSpc>
              <a:buNone/>
            </a:pPr>
            <a:endParaRPr lang="en-US" dirty="0">
              <a:solidFill>
                <a:schemeClr val="tx2"/>
              </a:solidFill>
            </a:endParaRPr>
          </a:p>
          <a:p>
            <a:pPr marL="168275" indent="-168275">
              <a:lnSpc>
                <a:spcPct val="100000"/>
              </a:lnSpc>
            </a:pPr>
            <a:r>
              <a:rPr lang="en-US" dirty="0"/>
              <a:t>Mute your microphones to eliminate distractions.</a:t>
            </a:r>
          </a:p>
          <a:p>
            <a:pPr marL="168275" lvl="0" indent="-168275">
              <a:lnSpc>
                <a:spcPct val="100000"/>
              </a:lnSpc>
            </a:pPr>
            <a:r>
              <a:rPr lang="en-US" dirty="0"/>
              <a:t>To ask questions, use the “raise hand” feature or submit your questions via the Zoom chat window. Questions will be moderated and addressed during the training session.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330312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949C3A39-F207-4E19-B2E2-EF88425FBB32}"/>
              </a:ext>
            </a:extLst>
          </p:cNvPr>
          <p:cNvSpPr>
            <a:spLocks noGrp="1"/>
          </p:cNvSpPr>
          <p:nvPr>
            <p:ph type="title"/>
          </p:nvPr>
        </p:nvSpPr>
        <p:spPr>
          <a:xfrm>
            <a:off x="633730" y="111438"/>
            <a:ext cx="8359140" cy="563231"/>
          </a:xfrm>
        </p:spPr>
        <p:txBody>
          <a:bodyPr/>
          <a:lstStyle/>
          <a:p>
            <a:r>
              <a:rPr lang="en-US" sz="3400" dirty="0"/>
              <a:t>Default Compensation (4 of </a:t>
            </a:r>
            <a:r>
              <a:rPr lang="en-US" dirty="0"/>
              <a:t>7</a:t>
            </a:r>
            <a:r>
              <a:rPr lang="en-US" sz="3400" dirty="0"/>
              <a:t>)</a:t>
            </a:r>
          </a:p>
        </p:txBody>
      </p:sp>
      <p:sp>
        <p:nvSpPr>
          <p:cNvPr id="2" name="Content Placeholder 1">
            <a:extLst>
              <a:ext uri="{FF2B5EF4-FFF2-40B4-BE49-F238E27FC236}">
                <a16:creationId xmlns:a16="http://schemas.microsoft.com/office/drawing/2014/main" id="{C1536DB1-1D3D-4456-9096-0AFE1612236E}"/>
              </a:ext>
            </a:extLst>
          </p:cNvPr>
          <p:cNvSpPr>
            <a:spLocks noGrp="1"/>
          </p:cNvSpPr>
          <p:nvPr>
            <p:ph idx="1"/>
          </p:nvPr>
        </p:nvSpPr>
        <p:spPr>
          <a:xfrm>
            <a:off x="3429586" y="1047750"/>
            <a:ext cx="2284828" cy="1810752"/>
          </a:xfrm>
        </p:spPr>
        <p:txBody>
          <a:bodyPr/>
          <a:lstStyle/>
          <a:p>
            <a:pPr marL="165100" indent="0">
              <a:buNone/>
            </a:pPr>
            <a:r>
              <a:rPr lang="en-US" sz="800" dirty="0"/>
              <a:t>Screenshot with the following fields</a:t>
            </a:r>
          </a:p>
          <a:p>
            <a:r>
              <a:rPr lang="en-US" sz="800" dirty="0"/>
              <a:t>Position</a:t>
            </a:r>
          </a:p>
          <a:p>
            <a:r>
              <a:rPr lang="en-US" sz="800" dirty="0"/>
              <a:t>Effective Date</a:t>
            </a:r>
          </a:p>
          <a:p>
            <a:r>
              <a:rPr lang="en-US" sz="800" dirty="0"/>
              <a:t>Compensation Basis Amount Changes</a:t>
            </a:r>
          </a:p>
          <a:p>
            <a:r>
              <a:rPr lang="en-US" sz="800" dirty="0"/>
              <a:t>Guideline Changes</a:t>
            </a:r>
          </a:p>
        </p:txBody>
      </p:sp>
      <p:pic>
        <p:nvPicPr>
          <p:cNvPr id="6" name="Content Placeholder 5">
            <a:extLst>
              <a:ext uri="{FF2B5EF4-FFF2-40B4-BE49-F238E27FC236}">
                <a16:creationId xmlns:a16="http://schemas.microsoft.com/office/drawing/2014/main" id="{15DA6A29-8EB2-4677-962C-46B0DAEAE32D}"/>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526183" y="895349"/>
            <a:ext cx="6082631" cy="4044636"/>
          </a:xfrm>
        </p:spPr>
      </p:pic>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8342777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04400D6D-897F-4748-BD17-07E4ECB0AD83}"/>
              </a:ext>
            </a:extLst>
          </p:cNvPr>
          <p:cNvSpPr>
            <a:spLocks noGrp="1"/>
          </p:cNvSpPr>
          <p:nvPr>
            <p:ph type="title"/>
          </p:nvPr>
        </p:nvSpPr>
        <p:spPr/>
        <p:txBody>
          <a:bodyPr/>
          <a:lstStyle/>
          <a:p>
            <a:r>
              <a:rPr lang="en-US" dirty="0"/>
              <a:t>Default Compensation (5 of 7)</a:t>
            </a:r>
          </a:p>
        </p:txBody>
      </p:sp>
      <p:sp>
        <p:nvSpPr>
          <p:cNvPr id="7" name="Content Placeholder 6">
            <a:extLst>
              <a:ext uri="{FF2B5EF4-FFF2-40B4-BE49-F238E27FC236}">
                <a16:creationId xmlns:a16="http://schemas.microsoft.com/office/drawing/2014/main" id="{8605F9F5-75C7-4DF9-9E66-B659FC92FB7D}"/>
              </a:ext>
            </a:extLst>
          </p:cNvPr>
          <p:cNvSpPr>
            <a:spLocks noGrp="1"/>
          </p:cNvSpPr>
          <p:nvPr>
            <p:ph sz="half" idx="1"/>
          </p:nvPr>
        </p:nvSpPr>
        <p:spPr>
          <a:xfrm>
            <a:off x="399071" y="962012"/>
            <a:ext cx="8830653" cy="830997"/>
          </a:xfrm>
        </p:spPr>
        <p:txBody>
          <a:bodyPr/>
          <a:lstStyle/>
          <a:p>
            <a:r>
              <a:rPr lang="en-US" dirty="0"/>
              <a:t>A Job Profile Code is unique to a job profile. It  consists of three components :</a:t>
            </a:r>
            <a:endParaRPr lang="en-US" dirty="0">
              <a:solidFill>
                <a:srgbClr val="000000"/>
              </a:solidFill>
              <a:cs typeface="Lucida Sans" panose="020B0602040502020204" pitchFamily="34" charset="0"/>
            </a:endParaRPr>
          </a:p>
        </p:txBody>
      </p:sp>
      <p:graphicFrame>
        <p:nvGraphicFramePr>
          <p:cNvPr id="8" name="Table 7"/>
          <p:cNvGraphicFramePr>
            <a:graphicFrameLocks noGrp="1"/>
          </p:cNvGraphicFramePr>
          <p:nvPr/>
        </p:nvGraphicFramePr>
        <p:xfrm>
          <a:off x="101602" y="1924810"/>
          <a:ext cx="8891268" cy="2960796"/>
        </p:xfrm>
        <a:graphic>
          <a:graphicData uri="http://schemas.openxmlformats.org/drawingml/2006/table">
            <a:tbl>
              <a:tblPr firstRow="1" bandRow="1">
                <a:tableStyleId>{073A0DAA-6AF3-43AB-8588-CEC1D06C72B9}</a:tableStyleId>
              </a:tblPr>
              <a:tblGrid>
                <a:gridCol w="2590799">
                  <a:extLst>
                    <a:ext uri="{9D8B030D-6E8A-4147-A177-3AD203B41FA5}">
                      <a16:colId xmlns:a16="http://schemas.microsoft.com/office/drawing/2014/main" val="1063778492"/>
                    </a:ext>
                  </a:extLst>
                </a:gridCol>
                <a:gridCol w="2895600">
                  <a:extLst>
                    <a:ext uri="{9D8B030D-6E8A-4147-A177-3AD203B41FA5}">
                      <a16:colId xmlns:a16="http://schemas.microsoft.com/office/drawing/2014/main" val="4003595660"/>
                    </a:ext>
                  </a:extLst>
                </a:gridCol>
                <a:gridCol w="3404869">
                  <a:extLst>
                    <a:ext uri="{9D8B030D-6E8A-4147-A177-3AD203B41FA5}">
                      <a16:colId xmlns:a16="http://schemas.microsoft.com/office/drawing/2014/main" val="3066277290"/>
                    </a:ext>
                  </a:extLst>
                </a:gridCol>
              </a:tblGrid>
              <a:tr h="583356">
                <a:tc>
                  <a:txBody>
                    <a:bodyPr/>
                    <a:lstStyle/>
                    <a:p>
                      <a:pPr algn="ctr"/>
                      <a:r>
                        <a:rPr lang="en-US" b="1" dirty="0">
                          <a:solidFill>
                            <a:schemeClr val="bg1"/>
                          </a:solidFill>
                        </a:rPr>
                        <a:t>Job Code</a:t>
                      </a:r>
                    </a:p>
                  </a:txBody>
                  <a:tcPr>
                    <a:solidFill>
                      <a:schemeClr val="bg2"/>
                    </a:solidFill>
                  </a:tcPr>
                </a:tc>
                <a:tc>
                  <a:txBody>
                    <a:bodyPr/>
                    <a:lstStyle/>
                    <a:p>
                      <a:pPr algn="ctr"/>
                      <a:r>
                        <a:rPr lang="en-US" b="1" dirty="0">
                          <a:solidFill>
                            <a:schemeClr val="bg1"/>
                          </a:solidFill>
                        </a:rPr>
                        <a:t>Overtime</a:t>
                      </a:r>
                      <a:r>
                        <a:rPr lang="en-US" b="1" baseline="0" dirty="0">
                          <a:solidFill>
                            <a:schemeClr val="bg1"/>
                          </a:solidFill>
                        </a:rPr>
                        <a:t> Eligibility</a:t>
                      </a:r>
                      <a:endParaRPr lang="en-US" b="1" dirty="0">
                        <a:solidFill>
                          <a:schemeClr val="bg1"/>
                        </a:solidFill>
                      </a:endParaRPr>
                    </a:p>
                  </a:txBody>
                  <a:tcPr>
                    <a:solidFill>
                      <a:schemeClr val="bg2"/>
                    </a:solidFill>
                  </a:tcPr>
                </a:tc>
                <a:tc>
                  <a:txBody>
                    <a:bodyPr/>
                    <a:lstStyle/>
                    <a:p>
                      <a:pPr algn="ctr"/>
                      <a:r>
                        <a:rPr lang="en-US" b="1" dirty="0">
                          <a:solidFill>
                            <a:schemeClr val="bg1"/>
                          </a:solidFill>
                        </a:rPr>
                        <a:t>Bargaining</a:t>
                      </a:r>
                      <a:r>
                        <a:rPr lang="en-US" b="1" baseline="0" dirty="0">
                          <a:solidFill>
                            <a:schemeClr val="bg1"/>
                          </a:solidFill>
                        </a:rPr>
                        <a:t> Unit Coverage</a:t>
                      </a:r>
                      <a:endParaRPr lang="en-US" b="1" dirty="0">
                        <a:solidFill>
                          <a:schemeClr val="bg1"/>
                        </a:solidFill>
                      </a:endParaRPr>
                    </a:p>
                  </a:txBody>
                  <a:tcPr>
                    <a:solidFill>
                      <a:schemeClr val="bg2"/>
                    </a:solidFill>
                  </a:tcPr>
                </a:tc>
                <a:extLst>
                  <a:ext uri="{0D108BD9-81ED-4DB2-BD59-A6C34878D82A}">
                    <a16:rowId xmlns:a16="http://schemas.microsoft.com/office/drawing/2014/main" val="2742487535"/>
                  </a:ext>
                </a:extLst>
              </a:tr>
              <a:tr h="750029">
                <a:tc>
                  <a:txBody>
                    <a:bodyPr/>
                    <a:lstStyle/>
                    <a:p>
                      <a:pPr algn="ctr"/>
                      <a:r>
                        <a:rPr lang="en-US" sz="1600" dirty="0"/>
                        <a:t>Same as legacy</a:t>
                      </a:r>
                      <a:r>
                        <a:rPr lang="en-US" sz="1600" baseline="0" dirty="0"/>
                        <a:t> system</a:t>
                      </a:r>
                      <a:endParaRPr lang="en-US" sz="1600" dirty="0"/>
                    </a:p>
                  </a:txBody>
                  <a:tcPr/>
                </a:tc>
                <a:tc>
                  <a:txBody>
                    <a:bodyPr/>
                    <a:lstStyle/>
                    <a:p>
                      <a:pPr algn="ctr"/>
                      <a:r>
                        <a:rPr lang="en-US" sz="1600" dirty="0"/>
                        <a:t>Y – Overtime</a:t>
                      </a:r>
                      <a:r>
                        <a:rPr lang="en-US" sz="1600" baseline="0" dirty="0"/>
                        <a:t> eligible; </a:t>
                      </a:r>
                    </a:p>
                    <a:p>
                      <a:pPr algn="ctr"/>
                      <a:r>
                        <a:rPr lang="en-US" sz="1600" baseline="0" dirty="0"/>
                        <a:t>Employee submits time in Workday</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Y – Job</a:t>
                      </a:r>
                      <a:r>
                        <a:rPr lang="en-US" sz="1600" baseline="0" dirty="0"/>
                        <a:t> Profile is for a position covered by a bargaining unit.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aseline="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dirty="0"/>
                        <a:t>For temporary hourly, this code indicates the position may be covered by a bargaining unit.</a:t>
                      </a:r>
                      <a:endParaRPr lang="en-US" sz="1600" dirty="0"/>
                    </a:p>
                  </a:txBody>
                  <a:tcPr/>
                </a:tc>
                <a:extLst>
                  <a:ext uri="{0D108BD9-81ED-4DB2-BD59-A6C34878D82A}">
                    <a16:rowId xmlns:a16="http://schemas.microsoft.com/office/drawing/2014/main" val="2519287627"/>
                  </a:ext>
                </a:extLst>
              </a:tr>
              <a:tr h="527798">
                <a:tc>
                  <a:txBody>
                    <a:bodyPr/>
                    <a:lstStyle/>
                    <a:p>
                      <a:pPr algn="ctr"/>
                      <a:endParaRPr lang="en-US" sz="1600" dirty="0"/>
                    </a:p>
                  </a:txBody>
                  <a:tcPr/>
                </a:tc>
                <a:tc>
                  <a:txBody>
                    <a:bodyPr/>
                    <a:lstStyle/>
                    <a:p>
                      <a:pPr algn="ctr"/>
                      <a:r>
                        <a:rPr lang="en-US" sz="1600" dirty="0"/>
                        <a:t>N – Overtime</a:t>
                      </a:r>
                      <a:r>
                        <a:rPr lang="en-US" sz="1600" baseline="0" dirty="0"/>
                        <a:t> ineligible; Employee does not submit time</a:t>
                      </a:r>
                      <a:endParaRPr lang="en-US" sz="1600" dirty="0"/>
                    </a:p>
                  </a:txBody>
                  <a:tcPr/>
                </a:tc>
                <a:tc>
                  <a:txBody>
                    <a:bodyPr/>
                    <a:lstStyle/>
                    <a:p>
                      <a:pPr algn="ctr"/>
                      <a:r>
                        <a:rPr lang="en-US" sz="1600" dirty="0"/>
                        <a:t>N – Job Profile is for a position not covered by bargaining</a:t>
                      </a:r>
                      <a:r>
                        <a:rPr lang="en-US" sz="1600" baseline="0" dirty="0"/>
                        <a:t> unit</a:t>
                      </a:r>
                      <a:endParaRPr lang="en-US" sz="1600" dirty="0"/>
                    </a:p>
                  </a:txBody>
                  <a:tcPr/>
                </a:tc>
                <a:extLst>
                  <a:ext uri="{0D108BD9-81ED-4DB2-BD59-A6C34878D82A}">
                    <a16:rowId xmlns:a16="http://schemas.microsoft.com/office/drawing/2014/main" val="4123456511"/>
                  </a:ext>
                </a:extLst>
              </a:tr>
            </a:tbl>
          </a:graphicData>
        </a:graphic>
      </p:graphicFrame>
    </p:spTree>
    <p:extLst>
      <p:ext uri="{BB962C8B-B14F-4D97-AF65-F5344CB8AC3E}">
        <p14:creationId xmlns:p14="http://schemas.microsoft.com/office/powerpoint/2010/main" val="255976115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04400D6D-897F-4748-BD17-07E4ECB0AD83}"/>
              </a:ext>
            </a:extLst>
          </p:cNvPr>
          <p:cNvSpPr>
            <a:spLocks noGrp="1"/>
          </p:cNvSpPr>
          <p:nvPr>
            <p:ph type="title"/>
          </p:nvPr>
        </p:nvSpPr>
        <p:spPr/>
        <p:txBody>
          <a:bodyPr/>
          <a:lstStyle/>
          <a:p>
            <a:r>
              <a:rPr lang="en-US" dirty="0"/>
              <a:t>Default Compensation (6 of 7)</a:t>
            </a:r>
          </a:p>
        </p:txBody>
      </p:sp>
      <p:sp>
        <p:nvSpPr>
          <p:cNvPr id="7" name="Content Placeholder 6">
            <a:extLst>
              <a:ext uri="{FF2B5EF4-FFF2-40B4-BE49-F238E27FC236}">
                <a16:creationId xmlns:a16="http://schemas.microsoft.com/office/drawing/2014/main" id="{8605F9F5-75C7-4DF9-9E66-B659FC92FB7D}"/>
              </a:ext>
            </a:extLst>
          </p:cNvPr>
          <p:cNvSpPr>
            <a:spLocks noGrp="1"/>
          </p:cNvSpPr>
          <p:nvPr>
            <p:ph sz="half" idx="1"/>
          </p:nvPr>
        </p:nvSpPr>
        <p:spPr>
          <a:xfrm>
            <a:off x="313347" y="2036432"/>
            <a:ext cx="8830653" cy="2816156"/>
          </a:xfrm>
        </p:spPr>
        <p:txBody>
          <a:bodyPr/>
          <a:lstStyle/>
          <a:p>
            <a:pPr marL="169863" lvl="1" indent="-169863">
              <a:defRPr/>
            </a:pPr>
            <a:r>
              <a:rPr lang="en-US" sz="2400" dirty="0">
                <a:solidFill>
                  <a:schemeClr val="tx1"/>
                </a:solidFill>
              </a:rPr>
              <a:t>For example, in the case of the Job Profile code 156-NN - Research Associate Professor – Career:</a:t>
            </a:r>
          </a:p>
          <a:p>
            <a:pPr marL="800100" lvl="1" indent="-342900">
              <a:lnSpc>
                <a:spcPct val="95000"/>
              </a:lnSpc>
              <a:spcBef>
                <a:spcPts val="400"/>
              </a:spcBef>
              <a:spcAft>
                <a:spcPct val="0"/>
              </a:spcAft>
              <a:buClr>
                <a:srgbClr val="C00000"/>
              </a:buClr>
              <a:buSzPct val="75000"/>
              <a:buFont typeface="Lucida Sans" panose="020B0602040502020204" pitchFamily="34" charset="0"/>
              <a:buChar char="-"/>
              <a:defRPr/>
            </a:pPr>
            <a:r>
              <a:rPr lang="en-US" sz="2400" dirty="0">
                <a:solidFill>
                  <a:schemeClr val="tx1"/>
                </a:solidFill>
              </a:rPr>
              <a:t>156 is the unique identifier for a “Research Associate Professor – Career”.</a:t>
            </a:r>
          </a:p>
          <a:p>
            <a:pPr marL="800100" lvl="1" indent="-342900">
              <a:lnSpc>
                <a:spcPct val="95000"/>
              </a:lnSpc>
              <a:spcBef>
                <a:spcPts val="400"/>
              </a:spcBef>
              <a:spcAft>
                <a:spcPct val="0"/>
              </a:spcAft>
              <a:buClr>
                <a:srgbClr val="C00000"/>
              </a:buClr>
              <a:buSzPct val="75000"/>
              <a:buFont typeface="Lucida Sans" panose="020B0602040502020204" pitchFamily="34" charset="0"/>
              <a:buChar char="-"/>
              <a:defRPr/>
            </a:pPr>
            <a:r>
              <a:rPr lang="en-US" sz="2400" dirty="0">
                <a:solidFill>
                  <a:schemeClr val="tx1"/>
                </a:solidFill>
              </a:rPr>
              <a:t>N indicates this position is not eligible for overtime.</a:t>
            </a:r>
          </a:p>
          <a:p>
            <a:pPr marL="800100" lvl="1" indent="-342900">
              <a:lnSpc>
                <a:spcPct val="95000"/>
              </a:lnSpc>
              <a:spcBef>
                <a:spcPts val="400"/>
              </a:spcBef>
              <a:spcAft>
                <a:spcPct val="0"/>
              </a:spcAft>
              <a:buClr>
                <a:srgbClr val="C00000"/>
              </a:buClr>
              <a:buSzPct val="75000"/>
              <a:buFont typeface="Lucida Sans" panose="020B0602040502020204" pitchFamily="34" charset="0"/>
              <a:buChar char="-"/>
              <a:defRPr/>
            </a:pPr>
            <a:r>
              <a:rPr lang="en-US" sz="2400" dirty="0">
                <a:solidFill>
                  <a:schemeClr val="tx1"/>
                </a:solidFill>
              </a:rPr>
              <a:t>N indicates this position is not covered by a bargaining unit.</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9734" y="784490"/>
            <a:ext cx="7023101" cy="1198168"/>
          </a:xfrm>
          <a:prstGeom prst="rect">
            <a:avLst/>
          </a:prstGeom>
          <a:ln w="9525">
            <a:solidFill>
              <a:srgbClr val="A6A6A6"/>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121684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04400D6D-897F-4748-BD17-07E4ECB0AD83}"/>
              </a:ext>
            </a:extLst>
          </p:cNvPr>
          <p:cNvSpPr>
            <a:spLocks noGrp="1"/>
          </p:cNvSpPr>
          <p:nvPr>
            <p:ph type="title"/>
          </p:nvPr>
        </p:nvSpPr>
        <p:spPr/>
        <p:txBody>
          <a:bodyPr/>
          <a:lstStyle/>
          <a:p>
            <a:r>
              <a:rPr lang="en-US" dirty="0"/>
              <a:t>Default Compensation (7 of 7)</a:t>
            </a:r>
          </a:p>
        </p:txBody>
      </p:sp>
      <p:sp>
        <p:nvSpPr>
          <p:cNvPr id="7" name="Content Placeholder 6">
            <a:extLst>
              <a:ext uri="{FF2B5EF4-FFF2-40B4-BE49-F238E27FC236}">
                <a16:creationId xmlns:a16="http://schemas.microsoft.com/office/drawing/2014/main" id="{8605F9F5-75C7-4DF9-9E66-B659FC92FB7D}"/>
              </a:ext>
            </a:extLst>
          </p:cNvPr>
          <p:cNvSpPr>
            <a:spLocks noGrp="1"/>
          </p:cNvSpPr>
          <p:nvPr>
            <p:ph sz="half" idx="1"/>
          </p:nvPr>
        </p:nvSpPr>
        <p:spPr>
          <a:xfrm>
            <a:off x="399071" y="2196452"/>
            <a:ext cx="8593799" cy="2816156"/>
          </a:xfrm>
        </p:spPr>
        <p:txBody>
          <a:bodyPr/>
          <a:lstStyle/>
          <a:p>
            <a:pPr marL="169863" lvl="1" indent="-169863">
              <a:defRPr/>
            </a:pPr>
            <a:r>
              <a:rPr lang="en-US" sz="2400" dirty="0">
                <a:solidFill>
                  <a:schemeClr val="tx1"/>
                </a:solidFill>
              </a:rPr>
              <a:t>For example, in the case of the Job Profile code 100I-YY – Office Assistant 2:</a:t>
            </a:r>
          </a:p>
          <a:p>
            <a:pPr marL="800100" lvl="1" indent="-342900">
              <a:lnSpc>
                <a:spcPct val="95000"/>
              </a:lnSpc>
              <a:spcBef>
                <a:spcPts val="400"/>
              </a:spcBef>
              <a:spcAft>
                <a:spcPct val="0"/>
              </a:spcAft>
              <a:buClr>
                <a:srgbClr val="C00000"/>
              </a:buClr>
              <a:buSzPct val="75000"/>
              <a:buFont typeface="Lucida Sans" panose="020B0602040502020204" pitchFamily="34" charset="0"/>
              <a:buChar char="-"/>
              <a:defRPr/>
            </a:pPr>
            <a:r>
              <a:rPr lang="en-US" sz="2400" dirty="0">
                <a:solidFill>
                  <a:schemeClr val="tx1"/>
                </a:solidFill>
              </a:rPr>
              <a:t>100I is the unique identifier for an Office Assistant 2. </a:t>
            </a:r>
          </a:p>
          <a:p>
            <a:pPr marL="800100" lvl="1" indent="-342900">
              <a:lnSpc>
                <a:spcPct val="95000"/>
              </a:lnSpc>
              <a:spcBef>
                <a:spcPts val="400"/>
              </a:spcBef>
              <a:spcAft>
                <a:spcPct val="0"/>
              </a:spcAft>
              <a:buClr>
                <a:srgbClr val="C00000"/>
              </a:buClr>
              <a:buSzPct val="75000"/>
              <a:buFont typeface="Lucida Sans" panose="020B0602040502020204" pitchFamily="34" charset="0"/>
              <a:buChar char="-"/>
              <a:defRPr/>
            </a:pPr>
            <a:r>
              <a:rPr lang="en-US" sz="2400" dirty="0">
                <a:solidFill>
                  <a:schemeClr val="tx1"/>
                </a:solidFill>
              </a:rPr>
              <a:t>Y indicates this position is eligible for overtime.</a:t>
            </a:r>
          </a:p>
          <a:p>
            <a:pPr marL="800100" lvl="1" indent="-342900">
              <a:lnSpc>
                <a:spcPct val="95000"/>
              </a:lnSpc>
              <a:spcBef>
                <a:spcPts val="400"/>
              </a:spcBef>
              <a:spcAft>
                <a:spcPct val="0"/>
              </a:spcAft>
              <a:buClr>
                <a:srgbClr val="C00000"/>
              </a:buClr>
              <a:buSzPct val="75000"/>
              <a:buFont typeface="Lucida Sans" panose="020B0602040502020204" pitchFamily="34" charset="0"/>
              <a:buChar char="-"/>
              <a:defRPr/>
            </a:pPr>
            <a:r>
              <a:rPr lang="en-US" sz="2400" dirty="0">
                <a:solidFill>
                  <a:schemeClr val="tx1"/>
                </a:solidFill>
              </a:rPr>
              <a:t>Y indicates this position is covered by a bargaining unit.</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9045" y="902185"/>
            <a:ext cx="6897457" cy="967436"/>
          </a:xfrm>
          <a:prstGeom prst="rect">
            <a:avLst/>
          </a:prstGeom>
          <a:ln w="9525">
            <a:solidFill>
              <a:srgbClr val="A6A6A6"/>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7148787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9BCCC-3335-4AFD-A4D2-BCAF61A498A4}"/>
              </a:ext>
            </a:extLst>
          </p:cNvPr>
          <p:cNvSpPr>
            <a:spLocks noGrp="1"/>
          </p:cNvSpPr>
          <p:nvPr>
            <p:ph type="title"/>
          </p:nvPr>
        </p:nvSpPr>
        <p:spPr/>
        <p:txBody>
          <a:bodyPr/>
          <a:lstStyle/>
          <a:p>
            <a:r>
              <a:rPr lang="en-US" dirty="0"/>
              <a:t>Practice 2.1</a:t>
            </a:r>
          </a:p>
        </p:txBody>
      </p:sp>
      <p:sp>
        <p:nvSpPr>
          <p:cNvPr id="5" name="Content Placeholder 4">
            <a:extLst>
              <a:ext uri="{FF2B5EF4-FFF2-40B4-BE49-F238E27FC236}">
                <a16:creationId xmlns:a16="http://schemas.microsoft.com/office/drawing/2014/main" id="{ADDB0D35-D75D-4223-9408-6A41260C39AB}"/>
              </a:ext>
            </a:extLst>
          </p:cNvPr>
          <p:cNvSpPr>
            <a:spLocks noGrp="1"/>
          </p:cNvSpPr>
          <p:nvPr>
            <p:ph idx="1"/>
          </p:nvPr>
        </p:nvSpPr>
        <p:spPr>
          <a:xfrm>
            <a:off x="1914768" y="1047331"/>
            <a:ext cx="2938585" cy="1403974"/>
          </a:xfrm>
        </p:spPr>
        <p:txBody>
          <a:bodyPr/>
          <a:lstStyle/>
          <a:p>
            <a:pPr marL="165100" indent="0">
              <a:buNone/>
            </a:pPr>
            <a:r>
              <a:rPr lang="en-US" sz="800" dirty="0"/>
              <a:t>Activity: Initiate the change default compensation request for a position</a:t>
            </a:r>
          </a:p>
          <a:p>
            <a:pPr marL="622300" indent="-457200">
              <a:buFont typeface="+mj-lt"/>
              <a:buAutoNum type="arabicPeriod"/>
            </a:pPr>
            <a:r>
              <a:rPr lang="en-US" sz="800" dirty="0"/>
              <a:t>Log in to the Workday system</a:t>
            </a:r>
          </a:p>
          <a:p>
            <a:pPr marL="622300" indent="-457200">
              <a:buFont typeface="+mj-lt"/>
              <a:buAutoNum type="arabicPeriod"/>
            </a:pPr>
            <a:r>
              <a:rPr lang="en-US" sz="800" dirty="0"/>
              <a:t>Follow the steps to complete the task</a:t>
            </a:r>
          </a:p>
          <a:p>
            <a:pPr marL="165100" indent="0">
              <a:buNone/>
            </a:pPr>
            <a:r>
              <a:rPr lang="en-US" sz="800" dirty="0"/>
              <a:t>Duration 10 minutes</a:t>
            </a:r>
          </a:p>
        </p:txBody>
      </p:sp>
      <p:pic>
        <p:nvPicPr>
          <p:cNvPr id="9" name="Content Placeholder 8">
            <a:extLst>
              <a:ext uri="{FF2B5EF4-FFF2-40B4-BE49-F238E27FC236}">
                <a16:creationId xmlns:a16="http://schemas.microsoft.com/office/drawing/2014/main" id="{B700521F-AE44-4E70-9E3E-7CA81FC6BB12}"/>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7514" y="744132"/>
            <a:ext cx="7800611" cy="4332996"/>
          </a:xfrm>
        </p:spPr>
      </p:pic>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40198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2 Summary</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384585" y="1056296"/>
            <a:ext cx="8524090" cy="1277273"/>
          </a:xfrm>
        </p:spPr>
        <p:txBody>
          <a:bodyPr/>
          <a:lstStyle/>
          <a:p>
            <a:pPr marL="0" indent="0">
              <a:lnSpc>
                <a:spcPct val="100000"/>
              </a:lnSpc>
              <a:buNone/>
            </a:pPr>
            <a:r>
              <a:rPr lang="en-US" sz="2400" dirty="0">
                <a:solidFill>
                  <a:schemeClr val="tx1"/>
                </a:solidFill>
              </a:rPr>
              <a:t>Now that you have completed this lesson, you should be able to: </a:t>
            </a:r>
          </a:p>
          <a:p>
            <a:pPr marL="169863" indent="-169863">
              <a:lnSpc>
                <a:spcPct val="100000"/>
              </a:lnSpc>
            </a:pPr>
            <a:r>
              <a:rPr lang="en-US" dirty="0"/>
              <a:t>Explain the Change Default Compensation process</a:t>
            </a:r>
          </a:p>
        </p:txBody>
      </p:sp>
      <p:sp>
        <p:nvSpPr>
          <p:cNvPr id="4" name="Slide Number Placeholder 3"/>
          <p:cNvSpPr>
            <a:spLocks noGrp="1"/>
          </p:cNvSpPr>
          <p:nvPr>
            <p:ph type="sldNum" sz="quarter" idx="12"/>
          </p:nvPr>
        </p:nvSpPr>
        <p:spPr/>
        <p:txBody>
          <a:bodyPr/>
          <a:lstStyle/>
          <a:p>
            <a:pPr>
              <a:defRPr/>
            </a:pPr>
            <a:fld id="{35409FD9-E366-4ABD-AE9B-AE89028787C9}" type="slidenum">
              <a:rPr lang="en-US" altLang="en-US" smtClean="0"/>
              <a:pPr>
                <a:defRPr/>
              </a:pPr>
              <a:t>35</a:t>
            </a:fld>
            <a:endParaRPr lang="en-US" altLang="en-US" dirty="0"/>
          </a:p>
        </p:txBody>
      </p:sp>
    </p:spTree>
    <p:extLst>
      <p:ext uri="{BB962C8B-B14F-4D97-AF65-F5344CB8AC3E}">
        <p14:creationId xmlns:p14="http://schemas.microsoft.com/office/powerpoint/2010/main" val="220922177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DD7C-E7F2-4795-B471-F84E9B68B1E8}"/>
              </a:ext>
            </a:extLst>
          </p:cNvPr>
          <p:cNvSpPr>
            <a:spLocks noGrp="1"/>
          </p:cNvSpPr>
          <p:nvPr>
            <p:ph type="ctrTitle"/>
          </p:nvPr>
        </p:nvSpPr>
        <p:spPr>
          <a:xfrm>
            <a:off x="2601911" y="85273"/>
            <a:ext cx="4764859" cy="563231"/>
          </a:xfrm>
        </p:spPr>
        <p:txBody>
          <a:bodyPr/>
          <a:lstStyle/>
          <a:p>
            <a:r>
              <a:rPr lang="en-US" dirty="0">
                <a:solidFill>
                  <a:srgbClr val="981E32"/>
                </a:solidFill>
              </a:rPr>
              <a:t>Lesson Three</a:t>
            </a:r>
          </a:p>
        </p:txBody>
      </p:sp>
      <p:sp>
        <p:nvSpPr>
          <p:cNvPr id="4" name="Text Placeholder 3">
            <a:extLst>
              <a:ext uri="{FF2B5EF4-FFF2-40B4-BE49-F238E27FC236}">
                <a16:creationId xmlns:a16="http://schemas.microsoft.com/office/drawing/2014/main" id="{8A21CA1C-4F5F-4324-8FD2-B0198F4D386A}"/>
              </a:ext>
            </a:extLst>
          </p:cNvPr>
          <p:cNvSpPr>
            <a:spLocks noGrp="1"/>
          </p:cNvSpPr>
          <p:nvPr>
            <p:ph type="body" sz="quarter" idx="11"/>
          </p:nvPr>
        </p:nvSpPr>
        <p:spPr>
          <a:xfrm>
            <a:off x="217283" y="2237313"/>
            <a:ext cx="4854143" cy="1077218"/>
          </a:xfrm>
        </p:spPr>
        <p:txBody>
          <a:bodyPr/>
          <a:lstStyle/>
          <a:p>
            <a:pPr lvl="0" algn="r">
              <a:lnSpc>
                <a:spcPct val="100000"/>
              </a:lnSpc>
              <a:spcBef>
                <a:spcPct val="0"/>
              </a:spcBef>
              <a:buClrTx/>
              <a:buSzTx/>
              <a:buNone/>
            </a:pPr>
            <a:r>
              <a:rPr lang="en-US" sz="3200" b="1" kern="1200" dirty="0">
                <a:solidFill>
                  <a:srgbClr val="981E32"/>
                </a:solidFill>
                <a:cs typeface="Lucida Sans" panose="020B0602040502020204" pitchFamily="34" charset="0"/>
              </a:rPr>
              <a:t>Propose </a:t>
            </a:r>
          </a:p>
          <a:p>
            <a:pPr lvl="0" algn="r">
              <a:lnSpc>
                <a:spcPct val="100000"/>
              </a:lnSpc>
              <a:spcBef>
                <a:spcPct val="0"/>
              </a:spcBef>
              <a:buClrTx/>
              <a:buSzTx/>
              <a:buNone/>
            </a:pPr>
            <a:r>
              <a:rPr lang="en-US" sz="3200" b="1" kern="1200" dirty="0">
                <a:solidFill>
                  <a:srgbClr val="981E32"/>
                </a:solidFill>
                <a:cs typeface="Lucida Sans" panose="020B0602040502020204" pitchFamily="34" charset="0"/>
              </a:rPr>
              <a:t>Compensation Hire</a:t>
            </a:r>
          </a:p>
        </p:txBody>
      </p:sp>
      <p:sp>
        <p:nvSpPr>
          <p:cNvPr id="3" name="Text Placeholder 2">
            <a:extLst>
              <a:ext uri="{FF2B5EF4-FFF2-40B4-BE49-F238E27FC236}">
                <a16:creationId xmlns:a16="http://schemas.microsoft.com/office/drawing/2014/main" id="{EBB918AE-171C-4FEA-B7E4-0BA36E65C941}"/>
              </a:ext>
            </a:extLst>
          </p:cNvPr>
          <p:cNvSpPr>
            <a:spLocks noGrp="1"/>
          </p:cNvSpPr>
          <p:nvPr>
            <p:ph type="body" sz="quarter" idx="10"/>
          </p:nvPr>
        </p:nvSpPr>
        <p:spPr>
          <a:xfrm>
            <a:off x="6275388" y="2806700"/>
            <a:ext cx="1614487" cy="374461"/>
          </a:xfrm>
        </p:spPr>
        <p:txBody>
          <a:bodyPr/>
          <a:lstStyle/>
          <a:p>
            <a:pPr>
              <a:buNone/>
            </a:pPr>
            <a:r>
              <a:rPr lang="en-US" sz="2400" b="1" dirty="0">
                <a:solidFill>
                  <a:srgbClr val="981E32"/>
                </a:solidFill>
              </a:rPr>
              <a:t>Lesson </a:t>
            </a:r>
            <a:r>
              <a:rPr lang="en-US" sz="2400" dirty="0">
                <a:solidFill>
                  <a:schemeClr val="tx2"/>
                </a:solidFill>
              </a:rPr>
              <a:t>3</a:t>
            </a:r>
            <a:endParaRPr lang="en-US" sz="2400" b="1" dirty="0">
              <a:solidFill>
                <a:srgbClr val="981E32"/>
              </a:solidFill>
            </a:endParaRPr>
          </a:p>
        </p:txBody>
      </p:sp>
    </p:spTree>
    <p:extLst>
      <p:ext uri="{BB962C8B-B14F-4D97-AF65-F5344CB8AC3E}">
        <p14:creationId xmlns:p14="http://schemas.microsoft.com/office/powerpoint/2010/main" val="384382655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3 Objectives</a:t>
            </a:r>
          </a:p>
        </p:txBody>
      </p:sp>
      <p:sp>
        <p:nvSpPr>
          <p:cNvPr id="9"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907941"/>
          </a:xfrm>
        </p:spPr>
        <p:txBody>
          <a:bodyPr/>
          <a:lstStyle/>
          <a:p>
            <a:pPr marL="0" indent="0">
              <a:lnSpc>
                <a:spcPct val="100000"/>
              </a:lnSpc>
              <a:buNone/>
            </a:pPr>
            <a:r>
              <a:rPr lang="en-US" dirty="0">
                <a:solidFill>
                  <a:schemeClr val="tx1"/>
                </a:solidFill>
              </a:rPr>
              <a:t>After completing this lesson, you will be able to:</a:t>
            </a:r>
          </a:p>
          <a:p>
            <a:pPr marL="169863" indent="-169863">
              <a:lnSpc>
                <a:spcPct val="100000"/>
              </a:lnSpc>
            </a:pPr>
            <a:r>
              <a:rPr lang="en-US" dirty="0">
                <a:solidFill>
                  <a:schemeClr val="tx1"/>
                </a:solidFill>
              </a:rPr>
              <a:t>Explain the Propose Compensation Hire process</a:t>
            </a:r>
          </a:p>
        </p:txBody>
      </p:sp>
      <p:sp>
        <p:nvSpPr>
          <p:cNvPr id="2" name="Slide Number Placeholder 1"/>
          <p:cNvSpPr>
            <a:spLocks noGrp="1"/>
          </p:cNvSpPr>
          <p:nvPr>
            <p:ph type="sldNum" sz="quarter" idx="12"/>
          </p:nvPr>
        </p:nvSpPr>
        <p:spPr/>
        <p:txBody>
          <a:bodyPr/>
          <a:lstStyle/>
          <a:p>
            <a:pPr>
              <a:defRPr/>
            </a:pPr>
            <a:fld id="{35409FD9-E366-4ABD-AE9B-AE89028787C9}" type="slidenum">
              <a:rPr lang="en-US" altLang="en-US" smtClean="0"/>
              <a:pPr>
                <a:defRPr/>
              </a:pPr>
              <a:t>37</a:t>
            </a:fld>
            <a:endParaRPr lang="en-US" altLang="en-US" dirty="0"/>
          </a:p>
        </p:txBody>
      </p:sp>
    </p:spTree>
    <p:extLst>
      <p:ext uri="{BB962C8B-B14F-4D97-AF65-F5344CB8AC3E}">
        <p14:creationId xmlns:p14="http://schemas.microsoft.com/office/powerpoint/2010/main" val="13490691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a:xfrm>
            <a:off x="336063" y="-124011"/>
            <a:ext cx="8893906" cy="1034129"/>
          </a:xfrm>
        </p:spPr>
        <p:txBody>
          <a:bodyPr/>
          <a:lstStyle/>
          <a:p>
            <a:r>
              <a:rPr lang="en-US" dirty="0"/>
              <a:t>Propose Compensation Hire (1 of 4)</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393550" y="1136981"/>
            <a:ext cx="8524090" cy="1938992"/>
          </a:xfrm>
        </p:spPr>
        <p:txBody>
          <a:bodyPr/>
          <a:lstStyle/>
          <a:p>
            <a:pPr marL="169863" indent="-169863">
              <a:buClr>
                <a:srgbClr val="C00000"/>
              </a:buClr>
            </a:pPr>
            <a:r>
              <a:rPr lang="en-US" dirty="0"/>
              <a:t>This process is used to assign compensation elements, such as package, grade, grade profile, and plans to a new hire or to an additional job.</a:t>
            </a:r>
          </a:p>
          <a:p>
            <a:pPr marL="169863" indent="-169863">
              <a:buClr>
                <a:srgbClr val="C00000"/>
              </a:buClr>
            </a:pPr>
            <a:endParaRPr lang="en-US" dirty="0"/>
          </a:p>
          <a:p>
            <a:pPr marL="169863" indent="-169863">
              <a:buClr>
                <a:srgbClr val="C00000"/>
              </a:buClr>
            </a:pPr>
            <a:r>
              <a:rPr lang="en-US" dirty="0"/>
              <a:t>This business process gets triggered with the Hire process and the Add Job process.</a:t>
            </a:r>
          </a:p>
        </p:txBody>
      </p:sp>
      <p:sp>
        <p:nvSpPr>
          <p:cNvPr id="4" name="Slide Number Placeholder 3"/>
          <p:cNvSpPr>
            <a:spLocks noGrp="1"/>
          </p:cNvSpPr>
          <p:nvPr>
            <p:ph type="sldNum" sz="quarter" idx="12"/>
          </p:nvPr>
        </p:nvSpPr>
        <p:spPr/>
        <p:txBody>
          <a:bodyPr/>
          <a:lstStyle/>
          <a:p>
            <a:pPr>
              <a:defRPr/>
            </a:pPr>
            <a:fld id="{35409FD9-E366-4ABD-AE9B-AE89028787C9}" type="slidenum">
              <a:rPr lang="en-US" altLang="en-US" smtClean="0"/>
              <a:pPr>
                <a:defRPr/>
              </a:pPr>
              <a:t>38</a:t>
            </a:fld>
            <a:endParaRPr lang="en-US" altLang="en-US" dirty="0"/>
          </a:p>
        </p:txBody>
      </p:sp>
    </p:spTree>
    <p:extLst>
      <p:ext uri="{BB962C8B-B14F-4D97-AF65-F5344CB8AC3E}">
        <p14:creationId xmlns:p14="http://schemas.microsoft.com/office/powerpoint/2010/main" val="385667901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0F012748-DF9E-46E2-A878-47BBDEE8C8FE}"/>
              </a:ext>
            </a:extLst>
          </p:cNvPr>
          <p:cNvSpPr>
            <a:spLocks noGrp="1"/>
          </p:cNvSpPr>
          <p:nvPr>
            <p:ph type="title"/>
          </p:nvPr>
        </p:nvSpPr>
        <p:spPr>
          <a:xfrm>
            <a:off x="336063" y="111438"/>
            <a:ext cx="8893906" cy="563231"/>
          </a:xfrm>
        </p:spPr>
        <p:txBody>
          <a:bodyPr/>
          <a:lstStyle/>
          <a:p>
            <a:r>
              <a:rPr lang="en-US" dirty="0"/>
              <a:t>Propose Compensation Hire (2 of 4)</a:t>
            </a:r>
          </a:p>
        </p:txBody>
      </p:sp>
      <p:sp>
        <p:nvSpPr>
          <p:cNvPr id="2" name="Content Placeholder 1">
            <a:extLst>
              <a:ext uri="{FF2B5EF4-FFF2-40B4-BE49-F238E27FC236}">
                <a16:creationId xmlns:a16="http://schemas.microsoft.com/office/drawing/2014/main" id="{F24C7FCD-8D02-4457-8840-FB3B53E9109F}"/>
              </a:ext>
            </a:extLst>
          </p:cNvPr>
          <p:cNvSpPr>
            <a:spLocks noGrp="1"/>
          </p:cNvSpPr>
          <p:nvPr>
            <p:ph idx="1"/>
          </p:nvPr>
        </p:nvSpPr>
        <p:spPr>
          <a:xfrm>
            <a:off x="653767" y="2238838"/>
            <a:ext cx="1026551" cy="665823"/>
          </a:xfrm>
        </p:spPr>
        <p:txBody>
          <a:bodyPr/>
          <a:lstStyle/>
          <a:p>
            <a:r>
              <a:rPr lang="en-US" sz="100" dirty="0"/>
              <a:t>Initiate: Compensation Partner</a:t>
            </a:r>
          </a:p>
          <a:p>
            <a:r>
              <a:rPr lang="en-US" sz="100" dirty="0"/>
              <a:t>Approval: Appointing Authority, VP Spokane/Provost Office, or HRS</a:t>
            </a: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pic>
        <p:nvPicPr>
          <p:cNvPr id="6" name="Content Placeholder 5">
            <a:extLst>
              <a:ext uri="{FF2B5EF4-FFF2-40B4-BE49-F238E27FC236}">
                <a16:creationId xmlns:a16="http://schemas.microsoft.com/office/drawing/2014/main" id="{BCC4A115-D162-4768-8D1C-976B6F90927E}"/>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307604" y="1297577"/>
            <a:ext cx="8528793" cy="3134754"/>
          </a:xfrm>
        </p:spPr>
      </p:pic>
    </p:spTree>
    <p:extLst>
      <p:ext uri="{BB962C8B-B14F-4D97-AF65-F5344CB8AC3E}">
        <p14:creationId xmlns:p14="http://schemas.microsoft.com/office/powerpoint/2010/main" val="28639137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3730" y="111438"/>
            <a:ext cx="8359140" cy="563231"/>
          </a:xfrm>
        </p:spPr>
        <p:txBody>
          <a:bodyPr/>
          <a:lstStyle/>
          <a:p>
            <a:r>
              <a:rPr lang="en-US" dirty="0"/>
              <a:t>Ground Rules (2 of 3)</a:t>
            </a:r>
          </a:p>
        </p:txBody>
      </p:sp>
      <p:sp>
        <p:nvSpPr>
          <p:cNvPr id="5" name="Content Placeholder 4"/>
          <p:cNvSpPr>
            <a:spLocks noGrp="1"/>
          </p:cNvSpPr>
          <p:nvPr>
            <p:ph idx="1"/>
          </p:nvPr>
        </p:nvSpPr>
        <p:spPr>
          <a:xfrm>
            <a:off x="411480" y="1047331"/>
            <a:ext cx="8377428" cy="3123932"/>
          </a:xfrm>
        </p:spPr>
        <p:txBody>
          <a:bodyPr/>
          <a:lstStyle/>
          <a:p>
            <a:pPr marL="168275" indent="-168275">
              <a:lnSpc>
                <a:spcPct val="100000"/>
              </a:lnSpc>
            </a:pPr>
            <a:r>
              <a:rPr lang="en-US" dirty="0"/>
              <a:t>If you have a question you would prefer not be discussed during the training, you may submit a ticket to </a:t>
            </a:r>
            <a:r>
              <a:rPr lang="en-US" kern="1200" dirty="0">
                <a:solidFill>
                  <a:schemeClr val="tx2"/>
                </a:solidFill>
              </a:rPr>
              <a:t>support.workday.wsu.edu.</a:t>
            </a:r>
            <a:endParaRPr lang="en-US" b="1" dirty="0"/>
          </a:p>
          <a:p>
            <a:pPr marL="168275" indent="-168275">
              <a:lnSpc>
                <a:spcPct val="100000"/>
              </a:lnSpc>
            </a:pPr>
            <a:r>
              <a:rPr lang="en-US" dirty="0"/>
              <a:t>Please be considerate of the language and tone of Zoom chat interactions and questions. During sessions, aim for an inclusive, positive, and constructive dialogue as we all learn to use Workday together.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997073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E3831B7-0B06-4177-8C34-B1C0AC090AB4}"/>
              </a:ext>
            </a:extLst>
          </p:cNvPr>
          <p:cNvSpPr>
            <a:spLocks noGrp="1"/>
          </p:cNvSpPr>
          <p:nvPr>
            <p:ph type="title"/>
          </p:nvPr>
        </p:nvSpPr>
        <p:spPr>
          <a:xfrm>
            <a:off x="336063" y="111438"/>
            <a:ext cx="8893906" cy="563231"/>
          </a:xfrm>
        </p:spPr>
        <p:txBody>
          <a:bodyPr/>
          <a:lstStyle/>
          <a:p>
            <a:r>
              <a:rPr lang="en-US" dirty="0"/>
              <a:t>Propose Compensation Hire (3 of 4)</a:t>
            </a:r>
          </a:p>
        </p:txBody>
      </p:sp>
      <p:sp>
        <p:nvSpPr>
          <p:cNvPr id="2" name="Content Placeholder 1">
            <a:extLst>
              <a:ext uri="{FF2B5EF4-FFF2-40B4-BE49-F238E27FC236}">
                <a16:creationId xmlns:a16="http://schemas.microsoft.com/office/drawing/2014/main" id="{848898D7-526A-47F7-B4F6-8B1B94395F21}"/>
              </a:ext>
            </a:extLst>
          </p:cNvPr>
          <p:cNvSpPr>
            <a:spLocks noGrp="1"/>
          </p:cNvSpPr>
          <p:nvPr>
            <p:ph idx="1"/>
          </p:nvPr>
        </p:nvSpPr>
        <p:spPr>
          <a:xfrm>
            <a:off x="3371361" y="1352550"/>
            <a:ext cx="2883877" cy="326756"/>
          </a:xfrm>
        </p:spPr>
        <p:txBody>
          <a:bodyPr/>
          <a:lstStyle/>
          <a:p>
            <a:pPr marL="165100" indent="0">
              <a:buNone/>
            </a:pPr>
            <a:r>
              <a:rPr lang="en-US" sz="800" dirty="0"/>
              <a:t>Screenshot of the proposed compensation hire. The compensation section with the effective date &amp; reason and total base pay are displayed.</a:t>
            </a:r>
          </a:p>
        </p:txBody>
      </p:sp>
      <p:pic>
        <p:nvPicPr>
          <p:cNvPr id="7" name="Content Placeholder 6">
            <a:extLst>
              <a:ext uri="{FF2B5EF4-FFF2-40B4-BE49-F238E27FC236}">
                <a16:creationId xmlns:a16="http://schemas.microsoft.com/office/drawing/2014/main" id="{5B79F2B8-11EF-4552-9BC2-3D4A30D68441}"/>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855776" y="904974"/>
            <a:ext cx="7432446" cy="4084385"/>
          </a:xfrm>
        </p:spPr>
      </p:pic>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73719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5F7B1D6-EC29-457B-A2EA-F035032D2E2E}"/>
              </a:ext>
            </a:extLst>
          </p:cNvPr>
          <p:cNvSpPr>
            <a:spLocks noGrp="1"/>
          </p:cNvSpPr>
          <p:nvPr>
            <p:ph type="title"/>
          </p:nvPr>
        </p:nvSpPr>
        <p:spPr>
          <a:xfrm>
            <a:off x="336063" y="111438"/>
            <a:ext cx="8893906" cy="563231"/>
          </a:xfrm>
        </p:spPr>
        <p:txBody>
          <a:bodyPr/>
          <a:lstStyle/>
          <a:p>
            <a:r>
              <a:rPr lang="en-US" dirty="0"/>
              <a:t>Propose Compensation Hire (4 of 4)</a:t>
            </a:r>
          </a:p>
        </p:txBody>
      </p:sp>
      <p:sp>
        <p:nvSpPr>
          <p:cNvPr id="2" name="Content Placeholder 1">
            <a:extLst>
              <a:ext uri="{FF2B5EF4-FFF2-40B4-BE49-F238E27FC236}">
                <a16:creationId xmlns:a16="http://schemas.microsoft.com/office/drawing/2014/main" id="{A5386C32-545A-4C6C-B163-DAC2C69E3896}"/>
              </a:ext>
            </a:extLst>
          </p:cNvPr>
          <p:cNvSpPr>
            <a:spLocks noGrp="1"/>
          </p:cNvSpPr>
          <p:nvPr>
            <p:ph idx="1"/>
          </p:nvPr>
        </p:nvSpPr>
        <p:spPr>
          <a:xfrm>
            <a:off x="875323" y="914888"/>
            <a:ext cx="3454400" cy="1656862"/>
          </a:xfrm>
        </p:spPr>
        <p:txBody>
          <a:bodyPr/>
          <a:lstStyle/>
          <a:p>
            <a:pPr marL="165100" indent="0">
              <a:buNone/>
            </a:pPr>
            <a:r>
              <a:rPr lang="en-US" sz="200" dirty="0"/>
              <a:t>Screenshot of the guidelines section with the following fields displayed </a:t>
            </a:r>
          </a:p>
          <a:p>
            <a:r>
              <a:rPr lang="en-US" sz="200" dirty="0"/>
              <a:t>Total base pay range</a:t>
            </a:r>
          </a:p>
          <a:p>
            <a:r>
              <a:rPr lang="en-US" sz="200" dirty="0"/>
              <a:t>Compensation package</a:t>
            </a:r>
          </a:p>
          <a:p>
            <a:r>
              <a:rPr lang="en-US" sz="200" dirty="0"/>
              <a:t>Grade</a:t>
            </a:r>
          </a:p>
          <a:p>
            <a:r>
              <a:rPr lang="en-US" sz="200" dirty="0"/>
              <a:t>Grade profile</a:t>
            </a:r>
          </a:p>
          <a:p>
            <a:r>
              <a:rPr lang="en-US" sz="200" dirty="0"/>
              <a:t>Step</a:t>
            </a:r>
          </a:p>
          <a:p>
            <a:r>
              <a:rPr lang="en-US" sz="200" dirty="0"/>
              <a:t>Progression start date</a:t>
            </a:r>
          </a:p>
          <a:p>
            <a:pPr marL="165100" indent="0">
              <a:buNone/>
            </a:pPr>
            <a:r>
              <a:rPr lang="en-US" sz="200" dirty="0"/>
              <a:t>Screenshot of the Hourly section with the following fields displayed</a:t>
            </a:r>
          </a:p>
          <a:p>
            <a:r>
              <a:rPr lang="en-US" sz="200" dirty="0"/>
              <a:t>Assignment details</a:t>
            </a:r>
          </a:p>
          <a:p>
            <a:r>
              <a:rPr lang="en-US" sz="200" dirty="0"/>
              <a:t>Plan name</a:t>
            </a:r>
          </a:p>
          <a:p>
            <a:r>
              <a:rPr lang="en-US" sz="200" dirty="0"/>
              <a:t>Effective date</a:t>
            </a:r>
          </a:p>
        </p:txBody>
      </p:sp>
      <p:pic>
        <p:nvPicPr>
          <p:cNvPr id="7" name="Content Placeholder 6">
            <a:extLst>
              <a:ext uri="{FF2B5EF4-FFF2-40B4-BE49-F238E27FC236}">
                <a16:creationId xmlns:a16="http://schemas.microsoft.com/office/drawing/2014/main" id="{772AE58C-6500-4C9D-9102-5F38FDFA929A}"/>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rcRect/>
          <a:stretch/>
        </p:blipFill>
        <p:spPr>
          <a:xfrm>
            <a:off x="190499" y="895349"/>
            <a:ext cx="8745125" cy="4108283"/>
          </a:xfrm>
        </p:spPr>
      </p:pic>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849537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3 Summary</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393550" y="1047331"/>
            <a:ext cx="8377428" cy="1277273"/>
          </a:xfrm>
        </p:spPr>
        <p:txBody>
          <a:bodyPr/>
          <a:lstStyle/>
          <a:p>
            <a:pPr marL="0" indent="0">
              <a:lnSpc>
                <a:spcPct val="100000"/>
              </a:lnSpc>
              <a:buNone/>
            </a:pPr>
            <a:r>
              <a:rPr lang="en-US" sz="2400" dirty="0">
                <a:solidFill>
                  <a:schemeClr val="tx1"/>
                </a:solidFill>
              </a:rPr>
              <a:t>Now that you have completed this lesson, you should be able to: </a:t>
            </a:r>
          </a:p>
          <a:p>
            <a:pPr marL="169863" indent="-169863">
              <a:lnSpc>
                <a:spcPct val="100000"/>
              </a:lnSpc>
            </a:pPr>
            <a:r>
              <a:rPr lang="en-US" dirty="0"/>
              <a:t>Explain the Propose Compensation Hire process</a:t>
            </a:r>
          </a:p>
        </p:txBody>
      </p:sp>
      <p:sp>
        <p:nvSpPr>
          <p:cNvPr id="4" name="Slide Number Placeholder 3"/>
          <p:cNvSpPr>
            <a:spLocks noGrp="1"/>
          </p:cNvSpPr>
          <p:nvPr>
            <p:ph type="sldNum" sz="quarter" idx="12"/>
          </p:nvPr>
        </p:nvSpPr>
        <p:spPr/>
        <p:txBody>
          <a:bodyPr/>
          <a:lstStyle/>
          <a:p>
            <a:pPr>
              <a:defRPr/>
            </a:pPr>
            <a:fld id="{35409FD9-E366-4ABD-AE9B-AE89028787C9}" type="slidenum">
              <a:rPr lang="en-US" altLang="en-US" smtClean="0"/>
              <a:pPr>
                <a:defRPr/>
              </a:pPr>
              <a:t>42</a:t>
            </a:fld>
            <a:endParaRPr lang="en-US" altLang="en-US" dirty="0"/>
          </a:p>
        </p:txBody>
      </p:sp>
    </p:spTree>
    <p:extLst>
      <p:ext uri="{BB962C8B-B14F-4D97-AF65-F5344CB8AC3E}">
        <p14:creationId xmlns:p14="http://schemas.microsoft.com/office/powerpoint/2010/main" val="179930208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DD7C-E7F2-4795-B471-F84E9B68B1E8}"/>
              </a:ext>
            </a:extLst>
          </p:cNvPr>
          <p:cNvSpPr>
            <a:spLocks noGrp="1"/>
          </p:cNvSpPr>
          <p:nvPr>
            <p:ph type="ctrTitle"/>
          </p:nvPr>
        </p:nvSpPr>
        <p:spPr>
          <a:xfrm>
            <a:off x="2601911" y="85273"/>
            <a:ext cx="4764859" cy="563231"/>
          </a:xfrm>
        </p:spPr>
        <p:txBody>
          <a:bodyPr/>
          <a:lstStyle/>
          <a:p>
            <a:r>
              <a:rPr lang="en-US" dirty="0">
                <a:solidFill>
                  <a:srgbClr val="981E32"/>
                </a:solidFill>
              </a:rPr>
              <a:t>Lesson Four</a:t>
            </a:r>
          </a:p>
        </p:txBody>
      </p:sp>
      <p:sp>
        <p:nvSpPr>
          <p:cNvPr id="4" name="Text Placeholder 3">
            <a:extLst>
              <a:ext uri="{FF2B5EF4-FFF2-40B4-BE49-F238E27FC236}">
                <a16:creationId xmlns:a16="http://schemas.microsoft.com/office/drawing/2014/main" id="{8A21CA1C-4F5F-4324-8FD2-B0198F4D386A}"/>
              </a:ext>
            </a:extLst>
          </p:cNvPr>
          <p:cNvSpPr>
            <a:spLocks noGrp="1"/>
          </p:cNvSpPr>
          <p:nvPr>
            <p:ph type="body" sz="quarter" idx="11"/>
          </p:nvPr>
        </p:nvSpPr>
        <p:spPr>
          <a:xfrm>
            <a:off x="217283" y="2237313"/>
            <a:ext cx="4854143" cy="1569660"/>
          </a:xfrm>
        </p:spPr>
        <p:txBody>
          <a:bodyPr/>
          <a:lstStyle/>
          <a:p>
            <a:pPr lvl="0" algn="r">
              <a:lnSpc>
                <a:spcPct val="100000"/>
              </a:lnSpc>
              <a:spcBef>
                <a:spcPct val="0"/>
              </a:spcBef>
              <a:buClrTx/>
              <a:buSzTx/>
              <a:buNone/>
            </a:pPr>
            <a:r>
              <a:rPr lang="en-US" sz="3200" b="1" kern="1200" dirty="0">
                <a:solidFill>
                  <a:srgbClr val="981E32"/>
                </a:solidFill>
                <a:cs typeface="Lucida Sans" panose="020B0602040502020204" pitchFamily="34" charset="0"/>
              </a:rPr>
              <a:t>Request </a:t>
            </a:r>
          </a:p>
          <a:p>
            <a:pPr lvl="0" algn="r">
              <a:lnSpc>
                <a:spcPct val="100000"/>
              </a:lnSpc>
              <a:spcBef>
                <a:spcPct val="0"/>
              </a:spcBef>
              <a:buClrTx/>
              <a:buSzTx/>
              <a:buNone/>
            </a:pPr>
            <a:r>
              <a:rPr lang="en-US" sz="3200" b="1" kern="1200" dirty="0">
                <a:solidFill>
                  <a:srgbClr val="981E32"/>
                </a:solidFill>
                <a:cs typeface="Lucida Sans" panose="020B0602040502020204" pitchFamily="34" charset="0"/>
              </a:rPr>
              <a:t>Compensation Change</a:t>
            </a:r>
          </a:p>
        </p:txBody>
      </p:sp>
      <p:sp>
        <p:nvSpPr>
          <p:cNvPr id="3" name="Text Placeholder 2">
            <a:extLst>
              <a:ext uri="{FF2B5EF4-FFF2-40B4-BE49-F238E27FC236}">
                <a16:creationId xmlns:a16="http://schemas.microsoft.com/office/drawing/2014/main" id="{EBB918AE-171C-4FEA-B7E4-0BA36E65C941}"/>
              </a:ext>
            </a:extLst>
          </p:cNvPr>
          <p:cNvSpPr>
            <a:spLocks noGrp="1"/>
          </p:cNvSpPr>
          <p:nvPr>
            <p:ph type="body" sz="quarter" idx="10"/>
          </p:nvPr>
        </p:nvSpPr>
        <p:spPr>
          <a:xfrm>
            <a:off x="6275388" y="2806700"/>
            <a:ext cx="1614487" cy="374461"/>
          </a:xfrm>
        </p:spPr>
        <p:txBody>
          <a:bodyPr/>
          <a:lstStyle/>
          <a:p>
            <a:pPr>
              <a:buNone/>
            </a:pPr>
            <a:r>
              <a:rPr lang="en-US" sz="2400" b="1" dirty="0">
                <a:solidFill>
                  <a:srgbClr val="981E32"/>
                </a:solidFill>
              </a:rPr>
              <a:t>Lesson </a:t>
            </a:r>
            <a:r>
              <a:rPr lang="en-US" sz="2400" dirty="0">
                <a:solidFill>
                  <a:schemeClr val="tx2"/>
                </a:solidFill>
              </a:rPr>
              <a:t>4</a:t>
            </a:r>
            <a:endParaRPr lang="en-US" sz="2400" b="1" dirty="0">
              <a:solidFill>
                <a:srgbClr val="981E32"/>
              </a:solidFill>
            </a:endParaRPr>
          </a:p>
        </p:txBody>
      </p:sp>
    </p:spTree>
    <p:extLst>
      <p:ext uri="{BB962C8B-B14F-4D97-AF65-F5344CB8AC3E}">
        <p14:creationId xmlns:p14="http://schemas.microsoft.com/office/powerpoint/2010/main" val="206860310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4 Objectives</a:t>
            </a:r>
          </a:p>
        </p:txBody>
      </p:sp>
      <p:sp>
        <p:nvSpPr>
          <p:cNvPr id="9"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907941"/>
          </a:xfrm>
        </p:spPr>
        <p:txBody>
          <a:bodyPr/>
          <a:lstStyle/>
          <a:p>
            <a:pPr marL="0" indent="0">
              <a:lnSpc>
                <a:spcPct val="100000"/>
              </a:lnSpc>
              <a:buNone/>
            </a:pPr>
            <a:r>
              <a:rPr lang="en-US" dirty="0">
                <a:solidFill>
                  <a:schemeClr val="tx1"/>
                </a:solidFill>
              </a:rPr>
              <a:t>After completing this lesson, you will be able to:</a:t>
            </a:r>
          </a:p>
          <a:p>
            <a:pPr marL="169863" indent="-169863">
              <a:lnSpc>
                <a:spcPct val="100000"/>
              </a:lnSpc>
            </a:pPr>
            <a:r>
              <a:rPr lang="en-US" dirty="0"/>
              <a:t>Explain the Request </a:t>
            </a:r>
            <a:r>
              <a:rPr lang="en-US" dirty="0">
                <a:solidFill>
                  <a:schemeClr val="tx1"/>
                </a:solidFill>
              </a:rPr>
              <a:t>Compensation Change process</a:t>
            </a:r>
          </a:p>
        </p:txBody>
      </p:sp>
      <p:sp>
        <p:nvSpPr>
          <p:cNvPr id="2" name="Slide Number Placeholder 1"/>
          <p:cNvSpPr>
            <a:spLocks noGrp="1"/>
          </p:cNvSpPr>
          <p:nvPr>
            <p:ph type="sldNum" sz="quarter" idx="12"/>
          </p:nvPr>
        </p:nvSpPr>
        <p:spPr/>
        <p:txBody>
          <a:bodyPr/>
          <a:lstStyle/>
          <a:p>
            <a:pPr>
              <a:defRPr/>
            </a:pPr>
            <a:fld id="{35409FD9-E366-4ABD-AE9B-AE89028787C9}" type="slidenum">
              <a:rPr lang="en-US" altLang="en-US" smtClean="0"/>
              <a:pPr>
                <a:defRPr/>
              </a:pPr>
              <a:t>44</a:t>
            </a:fld>
            <a:endParaRPr lang="en-US" altLang="en-US" dirty="0"/>
          </a:p>
        </p:txBody>
      </p:sp>
    </p:spTree>
    <p:extLst>
      <p:ext uri="{BB962C8B-B14F-4D97-AF65-F5344CB8AC3E}">
        <p14:creationId xmlns:p14="http://schemas.microsoft.com/office/powerpoint/2010/main" val="363135341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Process Overview</a:t>
            </a:r>
          </a:p>
        </p:txBody>
      </p:sp>
      <p:sp>
        <p:nvSpPr>
          <p:cNvPr id="9"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1938992"/>
          </a:xfrm>
        </p:spPr>
        <p:txBody>
          <a:bodyPr/>
          <a:lstStyle/>
          <a:p>
            <a:pPr marL="169863" indent="-169863">
              <a:buClr>
                <a:srgbClr val="C00000"/>
              </a:buClr>
            </a:pPr>
            <a:r>
              <a:rPr lang="en-US" dirty="0"/>
              <a:t>This process is used to make ad-hoc changes to an employee's compensation, including steps, salary, hourly plans, and allowances.</a:t>
            </a:r>
          </a:p>
          <a:p>
            <a:pPr marL="169863" indent="-169863">
              <a:buClr>
                <a:srgbClr val="C00000"/>
              </a:buClr>
            </a:pPr>
            <a:endParaRPr lang="en-US" dirty="0"/>
          </a:p>
          <a:p>
            <a:pPr marL="169863" indent="-169863">
              <a:buClr>
                <a:srgbClr val="C00000"/>
              </a:buClr>
            </a:pPr>
            <a:r>
              <a:rPr lang="en-US" dirty="0"/>
              <a:t>This business process gets triggered when a compensation change is required for an employee.</a:t>
            </a:r>
          </a:p>
        </p:txBody>
      </p:sp>
      <p:sp>
        <p:nvSpPr>
          <p:cNvPr id="2" name="Slide Number Placeholder 1"/>
          <p:cNvSpPr>
            <a:spLocks noGrp="1"/>
          </p:cNvSpPr>
          <p:nvPr>
            <p:ph type="sldNum" sz="quarter" idx="12"/>
          </p:nvPr>
        </p:nvSpPr>
        <p:spPr/>
        <p:txBody>
          <a:bodyPr/>
          <a:lstStyle/>
          <a:p>
            <a:pPr>
              <a:defRPr/>
            </a:pPr>
            <a:fld id="{35409FD9-E366-4ABD-AE9B-AE89028787C9}" type="slidenum">
              <a:rPr lang="en-US" altLang="en-US" smtClean="0"/>
              <a:pPr>
                <a:defRPr/>
              </a:pPr>
              <a:t>45</a:t>
            </a:fld>
            <a:endParaRPr lang="en-US" altLang="en-US" dirty="0"/>
          </a:p>
        </p:txBody>
      </p:sp>
    </p:spTree>
    <p:extLst>
      <p:ext uri="{BB962C8B-B14F-4D97-AF65-F5344CB8AC3E}">
        <p14:creationId xmlns:p14="http://schemas.microsoft.com/office/powerpoint/2010/main" val="391455955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Request Compensation Change</a:t>
            </a:r>
          </a:p>
        </p:txBody>
      </p:sp>
      <p:sp>
        <p:nvSpPr>
          <p:cNvPr id="2" name="Content Placeholder 1">
            <a:extLst>
              <a:ext uri="{FF2B5EF4-FFF2-40B4-BE49-F238E27FC236}">
                <a16:creationId xmlns:a16="http://schemas.microsoft.com/office/drawing/2014/main" id="{E8EA8C4C-40FF-4D5F-9F26-F752775D3E84}"/>
              </a:ext>
            </a:extLst>
          </p:cNvPr>
          <p:cNvSpPr>
            <a:spLocks noGrp="1"/>
          </p:cNvSpPr>
          <p:nvPr>
            <p:ph idx="1"/>
          </p:nvPr>
        </p:nvSpPr>
        <p:spPr>
          <a:xfrm>
            <a:off x="860376" y="1732422"/>
            <a:ext cx="1062208" cy="1027782"/>
          </a:xfrm>
        </p:spPr>
        <p:txBody>
          <a:bodyPr/>
          <a:lstStyle/>
          <a:p>
            <a:r>
              <a:rPr lang="en-US" sz="100" dirty="0"/>
              <a:t>Initiate: Manager, HR Partner, or Compensation Partner</a:t>
            </a:r>
          </a:p>
          <a:p>
            <a:r>
              <a:rPr lang="en-US" sz="100" dirty="0"/>
              <a:t>Review: HR Partner or Compensation Partner</a:t>
            </a:r>
          </a:p>
          <a:p>
            <a:r>
              <a:rPr lang="en-US" sz="100" dirty="0"/>
              <a:t>Approve: Appointing Authority, VP Spokane, Provost Office, or HRS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pic>
        <p:nvPicPr>
          <p:cNvPr id="7" name="Content Placeholder 6">
            <a:extLst>
              <a:ext uri="{FF2B5EF4-FFF2-40B4-BE49-F238E27FC236}">
                <a16:creationId xmlns:a16="http://schemas.microsoft.com/office/drawing/2014/main" id="{494224BD-C942-4829-AC69-E9B902662D4C}"/>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247680" y="944881"/>
            <a:ext cx="8648641" cy="3820686"/>
          </a:xfrm>
        </p:spPr>
      </p:pic>
    </p:spTree>
    <p:extLst>
      <p:ext uri="{BB962C8B-B14F-4D97-AF65-F5344CB8AC3E}">
        <p14:creationId xmlns:p14="http://schemas.microsoft.com/office/powerpoint/2010/main" val="364322882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Compensation Change (1 of 4)</a:t>
            </a:r>
          </a:p>
        </p:txBody>
      </p:sp>
      <p:sp>
        <p:nvSpPr>
          <p:cNvPr id="2" name="Content Placeholder 1">
            <a:extLst>
              <a:ext uri="{FF2B5EF4-FFF2-40B4-BE49-F238E27FC236}">
                <a16:creationId xmlns:a16="http://schemas.microsoft.com/office/drawing/2014/main" id="{EB3194F0-2CA9-4CF1-AA28-D9D3D29CB2AB}"/>
              </a:ext>
            </a:extLst>
          </p:cNvPr>
          <p:cNvSpPr>
            <a:spLocks noGrp="1"/>
          </p:cNvSpPr>
          <p:nvPr>
            <p:ph idx="1"/>
          </p:nvPr>
        </p:nvSpPr>
        <p:spPr>
          <a:xfrm>
            <a:off x="3639234" y="1424889"/>
            <a:ext cx="2141220" cy="312521"/>
          </a:xfrm>
        </p:spPr>
        <p:txBody>
          <a:bodyPr/>
          <a:lstStyle/>
          <a:p>
            <a:pPr marL="165100" indent="0">
              <a:buNone/>
            </a:pPr>
            <a:r>
              <a:rPr lang="en-US" sz="300" dirty="0"/>
              <a:t>Screenshot of the request compensation change. The effective date and employee fields are required.</a:t>
            </a:r>
          </a:p>
        </p:txBody>
      </p:sp>
      <p:pic>
        <p:nvPicPr>
          <p:cNvPr id="7" name="Content Placeholder 6">
            <a:extLst>
              <a:ext uri="{FF2B5EF4-FFF2-40B4-BE49-F238E27FC236}">
                <a16:creationId xmlns:a16="http://schemas.microsoft.com/office/drawing/2014/main" id="{00439DEF-2D33-45B3-A7C6-569F32BBDF4C}"/>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2059596" y="909353"/>
            <a:ext cx="4867494" cy="4063516"/>
          </a:xfrm>
        </p:spPr>
      </p:pic>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49075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Compensation Change (2 of 4)</a:t>
            </a:r>
          </a:p>
        </p:txBody>
      </p:sp>
      <p:sp>
        <p:nvSpPr>
          <p:cNvPr id="2" name="Content Placeholder 1">
            <a:extLst>
              <a:ext uri="{FF2B5EF4-FFF2-40B4-BE49-F238E27FC236}">
                <a16:creationId xmlns:a16="http://schemas.microsoft.com/office/drawing/2014/main" id="{A35DD8E8-FFA7-41F8-9BE8-79C0D643250A}"/>
              </a:ext>
            </a:extLst>
          </p:cNvPr>
          <p:cNvSpPr>
            <a:spLocks noGrp="1"/>
          </p:cNvSpPr>
          <p:nvPr>
            <p:ph idx="1"/>
          </p:nvPr>
        </p:nvSpPr>
        <p:spPr>
          <a:xfrm>
            <a:off x="3585894" y="1167873"/>
            <a:ext cx="1972212" cy="1389739"/>
          </a:xfrm>
        </p:spPr>
        <p:txBody>
          <a:bodyPr/>
          <a:lstStyle/>
          <a:p>
            <a:pPr marL="165100" indent="0">
              <a:buNone/>
            </a:pPr>
            <a:r>
              <a:rPr lang="en-US" sz="300" dirty="0"/>
              <a:t>Screenshot of the compensation change screen. The compensation section is displayed with the following buttons along the bottom</a:t>
            </a:r>
          </a:p>
          <a:p>
            <a:r>
              <a:rPr lang="en-US" sz="300" dirty="0"/>
              <a:t>Submit</a:t>
            </a:r>
          </a:p>
          <a:p>
            <a:r>
              <a:rPr lang="en-US" sz="300" dirty="0"/>
              <a:t>Save for later</a:t>
            </a:r>
          </a:p>
          <a:p>
            <a:r>
              <a:rPr lang="en-US" sz="300" dirty="0"/>
              <a:t>Cancel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pic>
        <p:nvPicPr>
          <p:cNvPr id="8" name="Content Placeholder 7">
            <a:extLst>
              <a:ext uri="{FF2B5EF4-FFF2-40B4-BE49-F238E27FC236}">
                <a16:creationId xmlns:a16="http://schemas.microsoft.com/office/drawing/2014/main" id="{EF4FAA67-07DD-4A5D-96B1-8B797002BA20}"/>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370155" y="888505"/>
            <a:ext cx="6886289" cy="4055656"/>
          </a:xfrm>
        </p:spPr>
      </p:pic>
    </p:spTree>
    <p:extLst>
      <p:ext uri="{BB962C8B-B14F-4D97-AF65-F5344CB8AC3E}">
        <p14:creationId xmlns:p14="http://schemas.microsoft.com/office/powerpoint/2010/main" val="104866696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Compensation Change (3 of 4)</a:t>
            </a:r>
          </a:p>
        </p:txBody>
      </p:sp>
      <p:sp>
        <p:nvSpPr>
          <p:cNvPr id="2" name="Content Placeholder 1">
            <a:extLst>
              <a:ext uri="{FF2B5EF4-FFF2-40B4-BE49-F238E27FC236}">
                <a16:creationId xmlns:a16="http://schemas.microsoft.com/office/drawing/2014/main" id="{B23CCD46-CC0C-456A-923E-E4151C8E791D}"/>
              </a:ext>
            </a:extLst>
          </p:cNvPr>
          <p:cNvSpPr>
            <a:spLocks noGrp="1"/>
          </p:cNvSpPr>
          <p:nvPr>
            <p:ph idx="1"/>
          </p:nvPr>
        </p:nvSpPr>
        <p:spPr>
          <a:xfrm>
            <a:off x="1897087" y="1047750"/>
            <a:ext cx="2628705" cy="2464072"/>
          </a:xfrm>
        </p:spPr>
        <p:txBody>
          <a:bodyPr/>
          <a:lstStyle/>
          <a:p>
            <a:pPr marL="165100" indent="0">
              <a:buNone/>
            </a:pPr>
            <a:r>
              <a:rPr lang="en-US" sz="200" dirty="0"/>
              <a:t>Screenshot of the guidelines section. The following information is displayed:</a:t>
            </a:r>
          </a:p>
          <a:p>
            <a:r>
              <a:rPr lang="en-US" sz="200" dirty="0"/>
              <a:t>Total base pay range</a:t>
            </a:r>
          </a:p>
          <a:p>
            <a:r>
              <a:rPr lang="en-US" sz="200" dirty="0"/>
              <a:t>Compensation package</a:t>
            </a:r>
          </a:p>
          <a:p>
            <a:r>
              <a:rPr lang="en-US" sz="200" dirty="0"/>
              <a:t>Grade</a:t>
            </a:r>
          </a:p>
          <a:p>
            <a:r>
              <a:rPr lang="en-US" sz="200" dirty="0"/>
              <a:t>Grade profile</a:t>
            </a:r>
          </a:p>
          <a:p>
            <a:r>
              <a:rPr lang="en-US" sz="200" dirty="0"/>
              <a:t>Step</a:t>
            </a:r>
          </a:p>
          <a:p>
            <a:r>
              <a:rPr lang="en-US" sz="200" dirty="0"/>
              <a:t>Progression start date</a:t>
            </a:r>
          </a:p>
        </p:txBody>
      </p:sp>
      <p:pic>
        <p:nvPicPr>
          <p:cNvPr id="7" name="Content Placeholder 6">
            <a:extLst>
              <a:ext uri="{FF2B5EF4-FFF2-40B4-BE49-F238E27FC236}">
                <a16:creationId xmlns:a16="http://schemas.microsoft.com/office/drawing/2014/main" id="{77D354CC-DBF6-4BEB-B3F2-7964FA99391C}"/>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089235" y="895350"/>
            <a:ext cx="6965530" cy="4082593"/>
          </a:xfrm>
        </p:spPr>
      </p:pic>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49778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3730" y="111438"/>
            <a:ext cx="8359140" cy="563231"/>
          </a:xfrm>
        </p:spPr>
        <p:txBody>
          <a:bodyPr/>
          <a:lstStyle/>
          <a:p>
            <a:r>
              <a:rPr lang="en-US" dirty="0"/>
              <a:t>Ground Rules (3 of 3)</a:t>
            </a:r>
          </a:p>
        </p:txBody>
      </p:sp>
      <p:sp>
        <p:nvSpPr>
          <p:cNvPr id="5" name="Content Placeholder 4"/>
          <p:cNvSpPr>
            <a:spLocks noGrp="1"/>
          </p:cNvSpPr>
          <p:nvPr>
            <p:ph idx="1"/>
          </p:nvPr>
        </p:nvSpPr>
        <p:spPr>
          <a:xfrm>
            <a:off x="411480" y="1047331"/>
            <a:ext cx="8377428" cy="3493264"/>
          </a:xfrm>
        </p:spPr>
        <p:txBody>
          <a:bodyPr/>
          <a:lstStyle/>
          <a:p>
            <a:pPr marL="168275" indent="-168275">
              <a:lnSpc>
                <a:spcPct val="100000"/>
              </a:lnSpc>
            </a:pPr>
            <a:r>
              <a:rPr lang="en-US" dirty="0"/>
              <a:t>Please remember that the most important goal of your training session is to learn the material as presented by your trainer. </a:t>
            </a:r>
          </a:p>
          <a:p>
            <a:pPr marL="168275" lvl="0" indent="-168275">
              <a:lnSpc>
                <a:spcPct val="100000"/>
              </a:lnSpc>
            </a:pPr>
            <a:r>
              <a:rPr lang="en-US" dirty="0"/>
              <a:t>Keep in mind that Workday business processes were designed and built with standardization in mind. Your trainer does not have control over process design or workflow. If you have questions or concerns about process design please submit a ticket to </a:t>
            </a:r>
            <a:r>
              <a:rPr lang="en-US" kern="1200" dirty="0">
                <a:solidFill>
                  <a:schemeClr val="tx2"/>
                </a:solidFill>
              </a:rPr>
              <a:t>support.workday.wsu.edu</a:t>
            </a:r>
            <a:r>
              <a:rPr lang="en-US" dirty="0"/>
              <a:t>.</a:t>
            </a:r>
            <a:endParaRPr lang="en-US" b="1"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882264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Compensation Change (4 of 4)</a:t>
            </a:r>
          </a:p>
        </p:txBody>
      </p:sp>
      <p:sp>
        <p:nvSpPr>
          <p:cNvPr id="2" name="Content Placeholder 1">
            <a:extLst>
              <a:ext uri="{FF2B5EF4-FFF2-40B4-BE49-F238E27FC236}">
                <a16:creationId xmlns:a16="http://schemas.microsoft.com/office/drawing/2014/main" id="{1B0F82BA-421B-4962-A4C2-D432D5B90CE2}"/>
              </a:ext>
            </a:extLst>
          </p:cNvPr>
          <p:cNvSpPr>
            <a:spLocks noGrp="1"/>
          </p:cNvSpPr>
          <p:nvPr>
            <p:ph idx="1"/>
          </p:nvPr>
        </p:nvSpPr>
        <p:spPr>
          <a:xfrm>
            <a:off x="3772095" y="1360854"/>
            <a:ext cx="1886243" cy="1389739"/>
          </a:xfrm>
        </p:spPr>
        <p:txBody>
          <a:bodyPr/>
          <a:lstStyle/>
          <a:p>
            <a:pPr marL="165100" indent="0">
              <a:buNone/>
            </a:pPr>
            <a:r>
              <a:rPr lang="en-US" sz="300" dirty="0"/>
              <a:t>Screenshot of the salary section. The following information is shown</a:t>
            </a:r>
          </a:p>
          <a:p>
            <a:r>
              <a:rPr lang="en-US" sz="300" dirty="0"/>
              <a:t>Assignment details</a:t>
            </a:r>
          </a:p>
          <a:p>
            <a:r>
              <a:rPr lang="en-US" sz="300" dirty="0"/>
              <a:t>Plan name</a:t>
            </a:r>
          </a:p>
          <a:p>
            <a:r>
              <a:rPr lang="en-US" sz="300" dirty="0"/>
              <a:t>Effective date</a:t>
            </a:r>
          </a:p>
        </p:txBody>
      </p:sp>
      <p:pic>
        <p:nvPicPr>
          <p:cNvPr id="7" name="Content Placeholder 6">
            <a:extLst>
              <a:ext uri="{FF2B5EF4-FFF2-40B4-BE49-F238E27FC236}">
                <a16:creationId xmlns:a16="http://schemas.microsoft.com/office/drawing/2014/main" id="{115A12F5-A551-4753-BB0B-6A614C5D7975}"/>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90499" y="905275"/>
            <a:ext cx="8767986" cy="3923516"/>
          </a:xfrm>
        </p:spPr>
      </p:pic>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904202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18C364C7-0451-4E5E-9523-3EC8E816CD3D}"/>
              </a:ext>
            </a:extLst>
          </p:cNvPr>
          <p:cNvSpPr>
            <a:spLocks noGrp="1"/>
          </p:cNvSpPr>
          <p:nvPr>
            <p:ph type="title"/>
          </p:nvPr>
        </p:nvSpPr>
        <p:spPr>
          <a:xfrm>
            <a:off x="633730" y="111438"/>
            <a:ext cx="8510270" cy="550043"/>
          </a:xfrm>
        </p:spPr>
        <p:txBody>
          <a:bodyPr/>
          <a:lstStyle/>
          <a:p>
            <a:r>
              <a:rPr lang="en-US" dirty="0"/>
              <a:t>Assign Costing Allocation To Do’s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pic>
        <p:nvPicPr>
          <p:cNvPr id="12" name="Content Placeholder 11">
            <a:extLst>
              <a:ext uri="{FF2B5EF4-FFF2-40B4-BE49-F238E27FC236}">
                <a16:creationId xmlns:a16="http://schemas.microsoft.com/office/drawing/2014/main" id="{E3549F05-CE13-4A2B-B807-324522F48790}"/>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380998" y="1035280"/>
            <a:ext cx="8763002" cy="4108220"/>
          </a:xfrm>
        </p:spPr>
      </p:pic>
    </p:spTree>
    <p:extLst>
      <p:ext uri="{BB962C8B-B14F-4D97-AF65-F5344CB8AC3E}">
        <p14:creationId xmlns:p14="http://schemas.microsoft.com/office/powerpoint/2010/main" val="284903290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Review Documents (1 of 2)</a:t>
            </a:r>
          </a:p>
        </p:txBody>
      </p:sp>
      <p:sp>
        <p:nvSpPr>
          <p:cNvPr id="2" name="Content Placeholder 1">
            <a:extLst>
              <a:ext uri="{FF2B5EF4-FFF2-40B4-BE49-F238E27FC236}">
                <a16:creationId xmlns:a16="http://schemas.microsoft.com/office/drawing/2014/main" id="{50A2D4F6-947D-4870-BC78-15DBCDF5796F}"/>
              </a:ext>
            </a:extLst>
          </p:cNvPr>
          <p:cNvSpPr>
            <a:spLocks noGrp="1"/>
          </p:cNvSpPr>
          <p:nvPr>
            <p:ph idx="1"/>
          </p:nvPr>
        </p:nvSpPr>
        <p:spPr>
          <a:xfrm>
            <a:off x="3443849" y="1581150"/>
            <a:ext cx="1698674" cy="309637"/>
          </a:xfrm>
        </p:spPr>
        <p:txBody>
          <a:bodyPr/>
          <a:lstStyle/>
          <a:p>
            <a:pPr marL="165100" indent="0">
              <a:buNone/>
            </a:pPr>
            <a:r>
              <a:rPr lang="en-US" sz="200" dirty="0"/>
              <a:t>Screenshot of the complete to do. The example complete to do displayed is send letter via Workday.</a:t>
            </a:r>
          </a:p>
        </p:txBody>
      </p:sp>
      <p:pic>
        <p:nvPicPr>
          <p:cNvPr id="6" name="Content Placeholder 5">
            <a:extLst>
              <a:ext uri="{FF2B5EF4-FFF2-40B4-BE49-F238E27FC236}">
                <a16:creationId xmlns:a16="http://schemas.microsoft.com/office/drawing/2014/main" id="{8EAD5F4B-C3B5-4515-9C65-3355436BE005}"/>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238475" y="895349"/>
            <a:ext cx="6667048" cy="4089870"/>
          </a:xfrm>
        </p:spPr>
      </p:pic>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417991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B8D38F-EE42-4CE6-9671-17A13BF5412F}"/>
              </a:ext>
            </a:extLst>
          </p:cNvPr>
          <p:cNvSpPr>
            <a:spLocks noGrp="1"/>
          </p:cNvSpPr>
          <p:nvPr>
            <p:ph type="title"/>
          </p:nvPr>
        </p:nvSpPr>
        <p:spPr/>
        <p:txBody>
          <a:bodyPr/>
          <a:lstStyle/>
          <a:p>
            <a:r>
              <a:rPr lang="en-US" dirty="0"/>
              <a:t>Review Documents (2 of 2)</a:t>
            </a:r>
          </a:p>
        </p:txBody>
      </p:sp>
      <p:sp>
        <p:nvSpPr>
          <p:cNvPr id="2" name="Content Placeholder 1">
            <a:extLst>
              <a:ext uri="{FF2B5EF4-FFF2-40B4-BE49-F238E27FC236}">
                <a16:creationId xmlns:a16="http://schemas.microsoft.com/office/drawing/2014/main" id="{5EB60CE5-8013-4F87-AD72-C88E06AEB419}"/>
              </a:ext>
            </a:extLst>
          </p:cNvPr>
          <p:cNvSpPr>
            <a:spLocks noGrp="1"/>
          </p:cNvSpPr>
          <p:nvPr>
            <p:ph idx="1"/>
          </p:nvPr>
        </p:nvSpPr>
        <p:spPr>
          <a:xfrm>
            <a:off x="3748650" y="1566008"/>
            <a:ext cx="2699043" cy="312521"/>
          </a:xfrm>
        </p:spPr>
        <p:txBody>
          <a:bodyPr/>
          <a:lstStyle/>
          <a:p>
            <a:pPr marL="165100" indent="0">
              <a:buNone/>
            </a:pPr>
            <a:r>
              <a:rPr lang="en-US" sz="300" dirty="0"/>
              <a:t>Screenshot of the Review AP out of cycle increase/CS adjustment to base salary letter. </a:t>
            </a:r>
          </a:p>
        </p:txBody>
      </p:sp>
      <p:pic>
        <p:nvPicPr>
          <p:cNvPr id="7" name="Content Placeholder 6">
            <a:extLst>
              <a:ext uri="{FF2B5EF4-FFF2-40B4-BE49-F238E27FC236}">
                <a16:creationId xmlns:a16="http://schemas.microsoft.com/office/drawing/2014/main" id="{9D1C502E-70FF-453B-9048-BC8951E75AB2}"/>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107986" y="898098"/>
            <a:ext cx="6928029" cy="4088983"/>
          </a:xfrm>
        </p:spPr>
      </p:pic>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936649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9BCCC-3335-4AFD-A4D2-BCAF61A498A4}"/>
              </a:ext>
            </a:extLst>
          </p:cNvPr>
          <p:cNvSpPr>
            <a:spLocks noGrp="1"/>
          </p:cNvSpPr>
          <p:nvPr>
            <p:ph type="title"/>
          </p:nvPr>
        </p:nvSpPr>
        <p:spPr/>
        <p:txBody>
          <a:bodyPr/>
          <a:lstStyle/>
          <a:p>
            <a:r>
              <a:rPr lang="en-US" dirty="0"/>
              <a:t>Demonstration 4.1</a:t>
            </a:r>
          </a:p>
        </p:txBody>
      </p:sp>
      <p:sp>
        <p:nvSpPr>
          <p:cNvPr id="5" name="Content Placeholder 4">
            <a:extLst>
              <a:ext uri="{FF2B5EF4-FFF2-40B4-BE49-F238E27FC236}">
                <a16:creationId xmlns:a16="http://schemas.microsoft.com/office/drawing/2014/main" id="{921C65CD-5D3E-431E-ABA7-47B9A58AB0E1}"/>
              </a:ext>
            </a:extLst>
          </p:cNvPr>
          <p:cNvSpPr>
            <a:spLocks noGrp="1"/>
          </p:cNvSpPr>
          <p:nvPr>
            <p:ph idx="1"/>
          </p:nvPr>
        </p:nvSpPr>
        <p:spPr>
          <a:xfrm>
            <a:off x="3217203" y="1337408"/>
            <a:ext cx="3011658" cy="312521"/>
          </a:xfrm>
        </p:spPr>
        <p:txBody>
          <a:bodyPr/>
          <a:lstStyle/>
          <a:p>
            <a:pPr marL="165100" indent="0">
              <a:buNone/>
            </a:pPr>
            <a:r>
              <a:rPr lang="en-US" sz="300" dirty="0"/>
              <a:t>Task: request compensation change in Workday. Select to view the step-by-step instructions. Duration 5 minutes.</a:t>
            </a:r>
          </a:p>
        </p:txBody>
      </p:sp>
      <p:pic>
        <p:nvPicPr>
          <p:cNvPr id="9" name="Content Placeholder 8">
            <a:extLst>
              <a:ext uri="{FF2B5EF4-FFF2-40B4-BE49-F238E27FC236}">
                <a16:creationId xmlns:a16="http://schemas.microsoft.com/office/drawing/2014/main" id="{288DC567-3F67-44E2-8B66-160D1905030A}"/>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7514" y="744132"/>
            <a:ext cx="7800611" cy="4332996"/>
          </a:xfrm>
        </p:spPr>
      </p:pic>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87402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4 Summary</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384585" y="1047331"/>
            <a:ext cx="8377428" cy="1277273"/>
          </a:xfrm>
        </p:spPr>
        <p:txBody>
          <a:bodyPr/>
          <a:lstStyle/>
          <a:p>
            <a:pPr marL="0" indent="0">
              <a:lnSpc>
                <a:spcPct val="100000"/>
              </a:lnSpc>
              <a:buNone/>
            </a:pPr>
            <a:r>
              <a:rPr lang="en-US" sz="2400" dirty="0">
                <a:solidFill>
                  <a:schemeClr val="tx1"/>
                </a:solidFill>
              </a:rPr>
              <a:t>Now that you have completed this lesson, you should be able to: </a:t>
            </a:r>
          </a:p>
          <a:p>
            <a:pPr marL="169863" indent="-169863">
              <a:lnSpc>
                <a:spcPct val="100000"/>
              </a:lnSpc>
            </a:pPr>
            <a:r>
              <a:rPr lang="en-US" dirty="0"/>
              <a:t>Explain the Request Compensation Change process</a:t>
            </a:r>
          </a:p>
        </p:txBody>
      </p:sp>
      <p:sp>
        <p:nvSpPr>
          <p:cNvPr id="4" name="Slide Number Placeholder 3"/>
          <p:cNvSpPr>
            <a:spLocks noGrp="1"/>
          </p:cNvSpPr>
          <p:nvPr>
            <p:ph type="sldNum" sz="quarter" idx="12"/>
          </p:nvPr>
        </p:nvSpPr>
        <p:spPr/>
        <p:txBody>
          <a:bodyPr/>
          <a:lstStyle/>
          <a:p>
            <a:pPr>
              <a:defRPr/>
            </a:pPr>
            <a:fld id="{35409FD9-E366-4ABD-AE9B-AE89028787C9}" type="slidenum">
              <a:rPr lang="en-US" altLang="en-US" smtClean="0"/>
              <a:pPr>
                <a:defRPr/>
              </a:pPr>
              <a:t>55</a:t>
            </a:fld>
            <a:endParaRPr lang="en-US" altLang="en-US" dirty="0"/>
          </a:p>
        </p:txBody>
      </p:sp>
    </p:spTree>
    <p:extLst>
      <p:ext uri="{BB962C8B-B14F-4D97-AF65-F5344CB8AC3E}">
        <p14:creationId xmlns:p14="http://schemas.microsoft.com/office/powerpoint/2010/main" val="12647882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DD7C-E7F2-4795-B471-F84E9B68B1E8}"/>
              </a:ext>
            </a:extLst>
          </p:cNvPr>
          <p:cNvSpPr>
            <a:spLocks noGrp="1"/>
          </p:cNvSpPr>
          <p:nvPr>
            <p:ph type="ctrTitle"/>
          </p:nvPr>
        </p:nvSpPr>
        <p:spPr>
          <a:xfrm>
            <a:off x="2601911" y="85273"/>
            <a:ext cx="4764859" cy="563231"/>
          </a:xfrm>
        </p:spPr>
        <p:txBody>
          <a:bodyPr/>
          <a:lstStyle/>
          <a:p>
            <a:r>
              <a:rPr lang="en-US" dirty="0">
                <a:solidFill>
                  <a:srgbClr val="981E32"/>
                </a:solidFill>
              </a:rPr>
              <a:t>Lesson Five</a:t>
            </a:r>
          </a:p>
        </p:txBody>
      </p:sp>
      <p:sp>
        <p:nvSpPr>
          <p:cNvPr id="4" name="Text Placeholder 3">
            <a:extLst>
              <a:ext uri="{FF2B5EF4-FFF2-40B4-BE49-F238E27FC236}">
                <a16:creationId xmlns:a16="http://schemas.microsoft.com/office/drawing/2014/main" id="{8A21CA1C-4F5F-4324-8FD2-B0198F4D386A}"/>
              </a:ext>
            </a:extLst>
          </p:cNvPr>
          <p:cNvSpPr>
            <a:spLocks noGrp="1"/>
          </p:cNvSpPr>
          <p:nvPr>
            <p:ph type="body" sz="quarter" idx="11"/>
          </p:nvPr>
        </p:nvSpPr>
        <p:spPr>
          <a:xfrm>
            <a:off x="217283" y="2237313"/>
            <a:ext cx="4854143" cy="1077218"/>
          </a:xfrm>
        </p:spPr>
        <p:txBody>
          <a:bodyPr/>
          <a:lstStyle/>
          <a:p>
            <a:pPr lvl="0" algn="r">
              <a:lnSpc>
                <a:spcPct val="100000"/>
              </a:lnSpc>
              <a:spcBef>
                <a:spcPct val="0"/>
              </a:spcBef>
              <a:buClrTx/>
              <a:buSzTx/>
              <a:buNone/>
            </a:pPr>
            <a:r>
              <a:rPr lang="en-US" sz="3200" b="1" kern="1200" dirty="0">
                <a:solidFill>
                  <a:srgbClr val="981E32"/>
                </a:solidFill>
                <a:cs typeface="Lucida Sans" panose="020B0602040502020204" pitchFamily="34" charset="0"/>
              </a:rPr>
              <a:t>Request </a:t>
            </a:r>
          </a:p>
          <a:p>
            <a:pPr lvl="0" algn="r">
              <a:lnSpc>
                <a:spcPct val="100000"/>
              </a:lnSpc>
              <a:spcBef>
                <a:spcPct val="0"/>
              </a:spcBef>
              <a:buClrTx/>
              <a:buSzTx/>
              <a:buNone/>
            </a:pPr>
            <a:r>
              <a:rPr lang="en-US" sz="3200" b="1" kern="1200" dirty="0">
                <a:solidFill>
                  <a:srgbClr val="981E32"/>
                </a:solidFill>
                <a:cs typeface="Lucida Sans" panose="020B0602040502020204" pitchFamily="34" charset="0"/>
              </a:rPr>
              <a:t>One-Time Payment</a:t>
            </a:r>
          </a:p>
        </p:txBody>
      </p:sp>
      <p:sp>
        <p:nvSpPr>
          <p:cNvPr id="3" name="Text Placeholder 2">
            <a:extLst>
              <a:ext uri="{FF2B5EF4-FFF2-40B4-BE49-F238E27FC236}">
                <a16:creationId xmlns:a16="http://schemas.microsoft.com/office/drawing/2014/main" id="{EBB918AE-171C-4FEA-B7E4-0BA36E65C941}"/>
              </a:ext>
            </a:extLst>
          </p:cNvPr>
          <p:cNvSpPr>
            <a:spLocks noGrp="1"/>
          </p:cNvSpPr>
          <p:nvPr>
            <p:ph type="body" sz="quarter" idx="10"/>
          </p:nvPr>
        </p:nvSpPr>
        <p:spPr>
          <a:xfrm>
            <a:off x="6275388" y="2806700"/>
            <a:ext cx="1614487" cy="374461"/>
          </a:xfrm>
        </p:spPr>
        <p:txBody>
          <a:bodyPr/>
          <a:lstStyle/>
          <a:p>
            <a:pPr>
              <a:buNone/>
            </a:pPr>
            <a:r>
              <a:rPr lang="en-US" sz="2400" b="1" dirty="0">
                <a:solidFill>
                  <a:srgbClr val="981E32"/>
                </a:solidFill>
              </a:rPr>
              <a:t>Lesson </a:t>
            </a:r>
            <a:r>
              <a:rPr lang="en-US" sz="2400" dirty="0">
                <a:solidFill>
                  <a:schemeClr val="tx2"/>
                </a:solidFill>
              </a:rPr>
              <a:t>5</a:t>
            </a:r>
            <a:endParaRPr lang="en-US" sz="2400" b="1" dirty="0">
              <a:solidFill>
                <a:srgbClr val="981E32"/>
              </a:solidFill>
            </a:endParaRPr>
          </a:p>
        </p:txBody>
      </p:sp>
    </p:spTree>
    <p:extLst>
      <p:ext uri="{BB962C8B-B14F-4D97-AF65-F5344CB8AC3E}">
        <p14:creationId xmlns:p14="http://schemas.microsoft.com/office/powerpoint/2010/main" val="340082698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5 Objectives</a:t>
            </a:r>
          </a:p>
        </p:txBody>
      </p:sp>
      <p:sp>
        <p:nvSpPr>
          <p:cNvPr id="9"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51560"/>
            <a:ext cx="8542020" cy="1277273"/>
          </a:xfrm>
        </p:spPr>
        <p:txBody>
          <a:bodyPr/>
          <a:lstStyle/>
          <a:p>
            <a:pPr marL="0" indent="0">
              <a:lnSpc>
                <a:spcPct val="100000"/>
              </a:lnSpc>
              <a:buNone/>
            </a:pPr>
            <a:r>
              <a:rPr lang="en-US" dirty="0">
                <a:solidFill>
                  <a:schemeClr val="tx1"/>
                </a:solidFill>
              </a:rPr>
              <a:t>After completing this lesson, you will be able to:</a:t>
            </a:r>
          </a:p>
          <a:p>
            <a:pPr marL="169863" indent="-169863">
              <a:lnSpc>
                <a:spcPct val="100000"/>
              </a:lnSpc>
            </a:pPr>
            <a:r>
              <a:rPr lang="en-US" dirty="0"/>
              <a:t>Explain the Request One-Time Payment</a:t>
            </a:r>
            <a:r>
              <a:rPr lang="en-US" dirty="0">
                <a:solidFill>
                  <a:schemeClr val="tx1"/>
                </a:solidFill>
              </a:rPr>
              <a:t> process in Workday</a:t>
            </a:r>
          </a:p>
        </p:txBody>
      </p:sp>
      <p:sp>
        <p:nvSpPr>
          <p:cNvPr id="2" name="Slide Number Placeholder 1"/>
          <p:cNvSpPr>
            <a:spLocks noGrp="1"/>
          </p:cNvSpPr>
          <p:nvPr>
            <p:ph type="sldNum" sz="quarter" idx="12"/>
          </p:nvPr>
        </p:nvSpPr>
        <p:spPr/>
        <p:txBody>
          <a:bodyPr/>
          <a:lstStyle/>
          <a:p>
            <a:pPr>
              <a:defRPr/>
            </a:pPr>
            <a:fld id="{35409FD9-E366-4ABD-AE9B-AE89028787C9}" type="slidenum">
              <a:rPr lang="en-US" altLang="en-US" smtClean="0"/>
              <a:pPr>
                <a:defRPr/>
              </a:pPr>
              <a:t>57</a:t>
            </a:fld>
            <a:endParaRPr lang="en-US" altLang="en-US" dirty="0"/>
          </a:p>
        </p:txBody>
      </p:sp>
    </p:spTree>
    <p:extLst>
      <p:ext uri="{BB962C8B-B14F-4D97-AF65-F5344CB8AC3E}">
        <p14:creationId xmlns:p14="http://schemas.microsoft.com/office/powerpoint/2010/main" val="93681338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Request One-Time Payment</a:t>
            </a:r>
          </a:p>
        </p:txBody>
      </p:sp>
      <p:sp>
        <p:nvSpPr>
          <p:cNvPr id="2" name="Content Placeholder 1">
            <a:extLst>
              <a:ext uri="{FF2B5EF4-FFF2-40B4-BE49-F238E27FC236}">
                <a16:creationId xmlns:a16="http://schemas.microsoft.com/office/drawing/2014/main" id="{B6DECC33-32E2-4121-BCBD-4E43AA8B3348}"/>
              </a:ext>
            </a:extLst>
          </p:cNvPr>
          <p:cNvSpPr>
            <a:spLocks noGrp="1"/>
          </p:cNvSpPr>
          <p:nvPr>
            <p:ph idx="1"/>
          </p:nvPr>
        </p:nvSpPr>
        <p:spPr>
          <a:xfrm>
            <a:off x="966372" y="1985177"/>
            <a:ext cx="932766" cy="1027782"/>
          </a:xfrm>
        </p:spPr>
        <p:txBody>
          <a:bodyPr/>
          <a:lstStyle/>
          <a:p>
            <a:pPr marL="165100" indent="0">
              <a:buNone/>
            </a:pPr>
            <a:r>
              <a:rPr lang="en-US" sz="200" dirty="0">
                <a:solidFill>
                  <a:schemeClr val="bg1"/>
                </a:solidFill>
              </a:rPr>
              <a:t>One time payments can be issued to employees as</a:t>
            </a:r>
          </a:p>
          <a:p>
            <a:r>
              <a:rPr lang="en-US" sz="200" dirty="0">
                <a:solidFill>
                  <a:schemeClr val="bg1"/>
                </a:solidFill>
              </a:rPr>
              <a:t>Relocation</a:t>
            </a:r>
          </a:p>
          <a:p>
            <a:r>
              <a:rPr lang="en-US" sz="200" dirty="0">
                <a:solidFill>
                  <a:schemeClr val="bg1"/>
                </a:solidFill>
              </a:rPr>
              <a:t>Awards </a:t>
            </a:r>
          </a:p>
        </p:txBody>
      </p:sp>
      <p:pic>
        <p:nvPicPr>
          <p:cNvPr id="11" name="Content Placeholder 10">
            <a:extLst>
              <a:ext uri="{FF2B5EF4-FFF2-40B4-BE49-F238E27FC236}">
                <a16:creationId xmlns:a16="http://schemas.microsoft.com/office/drawing/2014/main" id="{DAE82218-8FEF-4AB0-B5F9-69834B83D89E}"/>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33730" y="1103860"/>
            <a:ext cx="7622794" cy="3418158"/>
          </a:xfrm>
        </p:spPr>
      </p:pic>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453495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One-Time Payment (1 of 6)</a:t>
            </a:r>
          </a:p>
        </p:txBody>
      </p:sp>
      <p:sp>
        <p:nvSpPr>
          <p:cNvPr id="9" name="Content Placeholder 1">
            <a:extLst>
              <a:ext uri="{FF2B5EF4-FFF2-40B4-BE49-F238E27FC236}">
                <a16:creationId xmlns:a16="http://schemas.microsoft.com/office/drawing/2014/main" id="{C7CDCDF9-E177-4400-9F14-B72E53C47DE2}"/>
              </a:ext>
            </a:extLst>
          </p:cNvPr>
          <p:cNvSpPr>
            <a:spLocks noGrp="1"/>
          </p:cNvSpPr>
          <p:nvPr>
            <p:ph idx="1"/>
          </p:nvPr>
        </p:nvSpPr>
        <p:spPr>
          <a:xfrm>
            <a:off x="393550" y="1150175"/>
            <a:ext cx="8542020" cy="2221121"/>
          </a:xfrm>
        </p:spPr>
        <p:txBody>
          <a:bodyPr/>
          <a:lstStyle/>
          <a:p>
            <a:pPr marL="169863" indent="-169863">
              <a:buClr>
                <a:schemeClr val="tx2"/>
              </a:buClr>
            </a:pPr>
            <a:r>
              <a:rPr lang="en-US" dirty="0"/>
              <a:t>This process is used to issue one-time payment to an employee, such as an award. Multiple one-time payments can also be issued to an employee.</a:t>
            </a:r>
          </a:p>
          <a:p>
            <a:pPr marL="169863" indent="-169863">
              <a:buClr>
                <a:schemeClr val="tx2"/>
              </a:buClr>
            </a:pPr>
            <a:endParaRPr lang="en-US" dirty="0"/>
          </a:p>
          <a:p>
            <a:pPr marL="169863" indent="-169863">
              <a:buClr>
                <a:schemeClr val="tx2"/>
              </a:buClr>
            </a:pPr>
            <a:r>
              <a:rPr lang="en-US" dirty="0"/>
              <a:t>This business process can be initiated as a standalone process or as a part of another process, such as the Hire process.</a:t>
            </a:r>
          </a:p>
        </p:txBody>
      </p:sp>
      <p:sp>
        <p:nvSpPr>
          <p:cNvPr id="2" name="Slide Number Placeholder 1"/>
          <p:cNvSpPr>
            <a:spLocks noGrp="1"/>
          </p:cNvSpPr>
          <p:nvPr>
            <p:ph type="sldNum" sz="quarter" idx="12"/>
          </p:nvPr>
        </p:nvSpPr>
        <p:spPr/>
        <p:txBody>
          <a:bodyPr/>
          <a:lstStyle/>
          <a:p>
            <a:pPr>
              <a:defRPr/>
            </a:pPr>
            <a:fld id="{35409FD9-E366-4ABD-AE9B-AE89028787C9}" type="slidenum">
              <a:rPr lang="en-US" altLang="en-US" smtClean="0"/>
              <a:pPr>
                <a:defRPr/>
              </a:pPr>
              <a:t>59</a:t>
            </a:fld>
            <a:endParaRPr lang="en-US" altLang="en-US" dirty="0"/>
          </a:p>
        </p:txBody>
      </p:sp>
    </p:spTree>
    <p:extLst>
      <p:ext uri="{BB962C8B-B14F-4D97-AF65-F5344CB8AC3E}">
        <p14:creationId xmlns:p14="http://schemas.microsoft.com/office/powerpoint/2010/main" val="28920431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2">
            <a:extLst>
              <a:ext uri="{FF2B5EF4-FFF2-40B4-BE49-F238E27FC236}">
                <a16:creationId xmlns:a16="http://schemas.microsoft.com/office/drawing/2014/main" id="{536FA4D0-18EB-4307-BF47-10B08BD3BBB1}"/>
              </a:ext>
            </a:extLst>
          </p:cNvPr>
          <p:cNvSpPr>
            <a:spLocks noGrp="1"/>
          </p:cNvSpPr>
          <p:nvPr>
            <p:ph type="title"/>
          </p:nvPr>
        </p:nvSpPr>
        <p:spPr/>
        <p:txBody>
          <a:bodyPr/>
          <a:lstStyle/>
          <a:p>
            <a:r>
              <a:rPr lang="en-US" dirty="0"/>
              <a:t>Course Overview </a:t>
            </a:r>
          </a:p>
        </p:txBody>
      </p:sp>
      <p:sp>
        <p:nvSpPr>
          <p:cNvPr id="3" name="Content Placeholder 2"/>
          <p:cNvSpPr>
            <a:spLocks noGrp="1"/>
          </p:cNvSpPr>
          <p:nvPr>
            <p:ph type="body" idx="1"/>
          </p:nvPr>
        </p:nvSpPr>
        <p:spPr/>
        <p:txBody>
          <a:bodyPr/>
          <a:lstStyle/>
          <a:p>
            <a:pPr algn="ctr"/>
            <a:r>
              <a:rPr lang="en-US" dirty="0">
                <a:solidFill>
                  <a:srgbClr val="5E6A67"/>
                </a:solidFill>
              </a:rPr>
              <a:t>Course Description</a:t>
            </a:r>
          </a:p>
        </p:txBody>
      </p:sp>
      <p:sp>
        <p:nvSpPr>
          <p:cNvPr id="5" name="Content Placeholder 4"/>
          <p:cNvSpPr>
            <a:spLocks noGrp="1"/>
          </p:cNvSpPr>
          <p:nvPr>
            <p:ph sz="half" idx="2"/>
          </p:nvPr>
        </p:nvSpPr>
        <p:spPr/>
        <p:txBody>
          <a:bodyPr/>
          <a:lstStyle/>
          <a:p>
            <a:pPr marL="0" indent="0">
              <a:lnSpc>
                <a:spcPct val="100000"/>
              </a:lnSpc>
              <a:buNone/>
            </a:pPr>
            <a:r>
              <a:rPr lang="en-US" dirty="0"/>
              <a:t>This course will provide information on how to manage the employee compensation in Workday.</a:t>
            </a:r>
          </a:p>
        </p:txBody>
      </p:sp>
      <p:sp>
        <p:nvSpPr>
          <p:cNvPr id="6" name="Text Placeholder 5"/>
          <p:cNvSpPr>
            <a:spLocks noGrp="1"/>
          </p:cNvSpPr>
          <p:nvPr>
            <p:ph type="body" sz="quarter" idx="3"/>
          </p:nvPr>
        </p:nvSpPr>
        <p:spPr/>
        <p:txBody>
          <a:bodyPr/>
          <a:lstStyle/>
          <a:p>
            <a:r>
              <a:rPr lang="en-US" dirty="0">
                <a:solidFill>
                  <a:srgbClr val="5E6A67"/>
                </a:solidFill>
              </a:rPr>
              <a:t>Audience</a:t>
            </a:r>
          </a:p>
        </p:txBody>
      </p:sp>
      <p:sp>
        <p:nvSpPr>
          <p:cNvPr id="7" name="Content Placeholder 6"/>
          <p:cNvSpPr>
            <a:spLocks noGrp="1"/>
          </p:cNvSpPr>
          <p:nvPr>
            <p:ph sz="quarter" idx="4"/>
          </p:nvPr>
        </p:nvSpPr>
        <p:spPr/>
        <p:txBody>
          <a:bodyPr/>
          <a:lstStyle/>
          <a:p>
            <a:pPr marL="0" indent="0">
              <a:buNone/>
            </a:pPr>
            <a:r>
              <a:rPr lang="en-US" dirty="0"/>
              <a:t>This course is for:</a:t>
            </a:r>
          </a:p>
          <a:p>
            <a:pPr marL="228600" indent="-228600"/>
            <a:r>
              <a:rPr lang="en-US" dirty="0"/>
              <a:t>Manager</a:t>
            </a:r>
          </a:p>
          <a:p>
            <a:pPr marL="228600" indent="-228600"/>
            <a:r>
              <a:rPr lang="en-US" dirty="0"/>
              <a:t>HR Partner</a:t>
            </a:r>
          </a:p>
          <a:p>
            <a:pPr marL="228600" indent="-228600"/>
            <a:r>
              <a:rPr lang="en-US" dirty="0"/>
              <a:t>Compensation Partner</a:t>
            </a:r>
          </a:p>
          <a:p>
            <a:pPr marL="228600" indent="-228600"/>
            <a:r>
              <a:rPr lang="en-US" dirty="0"/>
              <a:t>Appointing Authority</a:t>
            </a:r>
          </a:p>
          <a:p>
            <a:pPr marL="228600" indent="-228600"/>
            <a:r>
              <a:rPr lang="en-US" dirty="0"/>
              <a:t>VP Spokane </a:t>
            </a:r>
          </a:p>
          <a:p>
            <a:pPr marL="228600" indent="-228600"/>
            <a:r>
              <a:rPr lang="en-US" dirty="0"/>
              <a:t>Provost Office</a:t>
            </a:r>
          </a:p>
          <a:p>
            <a:pPr marL="228600" indent="-228600"/>
            <a:r>
              <a:rPr lang="en-US" dirty="0"/>
              <a:t>HRS</a:t>
            </a:r>
          </a:p>
        </p:txBody>
      </p:sp>
      <p:sp>
        <p:nvSpPr>
          <p:cNvPr id="2" name="Slide Number Placeholder 1"/>
          <p:cNvSpPr>
            <a:spLocks noGrp="1"/>
          </p:cNvSpPr>
          <p:nvPr>
            <p:ph type="sldNum" sz="quarter" idx="12"/>
          </p:nvPr>
        </p:nvSpPr>
        <p:spPr/>
        <p:txBody>
          <a:bodyPr/>
          <a:lstStyle/>
          <a:p>
            <a:pPr>
              <a:defRPr/>
            </a:pPr>
            <a:fld id="{19925F8F-F23C-4E4D-8D65-67FE2F16F652}" type="slidenum">
              <a:rPr lang="en-US" altLang="en-US" smtClean="0"/>
              <a:pPr>
                <a:defRPr/>
              </a:pPr>
              <a:t>6</a:t>
            </a:fld>
            <a:endParaRPr lang="en-US" altLang="en-US" dirty="0"/>
          </a:p>
        </p:txBody>
      </p:sp>
    </p:spTree>
    <p:extLst>
      <p:ext uri="{BB962C8B-B14F-4D97-AF65-F5344CB8AC3E}">
        <p14:creationId xmlns:p14="http://schemas.microsoft.com/office/powerpoint/2010/main" val="61389369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One-Time Payment (2 of 6)</a:t>
            </a:r>
          </a:p>
        </p:txBody>
      </p:sp>
      <p:sp>
        <p:nvSpPr>
          <p:cNvPr id="2" name="Content Placeholder 1">
            <a:extLst>
              <a:ext uri="{FF2B5EF4-FFF2-40B4-BE49-F238E27FC236}">
                <a16:creationId xmlns:a16="http://schemas.microsoft.com/office/drawing/2014/main" id="{71FCD80B-1514-4021-8557-B3C7DE3FD12A}"/>
              </a:ext>
            </a:extLst>
          </p:cNvPr>
          <p:cNvSpPr>
            <a:spLocks noGrp="1"/>
          </p:cNvSpPr>
          <p:nvPr>
            <p:ph idx="1"/>
          </p:nvPr>
        </p:nvSpPr>
        <p:spPr>
          <a:xfrm>
            <a:off x="1179856" y="2076450"/>
            <a:ext cx="1615595" cy="668709"/>
          </a:xfrm>
        </p:spPr>
        <p:txBody>
          <a:bodyPr/>
          <a:lstStyle/>
          <a:p>
            <a:r>
              <a:rPr lang="en-US" sz="200" dirty="0"/>
              <a:t>Initiate: Manager, HR Partner, or Compensation Partner</a:t>
            </a:r>
          </a:p>
          <a:p>
            <a:r>
              <a:rPr lang="en-US" sz="200" dirty="0"/>
              <a:t>Approve: Appointing Authority or VP Spokane/Provost Office</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pic>
        <p:nvPicPr>
          <p:cNvPr id="7" name="Content Placeholder 6">
            <a:extLst>
              <a:ext uri="{FF2B5EF4-FFF2-40B4-BE49-F238E27FC236}">
                <a16:creationId xmlns:a16="http://schemas.microsoft.com/office/drawing/2014/main" id="{6CB0D826-218F-4C36-A60C-8EC8839F4144}"/>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08159" y="1151225"/>
            <a:ext cx="7927683" cy="3614342"/>
          </a:xfrm>
        </p:spPr>
      </p:pic>
    </p:spTree>
    <p:extLst>
      <p:ext uri="{BB962C8B-B14F-4D97-AF65-F5344CB8AC3E}">
        <p14:creationId xmlns:p14="http://schemas.microsoft.com/office/powerpoint/2010/main" val="127741583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B1F7EF8-7707-45D9-B63F-261FB573A271}"/>
              </a:ext>
            </a:extLst>
          </p:cNvPr>
          <p:cNvSpPr>
            <a:spLocks noGrp="1"/>
          </p:cNvSpPr>
          <p:nvPr>
            <p:ph type="title"/>
          </p:nvPr>
        </p:nvSpPr>
        <p:spPr/>
        <p:txBody>
          <a:bodyPr/>
          <a:lstStyle/>
          <a:p>
            <a:r>
              <a:rPr lang="en-US" dirty="0"/>
              <a:t>One-Time Payment (3 of 6)</a:t>
            </a:r>
          </a:p>
        </p:txBody>
      </p:sp>
      <p:sp>
        <p:nvSpPr>
          <p:cNvPr id="2" name="Content Placeholder 1">
            <a:extLst>
              <a:ext uri="{FF2B5EF4-FFF2-40B4-BE49-F238E27FC236}">
                <a16:creationId xmlns:a16="http://schemas.microsoft.com/office/drawing/2014/main" id="{EAEEF48E-12EB-4995-882E-077BE936113B}"/>
              </a:ext>
            </a:extLst>
          </p:cNvPr>
          <p:cNvSpPr>
            <a:spLocks noGrp="1"/>
          </p:cNvSpPr>
          <p:nvPr>
            <p:ph idx="1"/>
          </p:nvPr>
        </p:nvSpPr>
        <p:spPr>
          <a:xfrm>
            <a:off x="3635706" y="1292449"/>
            <a:ext cx="2878797" cy="577402"/>
          </a:xfrm>
        </p:spPr>
        <p:txBody>
          <a:bodyPr/>
          <a:lstStyle/>
          <a:p>
            <a:pPr marL="0" lvl="0" indent="0">
              <a:lnSpc>
                <a:spcPct val="100000"/>
              </a:lnSpc>
              <a:spcBef>
                <a:spcPct val="30000"/>
              </a:spcBef>
              <a:buClrTx/>
              <a:buSzTx/>
              <a:buNone/>
              <a:defRPr/>
            </a:pPr>
            <a:r>
              <a:rPr lang="en-US" sz="200" dirty="0"/>
              <a:t>Screenshot of the request one time payment. The required fields effective date and employee are displayed. </a:t>
            </a:r>
            <a:r>
              <a:rPr lang="en-US" sz="200" dirty="0">
                <a:cs typeface="Lucida Sans" panose="020B0602040502020204" pitchFamily="34" charset="0"/>
              </a:rPr>
              <a:t>To request one-time payment for an employee:</a:t>
            </a:r>
          </a:p>
          <a:p>
            <a:pPr marL="228600" lvl="0" indent="-228600">
              <a:lnSpc>
                <a:spcPct val="100000"/>
              </a:lnSpc>
              <a:spcBef>
                <a:spcPct val="30000"/>
              </a:spcBef>
              <a:buClrTx/>
              <a:buSzTx/>
              <a:buFont typeface="+mj-lt"/>
              <a:buAutoNum type="arabicPeriod"/>
              <a:defRPr/>
            </a:pPr>
            <a:r>
              <a:rPr lang="en-US" sz="200" dirty="0">
                <a:cs typeface="Lucida Sans" panose="020B0602040502020204" pitchFamily="34" charset="0"/>
              </a:rPr>
              <a:t>Access the </a:t>
            </a:r>
            <a:r>
              <a:rPr lang="en-US" sz="200" b="1" dirty="0">
                <a:cs typeface="Lucida Sans" panose="020B0602040502020204" pitchFamily="34" charset="0"/>
              </a:rPr>
              <a:t>Request One-Time Payment </a:t>
            </a:r>
            <a:r>
              <a:rPr lang="en-US" sz="200" dirty="0">
                <a:cs typeface="Lucida Sans" panose="020B0602040502020204" pitchFamily="34" charset="0"/>
              </a:rPr>
              <a:t>task by typing Request One-Time Payment in the </a:t>
            </a:r>
            <a:r>
              <a:rPr lang="en-US" sz="200" b="1" dirty="0">
                <a:cs typeface="Lucida Sans" panose="020B0602040502020204" pitchFamily="34" charset="0"/>
              </a:rPr>
              <a:t>Search</a:t>
            </a:r>
            <a:r>
              <a:rPr lang="en-US" sz="200" dirty="0">
                <a:cs typeface="Lucida Sans" panose="020B0602040502020204" pitchFamily="34" charset="0"/>
              </a:rPr>
              <a:t> field</a:t>
            </a:r>
          </a:p>
          <a:p>
            <a:pPr marL="228600" lvl="0" indent="-228600">
              <a:lnSpc>
                <a:spcPct val="100000"/>
              </a:lnSpc>
              <a:spcBef>
                <a:spcPct val="30000"/>
              </a:spcBef>
              <a:buClrTx/>
              <a:buSzTx/>
              <a:buFont typeface="+mj-lt"/>
              <a:buAutoNum type="arabicPeriod"/>
              <a:defRPr/>
            </a:pPr>
            <a:r>
              <a:rPr lang="en-US" sz="200" dirty="0">
                <a:cs typeface="Lucida Sans" panose="020B0602040502020204" pitchFamily="34" charset="0"/>
              </a:rPr>
              <a:t>Select the </a:t>
            </a:r>
            <a:r>
              <a:rPr lang="en-US" sz="200" b="1" dirty="0">
                <a:cs typeface="Lucida Sans" panose="020B0602040502020204" pitchFamily="34" charset="0"/>
              </a:rPr>
              <a:t>Effective Date </a:t>
            </a:r>
            <a:r>
              <a:rPr lang="en-US" sz="200" dirty="0">
                <a:cs typeface="Lucida Sans" panose="020B0602040502020204" pitchFamily="34" charset="0"/>
              </a:rPr>
              <a:t>to issue the one-time payment</a:t>
            </a:r>
          </a:p>
          <a:p>
            <a:pPr marL="228600" lvl="0" indent="-228600">
              <a:lnSpc>
                <a:spcPct val="100000"/>
              </a:lnSpc>
              <a:spcBef>
                <a:spcPct val="30000"/>
              </a:spcBef>
              <a:buClrTx/>
              <a:buSzTx/>
              <a:buFont typeface="+mj-lt"/>
              <a:buAutoNum type="arabicPeriod"/>
              <a:defRPr/>
            </a:pPr>
            <a:r>
              <a:rPr lang="en-US" sz="200" dirty="0">
                <a:cs typeface="Lucida Sans" panose="020B0602040502020204" pitchFamily="34" charset="0"/>
              </a:rPr>
              <a:t>Select the required </a:t>
            </a:r>
            <a:r>
              <a:rPr lang="en-US" sz="200" b="1" dirty="0">
                <a:cs typeface="Lucida Sans" panose="020B0602040502020204" pitchFamily="34" charset="0"/>
              </a:rPr>
              <a:t>Employee</a:t>
            </a:r>
            <a:endParaRPr lang="en-US" sz="200" dirty="0">
              <a:cs typeface="Lucida Sans" panose="020B0602040502020204" pitchFamily="34" charset="0"/>
            </a:endParaRPr>
          </a:p>
          <a:p>
            <a:pPr marL="228600" lvl="0" indent="-228600">
              <a:lnSpc>
                <a:spcPct val="100000"/>
              </a:lnSpc>
              <a:spcBef>
                <a:spcPct val="30000"/>
              </a:spcBef>
              <a:buClrTx/>
              <a:buSzTx/>
              <a:buFont typeface="+mj-lt"/>
              <a:buAutoNum type="arabicPeriod"/>
              <a:defRPr/>
            </a:pPr>
            <a:r>
              <a:rPr lang="en-US" sz="200" dirty="0">
                <a:cs typeface="Lucida Sans" panose="020B0602040502020204" pitchFamily="34" charset="0"/>
              </a:rPr>
              <a:t>Select the </a:t>
            </a:r>
            <a:r>
              <a:rPr lang="en-US" sz="200" b="1" dirty="0">
                <a:cs typeface="Lucida Sans" panose="020B0602040502020204" pitchFamily="34" charset="0"/>
              </a:rPr>
              <a:t>OK </a:t>
            </a:r>
            <a:r>
              <a:rPr lang="en-US" sz="200" dirty="0">
                <a:cs typeface="Lucida Sans" panose="020B0602040502020204" pitchFamily="34" charset="0"/>
              </a:rPr>
              <a:t>button</a:t>
            </a:r>
          </a:p>
          <a:p>
            <a:pPr marL="165100" indent="0">
              <a:buNone/>
            </a:pPr>
            <a:endParaRPr lang="en-US" sz="200" dirty="0"/>
          </a:p>
        </p:txBody>
      </p:sp>
      <p:pic>
        <p:nvPicPr>
          <p:cNvPr id="7" name="Content Placeholder 6">
            <a:extLst>
              <a:ext uri="{FF2B5EF4-FFF2-40B4-BE49-F238E27FC236}">
                <a16:creationId xmlns:a16="http://schemas.microsoft.com/office/drawing/2014/main" id="{9B8181D1-088F-48F8-ACD6-95A727AD3D8B}"/>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582505" y="895348"/>
            <a:ext cx="5978991" cy="4075732"/>
          </a:xfrm>
        </p:spPr>
      </p:pic>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801651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A711BE03-7810-4F47-8CC0-DEE4C800154A}"/>
              </a:ext>
            </a:extLst>
          </p:cNvPr>
          <p:cNvSpPr>
            <a:spLocks noGrp="1"/>
          </p:cNvSpPr>
          <p:nvPr>
            <p:ph type="title"/>
          </p:nvPr>
        </p:nvSpPr>
        <p:spPr/>
        <p:txBody>
          <a:bodyPr/>
          <a:lstStyle/>
          <a:p>
            <a:r>
              <a:rPr lang="en-US" dirty="0"/>
              <a:t>One-Time Payment (4 of 6)</a:t>
            </a:r>
          </a:p>
        </p:txBody>
      </p:sp>
      <p:sp>
        <p:nvSpPr>
          <p:cNvPr id="3" name="Content Placeholder 2">
            <a:extLst>
              <a:ext uri="{FF2B5EF4-FFF2-40B4-BE49-F238E27FC236}">
                <a16:creationId xmlns:a16="http://schemas.microsoft.com/office/drawing/2014/main" id="{B00B6519-F5D3-48E5-9B85-466BC108FB9B}"/>
              </a:ext>
            </a:extLst>
          </p:cNvPr>
          <p:cNvSpPr>
            <a:spLocks noGrp="1"/>
          </p:cNvSpPr>
          <p:nvPr>
            <p:ph idx="1"/>
          </p:nvPr>
        </p:nvSpPr>
        <p:spPr>
          <a:xfrm>
            <a:off x="3553265" y="1424889"/>
            <a:ext cx="2662318" cy="312521"/>
          </a:xfrm>
        </p:spPr>
        <p:txBody>
          <a:bodyPr/>
          <a:lstStyle/>
          <a:p>
            <a:pPr marL="165100" indent="0">
              <a:buNone/>
            </a:pPr>
            <a:r>
              <a:rPr lang="en-US" sz="300" dirty="0"/>
              <a:t>Screenshot of the request one time payment. Select the edit icon to make the required edits. The effective date field is required.</a:t>
            </a:r>
          </a:p>
        </p:txBody>
      </p:sp>
      <p:pic>
        <p:nvPicPr>
          <p:cNvPr id="7" name="Content Placeholder 6">
            <a:extLst>
              <a:ext uri="{FF2B5EF4-FFF2-40B4-BE49-F238E27FC236}">
                <a16:creationId xmlns:a16="http://schemas.microsoft.com/office/drawing/2014/main" id="{641C97B8-5FAF-476D-8FE9-C0D02534573E}"/>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514484" y="895349"/>
            <a:ext cx="6115033" cy="4076689"/>
          </a:xfrm>
        </p:spPr>
      </p:pic>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852877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2C69EC4-9E90-4138-8D6F-53874E6C3C5C}"/>
              </a:ext>
            </a:extLst>
          </p:cNvPr>
          <p:cNvSpPr>
            <a:spLocks noGrp="1"/>
          </p:cNvSpPr>
          <p:nvPr>
            <p:ph type="title"/>
          </p:nvPr>
        </p:nvSpPr>
        <p:spPr/>
        <p:txBody>
          <a:bodyPr/>
          <a:lstStyle/>
          <a:p>
            <a:r>
              <a:rPr lang="en-US" dirty="0"/>
              <a:t>One-Time Payment (5 of 6)</a:t>
            </a:r>
          </a:p>
        </p:txBody>
      </p:sp>
      <p:sp>
        <p:nvSpPr>
          <p:cNvPr id="3" name="Content Placeholder 2">
            <a:extLst>
              <a:ext uri="{FF2B5EF4-FFF2-40B4-BE49-F238E27FC236}">
                <a16:creationId xmlns:a16="http://schemas.microsoft.com/office/drawing/2014/main" id="{08EF04A8-9C79-4DDA-90DD-71389EFA1C07}"/>
              </a:ext>
            </a:extLst>
          </p:cNvPr>
          <p:cNvSpPr>
            <a:spLocks noGrp="1"/>
          </p:cNvSpPr>
          <p:nvPr>
            <p:ph idx="1"/>
          </p:nvPr>
        </p:nvSpPr>
        <p:spPr>
          <a:xfrm>
            <a:off x="1976351" y="1196178"/>
            <a:ext cx="3151582" cy="943770"/>
          </a:xfrm>
        </p:spPr>
        <p:txBody>
          <a:bodyPr/>
          <a:lstStyle/>
          <a:p>
            <a:pPr marL="165100" indent="0">
              <a:buNone/>
            </a:pPr>
            <a:r>
              <a:rPr lang="en-US" sz="300" dirty="0"/>
              <a:t>Screenshot of one time payment summary.</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pic>
        <p:nvPicPr>
          <p:cNvPr id="11" name="Content Placeholder 10">
            <a:extLst>
              <a:ext uri="{FF2B5EF4-FFF2-40B4-BE49-F238E27FC236}">
                <a16:creationId xmlns:a16="http://schemas.microsoft.com/office/drawing/2014/main" id="{DEF127A3-6953-490E-9FF1-5B260B94A157}"/>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74842" y="1163905"/>
            <a:ext cx="8518028" cy="3601662"/>
          </a:xfrm>
        </p:spPr>
      </p:pic>
    </p:spTree>
    <p:extLst>
      <p:ext uri="{BB962C8B-B14F-4D97-AF65-F5344CB8AC3E}">
        <p14:creationId xmlns:p14="http://schemas.microsoft.com/office/powerpoint/2010/main" val="148430737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316787C-54AD-4AB6-88D1-BD2DE7BFFC0A}"/>
              </a:ext>
            </a:extLst>
          </p:cNvPr>
          <p:cNvSpPr>
            <a:spLocks noGrp="1"/>
          </p:cNvSpPr>
          <p:nvPr>
            <p:ph type="title"/>
          </p:nvPr>
        </p:nvSpPr>
        <p:spPr/>
        <p:txBody>
          <a:bodyPr/>
          <a:lstStyle/>
          <a:p>
            <a:r>
              <a:rPr lang="en-US" dirty="0"/>
              <a:t>One-Time Payment (6 of 6)</a:t>
            </a:r>
          </a:p>
        </p:txBody>
      </p:sp>
      <p:sp>
        <p:nvSpPr>
          <p:cNvPr id="2" name="Content Placeholder 1">
            <a:extLst>
              <a:ext uri="{FF2B5EF4-FFF2-40B4-BE49-F238E27FC236}">
                <a16:creationId xmlns:a16="http://schemas.microsoft.com/office/drawing/2014/main" id="{1F8C3515-4CA2-4C7A-A09E-E6F7EA0F247D}"/>
              </a:ext>
            </a:extLst>
          </p:cNvPr>
          <p:cNvSpPr>
            <a:spLocks noGrp="1"/>
          </p:cNvSpPr>
          <p:nvPr>
            <p:ph idx="1"/>
          </p:nvPr>
        </p:nvSpPr>
        <p:spPr>
          <a:xfrm>
            <a:off x="4045634" y="1508439"/>
            <a:ext cx="1917505" cy="309637"/>
          </a:xfrm>
        </p:spPr>
        <p:txBody>
          <a:bodyPr/>
          <a:lstStyle/>
          <a:p>
            <a:pPr marL="165100" indent="0">
              <a:buNone/>
            </a:pPr>
            <a:r>
              <a:rPr lang="en-US" sz="200" dirty="0"/>
              <a:t>Screenshot of the one time payment displaying the organizational assignments. The following required fields are shown one time payment plan and scheduled payment date.</a:t>
            </a:r>
          </a:p>
        </p:txBody>
      </p:sp>
      <p:pic>
        <p:nvPicPr>
          <p:cNvPr id="6" name="Content Placeholder 5">
            <a:extLst>
              <a:ext uri="{FF2B5EF4-FFF2-40B4-BE49-F238E27FC236}">
                <a16:creationId xmlns:a16="http://schemas.microsoft.com/office/drawing/2014/main" id="{DA291073-5D24-4CF2-A489-DB9788BFE07C}"/>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2362559" y="879811"/>
            <a:ext cx="5283653" cy="4064350"/>
          </a:xfrm>
        </p:spPr>
      </p:pic>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5746561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9BCCC-3335-4AFD-A4D2-BCAF61A498A4}"/>
              </a:ext>
            </a:extLst>
          </p:cNvPr>
          <p:cNvSpPr>
            <a:spLocks noGrp="1"/>
          </p:cNvSpPr>
          <p:nvPr>
            <p:ph type="title"/>
          </p:nvPr>
        </p:nvSpPr>
        <p:spPr/>
        <p:txBody>
          <a:bodyPr/>
          <a:lstStyle/>
          <a:p>
            <a:r>
              <a:rPr lang="en-US" dirty="0"/>
              <a:t>Demonstration 5.1</a:t>
            </a:r>
          </a:p>
        </p:txBody>
      </p:sp>
      <p:sp>
        <p:nvSpPr>
          <p:cNvPr id="5" name="Content Placeholder 4">
            <a:extLst>
              <a:ext uri="{FF2B5EF4-FFF2-40B4-BE49-F238E27FC236}">
                <a16:creationId xmlns:a16="http://schemas.microsoft.com/office/drawing/2014/main" id="{CF84137A-A157-4241-B935-28376D1B3580}"/>
              </a:ext>
            </a:extLst>
          </p:cNvPr>
          <p:cNvSpPr>
            <a:spLocks noGrp="1"/>
          </p:cNvSpPr>
          <p:nvPr>
            <p:ph idx="1"/>
          </p:nvPr>
        </p:nvSpPr>
        <p:spPr>
          <a:xfrm>
            <a:off x="4022188" y="1581150"/>
            <a:ext cx="1769012" cy="312521"/>
          </a:xfrm>
        </p:spPr>
        <p:txBody>
          <a:bodyPr/>
          <a:lstStyle/>
          <a:p>
            <a:pPr marL="165100" indent="0">
              <a:buNone/>
            </a:pPr>
            <a:r>
              <a:rPr lang="en-US" sz="300" dirty="0"/>
              <a:t>Task: request one time payment in Workday. Select to view the step-by-step instructions. Duration 5 minutes. </a:t>
            </a:r>
          </a:p>
        </p:txBody>
      </p:sp>
      <p:pic>
        <p:nvPicPr>
          <p:cNvPr id="9" name="Content Placeholder 8">
            <a:extLst>
              <a:ext uri="{FF2B5EF4-FFF2-40B4-BE49-F238E27FC236}">
                <a16:creationId xmlns:a16="http://schemas.microsoft.com/office/drawing/2014/main" id="{D3FC1B96-C976-4A17-A3B2-D7F78FBB9A0F}"/>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7514" y="744132"/>
            <a:ext cx="7800611" cy="4332996"/>
          </a:xfrm>
        </p:spPr>
      </p:pic>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410439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5 Summary</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384585" y="1051560"/>
            <a:ext cx="8377428" cy="1646605"/>
          </a:xfrm>
        </p:spPr>
        <p:txBody>
          <a:bodyPr/>
          <a:lstStyle/>
          <a:p>
            <a:pPr marL="0" indent="0">
              <a:lnSpc>
                <a:spcPct val="100000"/>
              </a:lnSpc>
              <a:buNone/>
            </a:pPr>
            <a:r>
              <a:rPr lang="en-US" sz="2400" dirty="0">
                <a:solidFill>
                  <a:schemeClr val="tx1"/>
                </a:solidFill>
              </a:rPr>
              <a:t>Now that you have completed this lesson, you should be able to: </a:t>
            </a:r>
          </a:p>
          <a:p>
            <a:pPr marL="169863" indent="-169863">
              <a:lnSpc>
                <a:spcPct val="100000"/>
              </a:lnSpc>
            </a:pPr>
            <a:r>
              <a:rPr lang="en-US" dirty="0"/>
              <a:t>Explain the Request One-Time Payment process in Workday</a:t>
            </a:r>
          </a:p>
        </p:txBody>
      </p:sp>
      <p:sp>
        <p:nvSpPr>
          <p:cNvPr id="4" name="Slide Number Placeholder 3"/>
          <p:cNvSpPr>
            <a:spLocks noGrp="1"/>
          </p:cNvSpPr>
          <p:nvPr>
            <p:ph type="sldNum" sz="quarter" idx="12"/>
          </p:nvPr>
        </p:nvSpPr>
        <p:spPr/>
        <p:txBody>
          <a:bodyPr/>
          <a:lstStyle/>
          <a:p>
            <a:pPr>
              <a:defRPr/>
            </a:pPr>
            <a:fld id="{35409FD9-E366-4ABD-AE9B-AE89028787C9}" type="slidenum">
              <a:rPr lang="en-US" altLang="en-US" smtClean="0"/>
              <a:pPr>
                <a:defRPr/>
              </a:pPr>
              <a:t>66</a:t>
            </a:fld>
            <a:endParaRPr lang="en-US" altLang="en-US" dirty="0"/>
          </a:p>
        </p:txBody>
      </p:sp>
    </p:spTree>
    <p:extLst>
      <p:ext uri="{BB962C8B-B14F-4D97-AF65-F5344CB8AC3E}">
        <p14:creationId xmlns:p14="http://schemas.microsoft.com/office/powerpoint/2010/main" val="133553102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DD7C-E7F2-4795-B471-F84E9B68B1E8}"/>
              </a:ext>
            </a:extLst>
          </p:cNvPr>
          <p:cNvSpPr>
            <a:spLocks noGrp="1"/>
          </p:cNvSpPr>
          <p:nvPr>
            <p:ph type="ctrTitle"/>
          </p:nvPr>
        </p:nvSpPr>
        <p:spPr>
          <a:xfrm>
            <a:off x="2601911" y="85273"/>
            <a:ext cx="4764859" cy="563231"/>
          </a:xfrm>
        </p:spPr>
        <p:txBody>
          <a:bodyPr/>
          <a:lstStyle/>
          <a:p>
            <a:r>
              <a:rPr lang="en-US" dirty="0">
                <a:solidFill>
                  <a:srgbClr val="981E32"/>
                </a:solidFill>
              </a:rPr>
              <a:t>Lesson Six</a:t>
            </a:r>
          </a:p>
        </p:txBody>
      </p:sp>
      <p:sp>
        <p:nvSpPr>
          <p:cNvPr id="4" name="Text Placeholder 3">
            <a:extLst>
              <a:ext uri="{FF2B5EF4-FFF2-40B4-BE49-F238E27FC236}">
                <a16:creationId xmlns:a16="http://schemas.microsoft.com/office/drawing/2014/main" id="{8A21CA1C-4F5F-4324-8FD2-B0198F4D386A}"/>
              </a:ext>
            </a:extLst>
          </p:cNvPr>
          <p:cNvSpPr>
            <a:spLocks noGrp="1"/>
          </p:cNvSpPr>
          <p:nvPr>
            <p:ph type="body" sz="quarter" idx="11"/>
          </p:nvPr>
        </p:nvSpPr>
        <p:spPr>
          <a:xfrm>
            <a:off x="217283" y="2237313"/>
            <a:ext cx="4854143" cy="584775"/>
          </a:xfrm>
        </p:spPr>
        <p:txBody>
          <a:bodyPr/>
          <a:lstStyle/>
          <a:p>
            <a:pPr lvl="0" algn="r">
              <a:lnSpc>
                <a:spcPct val="100000"/>
              </a:lnSpc>
              <a:spcBef>
                <a:spcPct val="0"/>
              </a:spcBef>
              <a:buClrTx/>
              <a:buSzTx/>
              <a:buNone/>
            </a:pPr>
            <a:r>
              <a:rPr lang="en-US" sz="3200" b="1" kern="1200" dirty="0">
                <a:solidFill>
                  <a:srgbClr val="981E32"/>
                </a:solidFill>
                <a:cs typeface="Lucida Sans" panose="020B0602040502020204" pitchFamily="34" charset="0"/>
              </a:rPr>
              <a:t>Period Activity Pay</a:t>
            </a:r>
          </a:p>
        </p:txBody>
      </p:sp>
      <p:sp>
        <p:nvSpPr>
          <p:cNvPr id="3" name="Text Placeholder 2">
            <a:extLst>
              <a:ext uri="{FF2B5EF4-FFF2-40B4-BE49-F238E27FC236}">
                <a16:creationId xmlns:a16="http://schemas.microsoft.com/office/drawing/2014/main" id="{EBB918AE-171C-4FEA-B7E4-0BA36E65C941}"/>
              </a:ext>
            </a:extLst>
          </p:cNvPr>
          <p:cNvSpPr>
            <a:spLocks noGrp="1"/>
          </p:cNvSpPr>
          <p:nvPr>
            <p:ph type="body" sz="quarter" idx="10"/>
          </p:nvPr>
        </p:nvSpPr>
        <p:spPr>
          <a:xfrm>
            <a:off x="6275388" y="2806700"/>
            <a:ext cx="1614487" cy="374461"/>
          </a:xfrm>
        </p:spPr>
        <p:txBody>
          <a:bodyPr/>
          <a:lstStyle/>
          <a:p>
            <a:pPr>
              <a:buNone/>
            </a:pPr>
            <a:r>
              <a:rPr lang="en-US" sz="2400" b="1" dirty="0">
                <a:solidFill>
                  <a:srgbClr val="981E32"/>
                </a:solidFill>
              </a:rPr>
              <a:t>Lesson </a:t>
            </a:r>
            <a:r>
              <a:rPr lang="en-US" sz="2400" dirty="0">
                <a:solidFill>
                  <a:schemeClr val="tx2"/>
                </a:solidFill>
              </a:rPr>
              <a:t>6</a:t>
            </a:r>
            <a:endParaRPr lang="en-US" sz="2400" b="1" dirty="0">
              <a:solidFill>
                <a:srgbClr val="981E32"/>
              </a:solidFill>
            </a:endParaRPr>
          </a:p>
        </p:txBody>
      </p:sp>
    </p:spTree>
    <p:extLst>
      <p:ext uri="{BB962C8B-B14F-4D97-AF65-F5344CB8AC3E}">
        <p14:creationId xmlns:p14="http://schemas.microsoft.com/office/powerpoint/2010/main" val="333618161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6 Objectives</a:t>
            </a:r>
          </a:p>
        </p:txBody>
      </p:sp>
      <p:sp>
        <p:nvSpPr>
          <p:cNvPr id="9"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907941"/>
          </a:xfrm>
        </p:spPr>
        <p:txBody>
          <a:bodyPr/>
          <a:lstStyle/>
          <a:p>
            <a:pPr marL="0" indent="0">
              <a:lnSpc>
                <a:spcPct val="100000"/>
              </a:lnSpc>
              <a:buNone/>
            </a:pPr>
            <a:r>
              <a:rPr lang="en-US" dirty="0">
                <a:solidFill>
                  <a:schemeClr val="tx1"/>
                </a:solidFill>
              </a:rPr>
              <a:t>After completing this lesson, you will be able to:</a:t>
            </a:r>
          </a:p>
          <a:p>
            <a:pPr marL="169863" indent="-169863">
              <a:lnSpc>
                <a:spcPct val="100000"/>
              </a:lnSpc>
            </a:pPr>
            <a:r>
              <a:rPr lang="en-US" dirty="0"/>
              <a:t>Explain the Period Activity Pay process</a:t>
            </a:r>
            <a:endParaRPr 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35409FD9-E366-4ABD-AE9B-AE89028787C9}" type="slidenum">
              <a:rPr lang="en-US" altLang="en-US" smtClean="0"/>
              <a:pPr>
                <a:defRPr/>
              </a:pPr>
              <a:t>68</a:t>
            </a:fld>
            <a:endParaRPr lang="en-US" altLang="en-US" dirty="0"/>
          </a:p>
        </p:txBody>
      </p:sp>
    </p:spTree>
    <p:extLst>
      <p:ext uri="{BB962C8B-B14F-4D97-AF65-F5344CB8AC3E}">
        <p14:creationId xmlns:p14="http://schemas.microsoft.com/office/powerpoint/2010/main" val="2555246958"/>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a:xfrm>
            <a:off x="633730" y="-124011"/>
            <a:ext cx="8846332" cy="1034129"/>
          </a:xfrm>
        </p:spPr>
        <p:txBody>
          <a:bodyPr/>
          <a:lstStyle/>
          <a:p>
            <a:r>
              <a:rPr lang="en-US" dirty="0"/>
              <a:t>Period Activity Pay Process (1 of 2)</a:t>
            </a:r>
          </a:p>
        </p:txBody>
      </p:sp>
      <p:sp>
        <p:nvSpPr>
          <p:cNvPr id="9" name="Content Placeholder 1">
            <a:extLst>
              <a:ext uri="{FF2B5EF4-FFF2-40B4-BE49-F238E27FC236}">
                <a16:creationId xmlns:a16="http://schemas.microsoft.com/office/drawing/2014/main" id="{C7CDCDF9-E177-4400-9F14-B72E53C47DE2}"/>
              </a:ext>
            </a:extLst>
          </p:cNvPr>
          <p:cNvSpPr>
            <a:spLocks noGrp="1"/>
          </p:cNvSpPr>
          <p:nvPr>
            <p:ph idx="1"/>
          </p:nvPr>
        </p:nvSpPr>
        <p:spPr>
          <a:xfrm>
            <a:off x="393550" y="1136981"/>
            <a:ext cx="8377428" cy="2503249"/>
          </a:xfrm>
        </p:spPr>
        <p:txBody>
          <a:bodyPr/>
          <a:lstStyle/>
          <a:p>
            <a:pPr marL="169863" indent="-169863">
              <a:buClr>
                <a:schemeClr val="tx2"/>
              </a:buClr>
            </a:pPr>
            <a:r>
              <a:rPr lang="en-US" dirty="0"/>
              <a:t>This process is used to assign and manage the activities performed by employees over a defined period of time.</a:t>
            </a:r>
          </a:p>
          <a:p>
            <a:pPr marL="169863" indent="-169863">
              <a:buClr>
                <a:schemeClr val="tx2"/>
              </a:buClr>
            </a:pPr>
            <a:endParaRPr lang="en-US" dirty="0"/>
          </a:p>
          <a:p>
            <a:pPr marL="169863" indent="-169863">
              <a:buClr>
                <a:schemeClr val="tx2"/>
              </a:buClr>
            </a:pPr>
            <a:r>
              <a:rPr lang="en-US" dirty="0"/>
              <a:t>This business process is used for faculty, coaches and graduates - it functions as a replacement for Faculty Time Card to pay these employee types for specific activities over a period of time.</a:t>
            </a:r>
          </a:p>
        </p:txBody>
      </p:sp>
      <p:sp>
        <p:nvSpPr>
          <p:cNvPr id="2" name="Slide Number Placeholder 1"/>
          <p:cNvSpPr>
            <a:spLocks noGrp="1"/>
          </p:cNvSpPr>
          <p:nvPr>
            <p:ph type="sldNum" sz="quarter" idx="12"/>
          </p:nvPr>
        </p:nvSpPr>
        <p:spPr/>
        <p:txBody>
          <a:bodyPr/>
          <a:lstStyle/>
          <a:p>
            <a:pPr>
              <a:defRPr/>
            </a:pPr>
            <a:fld id="{35409FD9-E366-4ABD-AE9B-AE89028787C9}" type="slidenum">
              <a:rPr lang="en-US" altLang="en-US" smtClean="0"/>
              <a:pPr>
                <a:defRPr/>
              </a:pPr>
              <a:t>69</a:t>
            </a:fld>
            <a:endParaRPr lang="en-US" altLang="en-US" dirty="0"/>
          </a:p>
        </p:txBody>
      </p:sp>
    </p:spTree>
    <p:extLst>
      <p:ext uri="{BB962C8B-B14F-4D97-AF65-F5344CB8AC3E}">
        <p14:creationId xmlns:p14="http://schemas.microsoft.com/office/powerpoint/2010/main" val="39441541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82F4-0961-42AC-8A3D-4D46C72509E4}"/>
              </a:ext>
            </a:extLst>
          </p:cNvPr>
          <p:cNvSpPr>
            <a:spLocks noGrp="1"/>
          </p:cNvSpPr>
          <p:nvPr>
            <p:ph type="title"/>
          </p:nvPr>
        </p:nvSpPr>
        <p:spPr>
          <a:xfrm>
            <a:off x="241300" y="114632"/>
            <a:ext cx="8842315" cy="563231"/>
          </a:xfrm>
        </p:spPr>
        <p:txBody>
          <a:bodyPr/>
          <a:lstStyle/>
          <a:p>
            <a:r>
              <a:rPr lang="en-US" dirty="0"/>
              <a:t>Course Agenda (1 of 3)</a:t>
            </a:r>
          </a:p>
        </p:txBody>
      </p:sp>
      <p:graphicFrame>
        <p:nvGraphicFramePr>
          <p:cNvPr id="6" name="Table Placeholder 5">
            <a:extLst>
              <a:ext uri="{FF2B5EF4-FFF2-40B4-BE49-F238E27FC236}">
                <a16:creationId xmlns:a16="http://schemas.microsoft.com/office/drawing/2014/main" id="{88646418-E911-4663-861F-D305664CA36C}"/>
              </a:ext>
            </a:extLst>
          </p:cNvPr>
          <p:cNvGraphicFramePr>
            <a:graphicFrameLocks noGrp="1"/>
          </p:cNvGraphicFramePr>
          <p:nvPr>
            <p:ph type="tbl" sz="quarter" idx="13"/>
            <p:extLst>
              <p:ext uri="{D42A27DB-BD31-4B8C-83A1-F6EECF244321}">
                <p14:modId xmlns:p14="http://schemas.microsoft.com/office/powerpoint/2010/main" val="1211718986"/>
              </p:ext>
            </p:extLst>
          </p:nvPr>
        </p:nvGraphicFramePr>
        <p:xfrm>
          <a:off x="171449" y="897014"/>
          <a:ext cx="8801101" cy="3349472"/>
        </p:xfrm>
        <a:graphic>
          <a:graphicData uri="http://schemas.openxmlformats.org/drawingml/2006/table">
            <a:tbl>
              <a:tblPr firstRow="1" bandRow="1">
                <a:tableStyleId>{5C22544A-7EE6-4342-B048-85BDC9FD1C3A}</a:tableStyleId>
              </a:tblPr>
              <a:tblGrid>
                <a:gridCol w="2320739">
                  <a:extLst>
                    <a:ext uri="{9D8B030D-6E8A-4147-A177-3AD203B41FA5}">
                      <a16:colId xmlns:a16="http://schemas.microsoft.com/office/drawing/2014/main" val="2259727749"/>
                    </a:ext>
                  </a:extLst>
                </a:gridCol>
                <a:gridCol w="4696396">
                  <a:extLst>
                    <a:ext uri="{9D8B030D-6E8A-4147-A177-3AD203B41FA5}">
                      <a16:colId xmlns:a16="http://schemas.microsoft.com/office/drawing/2014/main" val="2279313489"/>
                    </a:ext>
                  </a:extLst>
                </a:gridCol>
                <a:gridCol w="1783966">
                  <a:extLst>
                    <a:ext uri="{9D8B030D-6E8A-4147-A177-3AD203B41FA5}">
                      <a16:colId xmlns:a16="http://schemas.microsoft.com/office/drawing/2014/main" val="3725172209"/>
                    </a:ext>
                  </a:extLst>
                </a:gridCol>
              </a:tblGrid>
              <a:tr h="6015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Lesson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Lesson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1003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Lesson 1</a:t>
                      </a:r>
                      <a:endParaRPr lang="en-IN" sz="2400" b="0" dirty="0">
                        <a:solidFill>
                          <a:schemeClr val="tx1"/>
                        </a:solidFill>
                        <a:latin typeface="Lucida Sans"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Compensation Overview</a:t>
                      </a:r>
                      <a:endParaRPr lang="en-IN" sz="2400" b="0" dirty="0">
                        <a:solidFill>
                          <a:schemeClr val="tx1"/>
                        </a:solidFill>
                        <a:latin typeface="Lucida Sans"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0" dirty="0">
                          <a:solidFill>
                            <a:schemeClr val="tx1"/>
                          </a:solidFill>
                          <a:latin typeface="Lucida Sans" pitchFamily="34" charset="0"/>
                          <a:ea typeface="+mn-ea"/>
                          <a:cs typeface="+mn-cs"/>
                        </a:rPr>
                        <a:t>15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33045679"/>
                  </a:ext>
                </a:extLst>
              </a:tr>
              <a:tr h="872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Lesson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Change Default Compensation </a:t>
                      </a:r>
                      <a:endParaRPr lang="en-IN" sz="2400" b="0" dirty="0">
                        <a:solidFill>
                          <a:schemeClr val="tx1"/>
                        </a:solidFill>
                        <a:latin typeface="Lucida Sans"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30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378440"/>
                  </a:ext>
                </a:extLst>
              </a:tr>
              <a:tr h="872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Lesson 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Propose Compensation 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30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4255759"/>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86308363"/>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B4DEDDFA-762F-4D3C-BB58-CF505DA4D9D9}"/>
              </a:ext>
            </a:extLst>
          </p:cNvPr>
          <p:cNvSpPr>
            <a:spLocks noGrp="1"/>
          </p:cNvSpPr>
          <p:nvPr>
            <p:ph type="title"/>
          </p:nvPr>
        </p:nvSpPr>
        <p:spPr>
          <a:xfrm>
            <a:off x="633729" y="111438"/>
            <a:ext cx="8932302" cy="563231"/>
          </a:xfrm>
        </p:spPr>
        <p:txBody>
          <a:bodyPr/>
          <a:lstStyle/>
          <a:p>
            <a:pPr algn="ctr"/>
            <a:r>
              <a:rPr lang="en-US" sz="3400" dirty="0"/>
              <a:t>Period Activity Pay Process (2 of 2)</a:t>
            </a:r>
          </a:p>
        </p:txBody>
      </p:sp>
      <p:sp>
        <p:nvSpPr>
          <p:cNvPr id="2" name="Content Placeholder 1">
            <a:extLst>
              <a:ext uri="{FF2B5EF4-FFF2-40B4-BE49-F238E27FC236}">
                <a16:creationId xmlns:a16="http://schemas.microsoft.com/office/drawing/2014/main" id="{8C93AA1B-934A-44E8-A212-84ACF972027D}"/>
              </a:ext>
            </a:extLst>
          </p:cNvPr>
          <p:cNvSpPr>
            <a:spLocks noGrp="1"/>
          </p:cNvSpPr>
          <p:nvPr>
            <p:ph idx="1"/>
          </p:nvPr>
        </p:nvSpPr>
        <p:spPr>
          <a:xfrm>
            <a:off x="1133856" y="2028553"/>
            <a:ext cx="6294555" cy="1024896"/>
          </a:xfrm>
        </p:spPr>
        <p:txBody>
          <a:bodyPr/>
          <a:lstStyle/>
          <a:p>
            <a:r>
              <a:rPr lang="en-US" sz="100" dirty="0">
                <a:solidFill>
                  <a:schemeClr val="bg1"/>
                </a:solidFill>
              </a:rPr>
              <a:t>Initiate: Manager, HR Partner, or Compensation Partner</a:t>
            </a:r>
          </a:p>
          <a:p>
            <a:r>
              <a:rPr lang="en-US" sz="100" dirty="0">
                <a:solidFill>
                  <a:schemeClr val="bg1"/>
                </a:solidFill>
              </a:rPr>
              <a:t>Review: Compensation Partner</a:t>
            </a:r>
          </a:p>
          <a:p>
            <a:r>
              <a:rPr lang="en-US" sz="100" dirty="0">
                <a:solidFill>
                  <a:schemeClr val="bg1"/>
                </a:solidFill>
              </a:rPr>
              <a:t>Approve: Appointing Authority, VP Spokane, Provost Office, or HRS</a:t>
            </a: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pic>
        <p:nvPicPr>
          <p:cNvPr id="7" name="Content Placeholder 6">
            <a:extLst>
              <a:ext uri="{FF2B5EF4-FFF2-40B4-BE49-F238E27FC236}">
                <a16:creationId xmlns:a16="http://schemas.microsoft.com/office/drawing/2014/main" id="{AB2AF1D4-4FD2-476F-8B5E-DE7CCA8FD86C}"/>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97261" y="1038502"/>
            <a:ext cx="8749478" cy="3727065"/>
          </a:xfrm>
        </p:spPr>
      </p:pic>
    </p:spTree>
    <p:extLst>
      <p:ext uri="{BB962C8B-B14F-4D97-AF65-F5344CB8AC3E}">
        <p14:creationId xmlns:p14="http://schemas.microsoft.com/office/powerpoint/2010/main" val="62391234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a:xfrm>
            <a:off x="633730" y="111438"/>
            <a:ext cx="8588424" cy="563231"/>
          </a:xfrm>
        </p:spPr>
        <p:txBody>
          <a:bodyPr/>
          <a:lstStyle/>
          <a:p>
            <a:pPr algn="ctr"/>
            <a:r>
              <a:rPr lang="en-US" dirty="0"/>
              <a:t>Assign Period Activity Pay (1 of 2)</a:t>
            </a:r>
          </a:p>
        </p:txBody>
      </p:sp>
      <p:sp>
        <p:nvSpPr>
          <p:cNvPr id="2" name="Content Placeholder 1">
            <a:extLst>
              <a:ext uri="{FF2B5EF4-FFF2-40B4-BE49-F238E27FC236}">
                <a16:creationId xmlns:a16="http://schemas.microsoft.com/office/drawing/2014/main" id="{D4A4BC4D-4C66-4B37-BA90-923EC5584342}"/>
              </a:ext>
            </a:extLst>
          </p:cNvPr>
          <p:cNvSpPr>
            <a:spLocks noGrp="1"/>
          </p:cNvSpPr>
          <p:nvPr>
            <p:ph idx="1"/>
          </p:nvPr>
        </p:nvSpPr>
        <p:spPr>
          <a:xfrm>
            <a:off x="2693572" y="1432086"/>
            <a:ext cx="3996397" cy="1745927"/>
          </a:xfrm>
        </p:spPr>
        <p:txBody>
          <a:bodyPr/>
          <a:lstStyle/>
          <a:p>
            <a:pPr marL="165100" indent="0">
              <a:buNone/>
            </a:pPr>
            <a:r>
              <a:rPr lang="en-US" sz="200" dirty="0"/>
              <a:t>Screenshot of the manage period activity pay assignments. </a:t>
            </a:r>
            <a:r>
              <a:rPr lang="en-US" sz="200" dirty="0">
                <a:cs typeface="Lucida Sans" panose="020B0602040502020204" pitchFamily="34" charset="0"/>
              </a:rPr>
              <a:t>To assign period activity pay in Workday:</a:t>
            </a:r>
          </a:p>
          <a:p>
            <a:pPr marL="228600" indent="-228600">
              <a:buFont typeface="+mj-lt"/>
              <a:buAutoNum type="arabicPeriod"/>
            </a:pPr>
            <a:r>
              <a:rPr lang="en-US" sz="200" dirty="0">
                <a:cs typeface="Lucida Sans" panose="020B0602040502020204" pitchFamily="34" charset="0"/>
              </a:rPr>
              <a:t>Type </a:t>
            </a:r>
            <a:r>
              <a:rPr lang="en-US" sz="200" b="1" dirty="0">
                <a:cs typeface="Lucida Sans" panose="020B0602040502020204" pitchFamily="34" charset="0"/>
              </a:rPr>
              <a:t>Period Activity Pay </a:t>
            </a:r>
            <a:r>
              <a:rPr lang="en-US" sz="200" dirty="0">
                <a:cs typeface="Lucida Sans" panose="020B0602040502020204" pitchFamily="34" charset="0"/>
              </a:rPr>
              <a:t>in the </a:t>
            </a:r>
            <a:r>
              <a:rPr lang="en-US" sz="200" b="1" dirty="0">
                <a:cs typeface="Lucida Sans" panose="020B0602040502020204" pitchFamily="34" charset="0"/>
              </a:rPr>
              <a:t>Search</a:t>
            </a:r>
            <a:r>
              <a:rPr lang="en-US" sz="200" dirty="0">
                <a:cs typeface="Lucida Sans" panose="020B0602040502020204" pitchFamily="34" charset="0"/>
              </a:rPr>
              <a:t> field to access the required task</a:t>
            </a:r>
          </a:p>
          <a:p>
            <a:pPr marL="228600" indent="-228600">
              <a:buFont typeface="+mj-lt"/>
              <a:buAutoNum type="arabicPeriod"/>
            </a:pPr>
            <a:r>
              <a:rPr lang="en-US" sz="200" dirty="0">
                <a:cs typeface="Lucida Sans" panose="020B0602040502020204" pitchFamily="34" charset="0"/>
              </a:rPr>
              <a:t>Provide details in the mandatory fields, including </a:t>
            </a:r>
            <a:r>
              <a:rPr lang="en-US" sz="200" b="1" dirty="0">
                <a:cs typeface="Lucida Sans" panose="020B0602040502020204" pitchFamily="34" charset="0"/>
              </a:rPr>
              <a:t>Effective Date</a:t>
            </a:r>
            <a:r>
              <a:rPr lang="en-US" sz="200" dirty="0">
                <a:cs typeface="Lucida Sans" panose="020B0602040502020204" pitchFamily="34" charset="0"/>
              </a:rPr>
              <a:t>,</a:t>
            </a:r>
            <a:r>
              <a:rPr lang="en-US" sz="200" b="1" dirty="0">
                <a:cs typeface="Lucida Sans" panose="020B0602040502020204" pitchFamily="34" charset="0"/>
              </a:rPr>
              <a:t> Employee</a:t>
            </a:r>
            <a:r>
              <a:rPr lang="en-US" sz="200" dirty="0">
                <a:cs typeface="Lucida Sans" panose="020B0602040502020204" pitchFamily="34" charset="0"/>
              </a:rPr>
              <a:t>,</a:t>
            </a:r>
            <a:r>
              <a:rPr lang="en-US" sz="200" b="1" dirty="0">
                <a:cs typeface="Lucida Sans" panose="020B0602040502020204" pitchFamily="34" charset="0"/>
              </a:rPr>
              <a:t> Academic Period</a:t>
            </a:r>
            <a:r>
              <a:rPr lang="en-US" sz="200" dirty="0">
                <a:cs typeface="Lucida Sans" panose="020B0602040502020204" pitchFamily="34" charset="0"/>
              </a:rPr>
              <a:t>, and </a:t>
            </a:r>
            <a:r>
              <a:rPr lang="en-US" sz="200" b="1" dirty="0">
                <a:cs typeface="Lucida Sans" panose="020B0602040502020204" pitchFamily="34" charset="0"/>
              </a:rPr>
              <a:t>Period Activity Rate Matrix</a:t>
            </a:r>
            <a:endParaRPr lang="en-US" sz="200" dirty="0">
              <a:cs typeface="Lucida Sans" panose="020B0602040502020204" pitchFamily="34" charset="0"/>
            </a:endParaRPr>
          </a:p>
          <a:p>
            <a:pPr marL="228600" indent="-228600">
              <a:buFont typeface="+mj-lt"/>
              <a:buAutoNum type="arabicPeriod"/>
            </a:pPr>
            <a:r>
              <a:rPr lang="en-US" sz="200" dirty="0">
                <a:cs typeface="Lucida Sans" panose="020B0602040502020204" pitchFamily="34" charset="0"/>
              </a:rPr>
              <a:t>Select the </a:t>
            </a:r>
            <a:r>
              <a:rPr lang="en-US" sz="200" b="1" dirty="0">
                <a:cs typeface="Lucida Sans" panose="020B0602040502020204" pitchFamily="34" charset="0"/>
              </a:rPr>
              <a:t>OK </a:t>
            </a:r>
            <a:r>
              <a:rPr lang="en-US" sz="200" dirty="0">
                <a:cs typeface="Lucida Sans" panose="020B0602040502020204" pitchFamily="34" charset="0"/>
              </a:rPr>
              <a:t>button</a:t>
            </a:r>
          </a:p>
          <a:p>
            <a:pPr marL="165100" indent="0">
              <a:buNone/>
            </a:pPr>
            <a:endParaRPr lang="en-US" sz="200" dirty="0"/>
          </a:p>
        </p:txBody>
      </p:sp>
      <p:pic>
        <p:nvPicPr>
          <p:cNvPr id="7" name="Content Placeholder 6">
            <a:extLst>
              <a:ext uri="{FF2B5EF4-FFF2-40B4-BE49-F238E27FC236}">
                <a16:creationId xmlns:a16="http://schemas.microsoft.com/office/drawing/2014/main" id="{086FE32D-D49A-4EED-B1BF-6B917377C04A}"/>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484323" y="895349"/>
            <a:ext cx="6175355" cy="4075108"/>
          </a:xfrm>
        </p:spPr>
      </p:pic>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385333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7080FF19-A83D-490C-86E9-51281C9CA65E}"/>
              </a:ext>
            </a:extLst>
          </p:cNvPr>
          <p:cNvSpPr>
            <a:spLocks noGrp="1"/>
          </p:cNvSpPr>
          <p:nvPr>
            <p:ph type="title"/>
          </p:nvPr>
        </p:nvSpPr>
        <p:spPr>
          <a:xfrm>
            <a:off x="633730" y="111438"/>
            <a:ext cx="8588424" cy="563231"/>
          </a:xfrm>
        </p:spPr>
        <p:txBody>
          <a:bodyPr/>
          <a:lstStyle/>
          <a:p>
            <a:pPr algn="ctr"/>
            <a:r>
              <a:rPr lang="en-US" dirty="0"/>
              <a:t>Assign Period Activity Pay (2 of 2)</a:t>
            </a:r>
          </a:p>
        </p:txBody>
      </p:sp>
      <p:sp>
        <p:nvSpPr>
          <p:cNvPr id="3" name="Content Placeholder 2">
            <a:extLst>
              <a:ext uri="{FF2B5EF4-FFF2-40B4-BE49-F238E27FC236}">
                <a16:creationId xmlns:a16="http://schemas.microsoft.com/office/drawing/2014/main" id="{D9EA684E-DDB7-40C0-9607-1BFE2037E409}"/>
              </a:ext>
            </a:extLst>
          </p:cNvPr>
          <p:cNvSpPr>
            <a:spLocks noGrp="1"/>
          </p:cNvSpPr>
          <p:nvPr>
            <p:ph idx="1"/>
          </p:nvPr>
        </p:nvSpPr>
        <p:spPr>
          <a:xfrm>
            <a:off x="411480" y="1047331"/>
            <a:ext cx="8377428" cy="1386855"/>
          </a:xfrm>
        </p:spPr>
        <p:txBody>
          <a:bodyPr/>
          <a:lstStyle/>
          <a:p>
            <a:pPr marL="165100" indent="0">
              <a:buNone/>
            </a:pPr>
            <a:r>
              <a:rPr lang="en-US" sz="200" dirty="0"/>
              <a:t>Screenshot of the manage period activity pay assignments with the rate matrix and reason fields.</a:t>
            </a:r>
            <a:r>
              <a:rPr lang="en-US" sz="200" dirty="0">
                <a:cs typeface="Lucida Sans" panose="020B0602040502020204" pitchFamily="34" charset="0"/>
              </a:rPr>
              <a:t> This slide is in continuation to the previous slide.</a:t>
            </a:r>
          </a:p>
          <a:p>
            <a:pPr marL="228600" indent="-228600">
              <a:buFont typeface="+mj-lt"/>
              <a:buAutoNum type="arabicPeriod" startAt="4"/>
            </a:pPr>
            <a:r>
              <a:rPr lang="en-US" sz="200" dirty="0">
                <a:cs typeface="Lucida Sans" panose="020B0602040502020204" pitchFamily="34" charset="0"/>
              </a:rPr>
              <a:t>Provide details in the mandatory fields, including </a:t>
            </a:r>
            <a:r>
              <a:rPr lang="en-US" sz="200" b="1" dirty="0">
                <a:cs typeface="Lucida Sans" panose="020B0602040502020204" pitchFamily="34" charset="0"/>
              </a:rPr>
              <a:t>Activity, Start Date, End Date, Quantity, Assigned Unit Rate</a:t>
            </a:r>
            <a:r>
              <a:rPr lang="en-US" sz="200" dirty="0">
                <a:cs typeface="Lucida Sans" panose="020B0602040502020204" pitchFamily="34" charset="0"/>
              </a:rPr>
              <a:t>,</a:t>
            </a:r>
            <a:r>
              <a:rPr lang="en-US" sz="200" b="1" dirty="0">
                <a:cs typeface="Lucida Sans" panose="020B0602040502020204" pitchFamily="34" charset="0"/>
              </a:rPr>
              <a:t> </a:t>
            </a:r>
            <a:r>
              <a:rPr lang="en-US" sz="200" dirty="0">
                <a:cs typeface="Lucida Sans" panose="020B0602040502020204" pitchFamily="34" charset="0"/>
              </a:rPr>
              <a:t>and </a:t>
            </a:r>
            <a:r>
              <a:rPr lang="en-US" sz="200" b="1" dirty="0">
                <a:cs typeface="Lucida Sans" panose="020B0602040502020204" pitchFamily="34" charset="0"/>
              </a:rPr>
              <a:t>Total Amount</a:t>
            </a:r>
            <a:endParaRPr lang="en-US" sz="200" dirty="0">
              <a:cs typeface="Lucida Sans" panose="020B0602040502020204" pitchFamily="34" charset="0"/>
            </a:endParaRPr>
          </a:p>
          <a:p>
            <a:pPr marL="228600" indent="-228600">
              <a:buFont typeface="+mj-lt"/>
              <a:buAutoNum type="arabicPeriod" startAt="4"/>
            </a:pPr>
            <a:r>
              <a:rPr lang="en-US" sz="200" dirty="0">
                <a:cs typeface="Lucida Sans" panose="020B0602040502020204" pitchFamily="34" charset="0"/>
              </a:rPr>
              <a:t>Select the </a:t>
            </a:r>
            <a:r>
              <a:rPr lang="en-US" sz="200" b="1" dirty="0">
                <a:cs typeface="Lucida Sans" panose="020B0602040502020204" pitchFamily="34" charset="0"/>
              </a:rPr>
              <a:t>Submit </a:t>
            </a:r>
            <a:r>
              <a:rPr lang="en-US" sz="200" dirty="0">
                <a:cs typeface="Lucida Sans" panose="020B0602040502020204" pitchFamily="34" charset="0"/>
              </a:rPr>
              <a:t>button</a:t>
            </a:r>
          </a:p>
          <a:p>
            <a:pPr marL="165100" indent="0">
              <a:buNone/>
            </a:pPr>
            <a:r>
              <a:rPr lang="en-US" sz="200" dirty="0"/>
              <a:t>   </a:t>
            </a:r>
          </a:p>
        </p:txBody>
      </p:sp>
      <p:pic>
        <p:nvPicPr>
          <p:cNvPr id="7" name="Content Placeholder 6">
            <a:extLst>
              <a:ext uri="{FF2B5EF4-FFF2-40B4-BE49-F238E27FC236}">
                <a16:creationId xmlns:a16="http://schemas.microsoft.com/office/drawing/2014/main" id="{BD0EA6AF-41E7-4274-AEAF-2DBFA3791F78}"/>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356135" y="904974"/>
            <a:ext cx="8431730" cy="4092890"/>
          </a:xfrm>
        </p:spPr>
      </p:pic>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913812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9BCCC-3335-4AFD-A4D2-BCAF61A498A4}"/>
              </a:ext>
            </a:extLst>
          </p:cNvPr>
          <p:cNvSpPr>
            <a:spLocks noGrp="1"/>
          </p:cNvSpPr>
          <p:nvPr>
            <p:ph type="title"/>
          </p:nvPr>
        </p:nvSpPr>
        <p:spPr/>
        <p:txBody>
          <a:bodyPr/>
          <a:lstStyle/>
          <a:p>
            <a:r>
              <a:rPr lang="en-US" dirty="0"/>
              <a:t>Demonstration 6.4</a:t>
            </a:r>
          </a:p>
        </p:txBody>
      </p:sp>
      <p:sp>
        <p:nvSpPr>
          <p:cNvPr id="5" name="Content Placeholder 4">
            <a:extLst>
              <a:ext uri="{FF2B5EF4-FFF2-40B4-BE49-F238E27FC236}">
                <a16:creationId xmlns:a16="http://schemas.microsoft.com/office/drawing/2014/main" id="{89C2AB9A-CD55-47FF-AD1E-3D2F9FC51584}"/>
              </a:ext>
            </a:extLst>
          </p:cNvPr>
          <p:cNvSpPr>
            <a:spLocks noGrp="1"/>
          </p:cNvSpPr>
          <p:nvPr>
            <p:ph idx="1"/>
          </p:nvPr>
        </p:nvSpPr>
        <p:spPr>
          <a:xfrm>
            <a:off x="3412588" y="1386789"/>
            <a:ext cx="2081628" cy="312521"/>
          </a:xfrm>
        </p:spPr>
        <p:txBody>
          <a:bodyPr/>
          <a:lstStyle/>
          <a:p>
            <a:pPr marL="165100" indent="0">
              <a:buNone/>
            </a:pPr>
            <a:r>
              <a:rPr lang="en-US" sz="300" dirty="0"/>
              <a:t>Task: assign period activity pay in Workday. Select to view the step-by-step instructions. Duration 5 minutes.</a:t>
            </a:r>
          </a:p>
        </p:txBody>
      </p:sp>
      <p:pic>
        <p:nvPicPr>
          <p:cNvPr id="9" name="Content Placeholder 8">
            <a:extLst>
              <a:ext uri="{FF2B5EF4-FFF2-40B4-BE49-F238E27FC236}">
                <a16:creationId xmlns:a16="http://schemas.microsoft.com/office/drawing/2014/main" id="{6CDAD7E3-62BE-46E4-9D97-A73320D2C671}"/>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7514" y="744132"/>
            <a:ext cx="7800611" cy="4332996"/>
          </a:xfrm>
        </p:spPr>
      </p:pic>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1162284"/>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6 Summary</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384585" y="1051560"/>
            <a:ext cx="8377428" cy="1277273"/>
          </a:xfrm>
        </p:spPr>
        <p:txBody>
          <a:bodyPr/>
          <a:lstStyle/>
          <a:p>
            <a:pPr marL="0" indent="0">
              <a:lnSpc>
                <a:spcPct val="100000"/>
              </a:lnSpc>
              <a:buNone/>
            </a:pPr>
            <a:r>
              <a:rPr lang="en-US" sz="2400" dirty="0">
                <a:solidFill>
                  <a:schemeClr val="tx1"/>
                </a:solidFill>
              </a:rPr>
              <a:t>Now that you have completed this lesson, you should be able to: </a:t>
            </a:r>
          </a:p>
          <a:p>
            <a:pPr marL="169863" indent="-169863">
              <a:lnSpc>
                <a:spcPct val="100000"/>
              </a:lnSpc>
            </a:pPr>
            <a:r>
              <a:rPr lang="en-US" dirty="0"/>
              <a:t>Explain the Period Activity Pay process </a:t>
            </a:r>
            <a:endParaRPr lang="en-US" sz="1400" dirty="0">
              <a:solidFill>
                <a:schemeClr val="tx1"/>
              </a:solidFill>
            </a:endParaRPr>
          </a:p>
        </p:txBody>
      </p:sp>
      <p:sp>
        <p:nvSpPr>
          <p:cNvPr id="4" name="Slide Number Placeholder 3"/>
          <p:cNvSpPr>
            <a:spLocks noGrp="1"/>
          </p:cNvSpPr>
          <p:nvPr>
            <p:ph type="sldNum" sz="quarter" idx="12"/>
          </p:nvPr>
        </p:nvSpPr>
        <p:spPr/>
        <p:txBody>
          <a:bodyPr/>
          <a:lstStyle/>
          <a:p>
            <a:pPr>
              <a:defRPr/>
            </a:pPr>
            <a:fld id="{35409FD9-E366-4ABD-AE9B-AE89028787C9}" type="slidenum">
              <a:rPr lang="en-US" altLang="en-US" smtClean="0"/>
              <a:pPr>
                <a:defRPr/>
              </a:pPr>
              <a:t>74</a:t>
            </a:fld>
            <a:endParaRPr lang="en-US" altLang="en-US" dirty="0"/>
          </a:p>
        </p:txBody>
      </p:sp>
    </p:spTree>
    <p:extLst>
      <p:ext uri="{BB962C8B-B14F-4D97-AF65-F5344CB8AC3E}">
        <p14:creationId xmlns:p14="http://schemas.microsoft.com/office/powerpoint/2010/main" val="100985823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DD7C-E7F2-4795-B471-F84E9B68B1E8}"/>
              </a:ext>
            </a:extLst>
          </p:cNvPr>
          <p:cNvSpPr>
            <a:spLocks noGrp="1"/>
          </p:cNvSpPr>
          <p:nvPr>
            <p:ph type="ctrTitle"/>
          </p:nvPr>
        </p:nvSpPr>
        <p:spPr>
          <a:xfrm>
            <a:off x="2601911" y="85273"/>
            <a:ext cx="4764859" cy="563231"/>
          </a:xfrm>
        </p:spPr>
        <p:txBody>
          <a:bodyPr/>
          <a:lstStyle/>
          <a:p>
            <a:r>
              <a:rPr lang="en-US" dirty="0">
                <a:solidFill>
                  <a:srgbClr val="981E32"/>
                </a:solidFill>
              </a:rPr>
              <a:t>Lesson Seven</a:t>
            </a:r>
          </a:p>
        </p:txBody>
      </p:sp>
      <p:sp>
        <p:nvSpPr>
          <p:cNvPr id="4" name="Text Placeholder 3">
            <a:extLst>
              <a:ext uri="{FF2B5EF4-FFF2-40B4-BE49-F238E27FC236}">
                <a16:creationId xmlns:a16="http://schemas.microsoft.com/office/drawing/2014/main" id="{8A21CA1C-4F5F-4324-8FD2-B0198F4D386A}"/>
              </a:ext>
            </a:extLst>
          </p:cNvPr>
          <p:cNvSpPr>
            <a:spLocks noGrp="1"/>
          </p:cNvSpPr>
          <p:nvPr>
            <p:ph type="body" sz="quarter" idx="11"/>
          </p:nvPr>
        </p:nvSpPr>
        <p:spPr>
          <a:xfrm>
            <a:off x="217283" y="2237313"/>
            <a:ext cx="4854143" cy="584775"/>
          </a:xfrm>
        </p:spPr>
        <p:txBody>
          <a:bodyPr/>
          <a:lstStyle/>
          <a:p>
            <a:pPr lvl="0" algn="r">
              <a:lnSpc>
                <a:spcPct val="100000"/>
              </a:lnSpc>
              <a:spcBef>
                <a:spcPct val="0"/>
              </a:spcBef>
              <a:buClrTx/>
              <a:buSzTx/>
              <a:buNone/>
            </a:pPr>
            <a:r>
              <a:rPr lang="en-US" sz="3200" b="1" kern="1200" dirty="0">
                <a:solidFill>
                  <a:srgbClr val="981E32"/>
                </a:solidFill>
                <a:cs typeface="Lucida Sans" panose="020B0602040502020204" pitchFamily="34" charset="0"/>
              </a:rPr>
              <a:t>Workday Reports</a:t>
            </a:r>
          </a:p>
        </p:txBody>
      </p:sp>
      <p:sp>
        <p:nvSpPr>
          <p:cNvPr id="3" name="Text Placeholder 2">
            <a:extLst>
              <a:ext uri="{FF2B5EF4-FFF2-40B4-BE49-F238E27FC236}">
                <a16:creationId xmlns:a16="http://schemas.microsoft.com/office/drawing/2014/main" id="{EBB918AE-171C-4FEA-B7E4-0BA36E65C941}"/>
              </a:ext>
            </a:extLst>
          </p:cNvPr>
          <p:cNvSpPr>
            <a:spLocks noGrp="1"/>
          </p:cNvSpPr>
          <p:nvPr>
            <p:ph type="body" sz="quarter" idx="10"/>
          </p:nvPr>
        </p:nvSpPr>
        <p:spPr>
          <a:xfrm>
            <a:off x="6275388" y="2806700"/>
            <a:ext cx="1614487" cy="374461"/>
          </a:xfrm>
        </p:spPr>
        <p:txBody>
          <a:bodyPr/>
          <a:lstStyle/>
          <a:p>
            <a:pPr>
              <a:buNone/>
            </a:pPr>
            <a:r>
              <a:rPr lang="en-US" sz="2400" b="1" dirty="0">
                <a:solidFill>
                  <a:srgbClr val="981E32"/>
                </a:solidFill>
              </a:rPr>
              <a:t>Lesson </a:t>
            </a:r>
            <a:r>
              <a:rPr lang="en-US" sz="2400" dirty="0">
                <a:solidFill>
                  <a:schemeClr val="tx2"/>
                </a:solidFill>
              </a:rPr>
              <a:t>7</a:t>
            </a:r>
            <a:endParaRPr lang="en-US" sz="2400" b="1" dirty="0">
              <a:solidFill>
                <a:srgbClr val="981E32"/>
              </a:solidFill>
            </a:endParaRPr>
          </a:p>
        </p:txBody>
      </p:sp>
    </p:spTree>
    <p:extLst>
      <p:ext uri="{BB962C8B-B14F-4D97-AF65-F5344CB8AC3E}">
        <p14:creationId xmlns:p14="http://schemas.microsoft.com/office/powerpoint/2010/main" val="245878205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7 Objectives</a:t>
            </a:r>
          </a:p>
        </p:txBody>
      </p:sp>
      <p:sp>
        <p:nvSpPr>
          <p:cNvPr id="9"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907941"/>
          </a:xfrm>
        </p:spPr>
        <p:txBody>
          <a:bodyPr/>
          <a:lstStyle/>
          <a:p>
            <a:pPr marL="0" indent="0">
              <a:lnSpc>
                <a:spcPct val="100000"/>
              </a:lnSpc>
              <a:buNone/>
            </a:pPr>
            <a:r>
              <a:rPr lang="en-US" dirty="0">
                <a:solidFill>
                  <a:schemeClr val="tx1"/>
                </a:solidFill>
              </a:rPr>
              <a:t>After completing this lesson, you will be able to:</a:t>
            </a:r>
          </a:p>
          <a:p>
            <a:pPr marL="169863" indent="-169863">
              <a:lnSpc>
                <a:spcPct val="100000"/>
              </a:lnSpc>
            </a:pPr>
            <a:r>
              <a:rPr lang="en-US" dirty="0"/>
              <a:t>List the compensation-related reports in Workday</a:t>
            </a:r>
          </a:p>
        </p:txBody>
      </p:sp>
      <p:sp>
        <p:nvSpPr>
          <p:cNvPr id="2" name="Slide Number Placeholder 1"/>
          <p:cNvSpPr>
            <a:spLocks noGrp="1"/>
          </p:cNvSpPr>
          <p:nvPr>
            <p:ph type="sldNum" sz="quarter" idx="12"/>
          </p:nvPr>
        </p:nvSpPr>
        <p:spPr/>
        <p:txBody>
          <a:bodyPr/>
          <a:lstStyle/>
          <a:p>
            <a:pPr>
              <a:defRPr/>
            </a:pPr>
            <a:fld id="{35409FD9-E366-4ABD-AE9B-AE89028787C9}" type="slidenum">
              <a:rPr lang="en-US" altLang="en-US" smtClean="0"/>
              <a:pPr>
                <a:defRPr/>
              </a:pPr>
              <a:t>76</a:t>
            </a:fld>
            <a:endParaRPr lang="en-US" altLang="en-US" dirty="0"/>
          </a:p>
        </p:txBody>
      </p:sp>
    </p:spTree>
    <p:extLst>
      <p:ext uri="{BB962C8B-B14F-4D97-AF65-F5344CB8AC3E}">
        <p14:creationId xmlns:p14="http://schemas.microsoft.com/office/powerpoint/2010/main" val="1498640776"/>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pPr algn="ctr"/>
            <a:r>
              <a:rPr lang="en-US" sz="3400" dirty="0"/>
              <a:t>Compensation Reports (1 of 2)</a:t>
            </a:r>
          </a:p>
        </p:txBody>
      </p:sp>
      <p:sp>
        <p:nvSpPr>
          <p:cNvPr id="4" name="Content Placeholder 3">
            <a:extLst>
              <a:ext uri="{FF2B5EF4-FFF2-40B4-BE49-F238E27FC236}">
                <a16:creationId xmlns:a16="http://schemas.microsoft.com/office/drawing/2014/main" id="{47745EE8-F74F-487B-95A3-C4D3BBDDBD04}"/>
              </a:ext>
            </a:extLst>
          </p:cNvPr>
          <p:cNvSpPr>
            <a:spLocks noGrp="1"/>
          </p:cNvSpPr>
          <p:nvPr>
            <p:ph idx="1"/>
          </p:nvPr>
        </p:nvSpPr>
        <p:spPr>
          <a:xfrm>
            <a:off x="402515" y="1056296"/>
            <a:ext cx="8542020" cy="3062377"/>
          </a:xfrm>
        </p:spPr>
        <p:txBody>
          <a:bodyPr/>
          <a:lstStyle/>
          <a:p>
            <a:pPr marL="0" indent="0">
              <a:lnSpc>
                <a:spcPct val="100000"/>
              </a:lnSpc>
              <a:spcBef>
                <a:spcPts val="0"/>
              </a:spcBef>
              <a:buNone/>
            </a:pPr>
            <a:r>
              <a:rPr lang="en-US" dirty="0"/>
              <a:t>Standard Reports:</a:t>
            </a:r>
          </a:p>
          <a:p>
            <a:pPr marL="169863" indent="-169863">
              <a:lnSpc>
                <a:spcPct val="100000"/>
              </a:lnSpc>
              <a:spcBef>
                <a:spcPts val="0"/>
              </a:spcBef>
            </a:pPr>
            <a:r>
              <a:rPr lang="en-US" dirty="0"/>
              <a:t>Compensation Changes</a:t>
            </a:r>
          </a:p>
          <a:p>
            <a:pPr marL="169863" indent="-169863">
              <a:lnSpc>
                <a:spcPct val="100000"/>
              </a:lnSpc>
            </a:pPr>
            <a:r>
              <a:rPr lang="en-US" dirty="0"/>
              <a:t>Compensation Plan Assignments with Actual End Dates</a:t>
            </a:r>
          </a:p>
          <a:p>
            <a:pPr marL="169863" indent="-169863">
              <a:lnSpc>
                <a:spcPct val="100000"/>
              </a:lnSpc>
            </a:pPr>
            <a:r>
              <a:rPr lang="en-US" dirty="0"/>
              <a:t>Compensation Plan Expected End Date Audit</a:t>
            </a:r>
          </a:p>
          <a:p>
            <a:pPr marL="169863" indent="-169863">
              <a:lnSpc>
                <a:spcPct val="100000"/>
              </a:lnSpc>
            </a:pPr>
            <a:r>
              <a:rPr lang="en-US" dirty="0"/>
              <a:t>Direct Reports Compensation Summary</a:t>
            </a:r>
          </a:p>
          <a:p>
            <a:pPr marL="169863" indent="-169863">
              <a:lnSpc>
                <a:spcPct val="100000"/>
              </a:lnSpc>
            </a:pPr>
            <a:r>
              <a:rPr lang="en-US" dirty="0"/>
              <a:t>Employee Compensation Audit</a:t>
            </a:r>
          </a:p>
          <a:p>
            <a:pPr marL="169863" indent="-169863">
              <a:lnSpc>
                <a:spcPct val="100000"/>
              </a:lnSpc>
            </a:pPr>
            <a:r>
              <a:rPr lang="en-US" dirty="0"/>
              <a:t>Employee Compensation Step Progression Audit</a:t>
            </a:r>
          </a:p>
        </p:txBody>
      </p:sp>
      <p:sp>
        <p:nvSpPr>
          <p:cNvPr id="2" name="Slide Number Placeholder 1"/>
          <p:cNvSpPr>
            <a:spLocks noGrp="1"/>
          </p:cNvSpPr>
          <p:nvPr>
            <p:ph type="sldNum" sz="quarter" idx="12"/>
          </p:nvPr>
        </p:nvSpPr>
        <p:spPr/>
        <p:txBody>
          <a:bodyPr/>
          <a:lstStyle/>
          <a:p>
            <a:pPr>
              <a:defRPr/>
            </a:pPr>
            <a:fld id="{35409FD9-E366-4ABD-AE9B-AE89028787C9}" type="slidenum">
              <a:rPr lang="en-US" altLang="en-US" smtClean="0"/>
              <a:pPr>
                <a:defRPr/>
              </a:pPr>
              <a:t>77</a:t>
            </a:fld>
            <a:endParaRPr lang="en-US" altLang="en-US" dirty="0"/>
          </a:p>
        </p:txBody>
      </p:sp>
    </p:spTree>
    <p:extLst>
      <p:ext uri="{BB962C8B-B14F-4D97-AF65-F5344CB8AC3E}">
        <p14:creationId xmlns:p14="http://schemas.microsoft.com/office/powerpoint/2010/main" val="1539311640"/>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pPr algn="ctr"/>
            <a:r>
              <a:rPr lang="en-US" sz="3400" dirty="0"/>
              <a:t>Compensation Reports (2 of 2)</a:t>
            </a:r>
          </a:p>
        </p:txBody>
      </p:sp>
      <p:sp>
        <p:nvSpPr>
          <p:cNvPr id="4" name="Content Placeholder 3">
            <a:extLst>
              <a:ext uri="{FF2B5EF4-FFF2-40B4-BE49-F238E27FC236}">
                <a16:creationId xmlns:a16="http://schemas.microsoft.com/office/drawing/2014/main" id="{47745EE8-F74F-487B-95A3-C4D3BBDDBD04}"/>
              </a:ext>
            </a:extLst>
          </p:cNvPr>
          <p:cNvSpPr>
            <a:spLocks noGrp="1"/>
          </p:cNvSpPr>
          <p:nvPr>
            <p:ph idx="1"/>
          </p:nvPr>
        </p:nvSpPr>
        <p:spPr>
          <a:xfrm>
            <a:off x="384585" y="1056296"/>
            <a:ext cx="8524090" cy="2677656"/>
          </a:xfrm>
        </p:spPr>
        <p:txBody>
          <a:bodyPr/>
          <a:lstStyle/>
          <a:p>
            <a:pPr marL="0" indent="0">
              <a:lnSpc>
                <a:spcPct val="100000"/>
              </a:lnSpc>
              <a:spcBef>
                <a:spcPts val="0"/>
              </a:spcBef>
              <a:buNone/>
            </a:pPr>
            <a:r>
              <a:rPr lang="en-US" dirty="0"/>
              <a:t>Standard Reports:</a:t>
            </a:r>
          </a:p>
          <a:p>
            <a:pPr marL="169863" indent="-169863">
              <a:lnSpc>
                <a:spcPct val="100000"/>
              </a:lnSpc>
              <a:spcBef>
                <a:spcPts val="0"/>
              </a:spcBef>
            </a:pPr>
            <a:r>
              <a:rPr lang="en-US" dirty="0"/>
              <a:t>Employees with Compensation for Additional Jobs Audit - Indexed</a:t>
            </a:r>
          </a:p>
          <a:p>
            <a:pPr marL="169863" indent="-169863">
              <a:lnSpc>
                <a:spcPct val="100000"/>
              </a:lnSpc>
              <a:spcBef>
                <a:spcPts val="0"/>
              </a:spcBef>
            </a:pPr>
            <a:r>
              <a:rPr lang="en-US" dirty="0"/>
              <a:t>Employee Visibility Date Audit</a:t>
            </a:r>
          </a:p>
          <a:p>
            <a:pPr marL="169863" indent="-169863">
              <a:lnSpc>
                <a:spcPct val="100000"/>
              </a:lnSpc>
              <a:spcBef>
                <a:spcPts val="0"/>
              </a:spcBef>
            </a:pPr>
            <a:r>
              <a:rPr lang="en-US" dirty="0"/>
              <a:t>In Progress Compensation Changes</a:t>
            </a:r>
          </a:p>
          <a:p>
            <a:pPr marL="169863" indent="-169863">
              <a:lnSpc>
                <a:spcPct val="100000"/>
              </a:lnSpc>
              <a:spcBef>
                <a:spcPts val="0"/>
              </a:spcBef>
            </a:pPr>
            <a:r>
              <a:rPr lang="en-US" dirty="0"/>
              <a:t>One-Time Payment History</a:t>
            </a:r>
          </a:p>
          <a:p>
            <a:pPr marL="169863" indent="-169863">
              <a:lnSpc>
                <a:spcPct val="100000"/>
              </a:lnSpc>
              <a:spcBef>
                <a:spcPts val="0"/>
              </a:spcBef>
            </a:pPr>
            <a:r>
              <a:rPr lang="en-US" dirty="0"/>
              <a:t>Pay Range Analysis</a:t>
            </a:r>
          </a:p>
        </p:txBody>
      </p:sp>
      <p:sp>
        <p:nvSpPr>
          <p:cNvPr id="2" name="Slide Number Placeholder 1"/>
          <p:cNvSpPr>
            <a:spLocks noGrp="1"/>
          </p:cNvSpPr>
          <p:nvPr>
            <p:ph type="sldNum" sz="quarter" idx="12"/>
          </p:nvPr>
        </p:nvSpPr>
        <p:spPr/>
        <p:txBody>
          <a:bodyPr/>
          <a:lstStyle/>
          <a:p>
            <a:pPr>
              <a:defRPr/>
            </a:pPr>
            <a:fld id="{35409FD9-E366-4ABD-AE9B-AE89028787C9}" type="slidenum">
              <a:rPr lang="en-US" altLang="en-US" smtClean="0"/>
              <a:pPr>
                <a:defRPr/>
              </a:pPr>
              <a:t>78</a:t>
            </a:fld>
            <a:endParaRPr lang="en-US" altLang="en-US" dirty="0"/>
          </a:p>
        </p:txBody>
      </p:sp>
    </p:spTree>
    <p:extLst>
      <p:ext uri="{BB962C8B-B14F-4D97-AF65-F5344CB8AC3E}">
        <p14:creationId xmlns:p14="http://schemas.microsoft.com/office/powerpoint/2010/main" val="3822630563"/>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7 Summary</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392615" y="1051560"/>
            <a:ext cx="8377428" cy="1277273"/>
          </a:xfrm>
        </p:spPr>
        <p:txBody>
          <a:bodyPr/>
          <a:lstStyle/>
          <a:p>
            <a:pPr marL="0" indent="0">
              <a:lnSpc>
                <a:spcPct val="100000"/>
              </a:lnSpc>
              <a:buNone/>
            </a:pPr>
            <a:r>
              <a:rPr lang="en-US" sz="2400" dirty="0">
                <a:solidFill>
                  <a:schemeClr val="tx1"/>
                </a:solidFill>
              </a:rPr>
              <a:t>Now that you have completed this lesson, you should be able to: </a:t>
            </a:r>
          </a:p>
          <a:p>
            <a:pPr marL="169863" indent="-169863">
              <a:lnSpc>
                <a:spcPct val="100000"/>
              </a:lnSpc>
            </a:pPr>
            <a:r>
              <a:rPr lang="en-US" dirty="0"/>
              <a:t>List the compensation-related reports in Workday</a:t>
            </a:r>
            <a:endParaRPr lang="en-US" sz="1400" dirty="0">
              <a:solidFill>
                <a:schemeClr val="tx1"/>
              </a:solidFill>
            </a:endParaRPr>
          </a:p>
        </p:txBody>
      </p:sp>
      <p:sp>
        <p:nvSpPr>
          <p:cNvPr id="4" name="Slide Number Placeholder 3"/>
          <p:cNvSpPr>
            <a:spLocks noGrp="1"/>
          </p:cNvSpPr>
          <p:nvPr>
            <p:ph type="sldNum" sz="quarter" idx="12"/>
          </p:nvPr>
        </p:nvSpPr>
        <p:spPr/>
        <p:txBody>
          <a:bodyPr/>
          <a:lstStyle/>
          <a:p>
            <a:pPr>
              <a:defRPr/>
            </a:pPr>
            <a:fld id="{35409FD9-E366-4ABD-AE9B-AE89028787C9}" type="slidenum">
              <a:rPr lang="en-US" altLang="en-US" smtClean="0"/>
              <a:pPr>
                <a:defRPr/>
              </a:pPr>
              <a:t>79</a:t>
            </a:fld>
            <a:endParaRPr lang="en-US" altLang="en-US" dirty="0"/>
          </a:p>
        </p:txBody>
      </p:sp>
    </p:spTree>
    <p:extLst>
      <p:ext uri="{BB962C8B-B14F-4D97-AF65-F5344CB8AC3E}">
        <p14:creationId xmlns:p14="http://schemas.microsoft.com/office/powerpoint/2010/main" val="340808780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82F4-0961-42AC-8A3D-4D46C72509E4}"/>
              </a:ext>
            </a:extLst>
          </p:cNvPr>
          <p:cNvSpPr>
            <a:spLocks noGrp="1"/>
          </p:cNvSpPr>
          <p:nvPr>
            <p:ph type="title"/>
          </p:nvPr>
        </p:nvSpPr>
        <p:spPr>
          <a:xfrm>
            <a:off x="241300" y="114632"/>
            <a:ext cx="8842315" cy="563231"/>
          </a:xfrm>
        </p:spPr>
        <p:txBody>
          <a:bodyPr/>
          <a:lstStyle/>
          <a:p>
            <a:r>
              <a:rPr lang="en-US" dirty="0"/>
              <a:t>Course Agenda (2 of 3)</a:t>
            </a:r>
          </a:p>
        </p:txBody>
      </p:sp>
      <p:graphicFrame>
        <p:nvGraphicFramePr>
          <p:cNvPr id="6" name="Table Placeholder 5">
            <a:extLst>
              <a:ext uri="{FF2B5EF4-FFF2-40B4-BE49-F238E27FC236}">
                <a16:creationId xmlns:a16="http://schemas.microsoft.com/office/drawing/2014/main" id="{88646418-E911-4663-861F-D305664CA36C}"/>
              </a:ext>
            </a:extLst>
          </p:cNvPr>
          <p:cNvGraphicFramePr>
            <a:graphicFrameLocks noGrp="1"/>
          </p:cNvGraphicFramePr>
          <p:nvPr>
            <p:ph type="tbl" sz="quarter" idx="13"/>
            <p:extLst>
              <p:ext uri="{D42A27DB-BD31-4B8C-83A1-F6EECF244321}">
                <p14:modId xmlns:p14="http://schemas.microsoft.com/office/powerpoint/2010/main" val="3513919676"/>
              </p:ext>
            </p:extLst>
          </p:nvPr>
        </p:nvGraphicFramePr>
        <p:xfrm>
          <a:off x="171449" y="897014"/>
          <a:ext cx="8801101" cy="3349472"/>
        </p:xfrm>
        <a:graphic>
          <a:graphicData uri="http://schemas.openxmlformats.org/drawingml/2006/table">
            <a:tbl>
              <a:tblPr firstRow="1" bandRow="1">
                <a:tableStyleId>{5C22544A-7EE6-4342-B048-85BDC9FD1C3A}</a:tableStyleId>
              </a:tblPr>
              <a:tblGrid>
                <a:gridCol w="2311775">
                  <a:extLst>
                    <a:ext uri="{9D8B030D-6E8A-4147-A177-3AD203B41FA5}">
                      <a16:colId xmlns:a16="http://schemas.microsoft.com/office/drawing/2014/main" val="2259727749"/>
                    </a:ext>
                  </a:extLst>
                </a:gridCol>
                <a:gridCol w="4705360">
                  <a:extLst>
                    <a:ext uri="{9D8B030D-6E8A-4147-A177-3AD203B41FA5}">
                      <a16:colId xmlns:a16="http://schemas.microsoft.com/office/drawing/2014/main" val="2279313489"/>
                    </a:ext>
                  </a:extLst>
                </a:gridCol>
                <a:gridCol w="1783966">
                  <a:extLst>
                    <a:ext uri="{9D8B030D-6E8A-4147-A177-3AD203B41FA5}">
                      <a16:colId xmlns:a16="http://schemas.microsoft.com/office/drawing/2014/main" val="3725172209"/>
                    </a:ext>
                  </a:extLst>
                </a:gridCol>
              </a:tblGrid>
              <a:tr h="6015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Lesson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Lesson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1003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Lesson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buFont typeface="Arial" panose="020B0604020202020204" pitchFamily="34" charset="0"/>
                        <a:buNone/>
                      </a:pPr>
                      <a:r>
                        <a:rPr lang="en-US" sz="2400" b="0" dirty="0">
                          <a:solidFill>
                            <a:schemeClr val="tx1"/>
                          </a:solidFill>
                          <a:latin typeface="Lucida Sans" pitchFamily="34" charset="0"/>
                          <a:ea typeface="+mn-ea"/>
                          <a:cs typeface="+mn-cs"/>
                        </a:rPr>
                        <a:t>Request Compensation 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ctr">
                        <a:buFont typeface="Arial" panose="020B0604020202020204" pitchFamily="34" charset="0"/>
                        <a:buNone/>
                      </a:pPr>
                      <a:r>
                        <a:rPr lang="en-US" sz="2400" b="0" dirty="0">
                          <a:solidFill>
                            <a:schemeClr val="tx1"/>
                          </a:solidFill>
                          <a:latin typeface="Lucida Sans" pitchFamily="34" charset="0"/>
                          <a:ea typeface="+mn-ea"/>
                          <a:cs typeface="+mn-cs"/>
                        </a:rPr>
                        <a:t>15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33045679"/>
                  </a:ext>
                </a:extLst>
              </a:tr>
              <a:tr h="872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Lesson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Request One-Time Payment </a:t>
                      </a:r>
                      <a:endParaRPr lang="en-IN" sz="2400" b="0" dirty="0">
                        <a:solidFill>
                          <a:schemeClr val="tx1"/>
                        </a:solidFill>
                        <a:latin typeface="Lucida Sans"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15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378440"/>
                  </a:ext>
                </a:extLst>
              </a:tr>
              <a:tr h="872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Lesson 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Manage Period Activity 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10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4255759"/>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1015977"/>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2E47E0-3C69-4ED2-A171-3EFB79E160C2}"/>
              </a:ext>
            </a:extLst>
          </p:cNvPr>
          <p:cNvSpPr>
            <a:spLocks noGrp="1"/>
          </p:cNvSpPr>
          <p:nvPr>
            <p:ph type="title"/>
          </p:nvPr>
        </p:nvSpPr>
        <p:spPr/>
        <p:txBody>
          <a:bodyPr/>
          <a:lstStyle/>
          <a:p>
            <a:r>
              <a:rPr lang="en-US" dirty="0"/>
              <a:t>Additional Resources (1 of 2)</a:t>
            </a:r>
          </a:p>
        </p:txBody>
      </p:sp>
      <p:sp>
        <p:nvSpPr>
          <p:cNvPr id="4" name="Content Placeholder 1">
            <a:extLst>
              <a:ext uri="{FF2B5EF4-FFF2-40B4-BE49-F238E27FC236}">
                <a16:creationId xmlns:a16="http://schemas.microsoft.com/office/drawing/2014/main" id="{63685369-990A-437E-BCDE-CD0189C9A092}"/>
              </a:ext>
            </a:extLst>
          </p:cNvPr>
          <p:cNvSpPr>
            <a:spLocks noGrp="1"/>
          </p:cNvSpPr>
          <p:nvPr>
            <p:ph idx="1"/>
          </p:nvPr>
        </p:nvSpPr>
        <p:spPr>
          <a:xfrm>
            <a:off x="385480" y="970585"/>
            <a:ext cx="8532159" cy="4170372"/>
          </a:xfrm>
        </p:spPr>
        <p:txBody>
          <a:bodyPr/>
          <a:lstStyle/>
          <a:p>
            <a:pPr marL="0" indent="0">
              <a:lnSpc>
                <a:spcPct val="100000"/>
              </a:lnSpc>
              <a:buNone/>
            </a:pPr>
            <a:r>
              <a:rPr lang="en-US" dirty="0"/>
              <a:t>Helpful resources are available to perform Workday related tasks:</a:t>
            </a:r>
          </a:p>
          <a:p>
            <a:pPr marL="0" indent="0">
              <a:lnSpc>
                <a:spcPct val="100000"/>
              </a:lnSpc>
              <a:buNone/>
            </a:pPr>
            <a:r>
              <a:rPr lang="en-US" u="sng" dirty="0">
                <a:solidFill>
                  <a:srgbClr val="0070C0"/>
                </a:solidFill>
              </a:rPr>
              <a:t>WSU Knowledge Base</a:t>
            </a:r>
          </a:p>
          <a:p>
            <a:pPr marL="169863" lvl="1" indent="-169863">
              <a:lnSpc>
                <a:spcPct val="100000"/>
              </a:lnSpc>
              <a:spcBef>
                <a:spcPts val="600"/>
              </a:spcBef>
              <a:buSzPct val="100000"/>
              <a:buFont typeface="Arial" pitchFamily="34" charset="0"/>
              <a:buChar char="•"/>
            </a:pPr>
            <a:r>
              <a:rPr lang="en-US" sz="2400" dirty="0">
                <a:hlinkClick r:id="rId3"/>
              </a:rPr>
              <a:t>Workday Compensation Guide: Change Default Compensation</a:t>
            </a:r>
            <a:endParaRPr lang="en-US" sz="2400" dirty="0"/>
          </a:p>
          <a:p>
            <a:pPr marL="169863" lvl="1" indent="-169863">
              <a:lnSpc>
                <a:spcPct val="100000"/>
              </a:lnSpc>
              <a:spcBef>
                <a:spcPts val="600"/>
              </a:spcBef>
              <a:buSzPct val="100000"/>
              <a:buFont typeface="Arial" pitchFamily="34" charset="0"/>
              <a:buChar char="•"/>
            </a:pPr>
            <a:r>
              <a:rPr lang="en-US" sz="2400" dirty="0"/>
              <a:t>Change Default Compensation: Video</a:t>
            </a:r>
          </a:p>
          <a:p>
            <a:pPr marL="169863" lvl="1" indent="-169863">
              <a:lnSpc>
                <a:spcPct val="100000"/>
              </a:lnSpc>
              <a:spcBef>
                <a:spcPts val="600"/>
              </a:spcBef>
              <a:buSzPct val="100000"/>
              <a:buFont typeface="Arial" pitchFamily="34" charset="0"/>
              <a:buChar char="•"/>
            </a:pPr>
            <a:r>
              <a:rPr lang="en-US" sz="2400" dirty="0">
                <a:hlinkClick r:id="rId4"/>
              </a:rPr>
              <a:t>Workday Compensation Guide: Request One-Time Payment</a:t>
            </a:r>
            <a:endParaRPr lang="en-US" sz="2400" dirty="0"/>
          </a:p>
          <a:p>
            <a:pPr marL="169863" lvl="1" indent="-169863">
              <a:lnSpc>
                <a:spcPct val="100000"/>
              </a:lnSpc>
              <a:spcBef>
                <a:spcPts val="600"/>
              </a:spcBef>
              <a:buSzPct val="100000"/>
              <a:buFont typeface="Arial" pitchFamily="34" charset="0"/>
              <a:buChar char="•"/>
            </a:pPr>
            <a:r>
              <a:rPr lang="en-US" sz="2400" dirty="0">
                <a:hlinkClick r:id="rId5"/>
              </a:rPr>
              <a:t>Workday Compensation Guide: Request Compensation Change</a:t>
            </a:r>
            <a:endParaRPr lang="en-US" sz="2400" dirty="0"/>
          </a:p>
        </p:txBody>
      </p:sp>
      <p:sp>
        <p:nvSpPr>
          <p:cNvPr id="2" name="Slide Number Placeholder 1"/>
          <p:cNvSpPr>
            <a:spLocks noGrp="1"/>
          </p:cNvSpPr>
          <p:nvPr>
            <p:ph type="sldNum" sz="quarter" idx="12"/>
          </p:nvPr>
        </p:nvSpPr>
        <p:spPr/>
        <p:txBody>
          <a:bodyPr/>
          <a:lstStyle/>
          <a:p>
            <a:pPr>
              <a:defRPr/>
            </a:pPr>
            <a:fld id="{35409FD9-E366-4ABD-AE9B-AE89028787C9}" type="slidenum">
              <a:rPr lang="en-US" altLang="en-US" smtClean="0"/>
              <a:pPr>
                <a:defRPr/>
              </a:pPr>
              <a:t>80</a:t>
            </a:fld>
            <a:endParaRPr lang="en-US" altLang="en-US" dirty="0"/>
          </a:p>
        </p:txBody>
      </p:sp>
    </p:spTree>
    <p:extLst>
      <p:ext uri="{BB962C8B-B14F-4D97-AF65-F5344CB8AC3E}">
        <p14:creationId xmlns:p14="http://schemas.microsoft.com/office/powerpoint/2010/main" val="446708638"/>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2E47E0-3C69-4ED2-A171-3EFB79E160C2}"/>
              </a:ext>
            </a:extLst>
          </p:cNvPr>
          <p:cNvSpPr>
            <a:spLocks noGrp="1"/>
          </p:cNvSpPr>
          <p:nvPr>
            <p:ph type="title"/>
          </p:nvPr>
        </p:nvSpPr>
        <p:spPr/>
        <p:txBody>
          <a:bodyPr/>
          <a:lstStyle/>
          <a:p>
            <a:r>
              <a:rPr lang="en-US" dirty="0"/>
              <a:t>Additional Resources (2 of 2)</a:t>
            </a:r>
          </a:p>
        </p:txBody>
      </p:sp>
      <p:sp>
        <p:nvSpPr>
          <p:cNvPr id="4" name="Content Placeholder 1">
            <a:extLst>
              <a:ext uri="{FF2B5EF4-FFF2-40B4-BE49-F238E27FC236}">
                <a16:creationId xmlns:a16="http://schemas.microsoft.com/office/drawing/2014/main" id="{63685369-990A-437E-BCDE-CD0189C9A092}"/>
              </a:ext>
            </a:extLst>
          </p:cNvPr>
          <p:cNvSpPr>
            <a:spLocks noGrp="1"/>
          </p:cNvSpPr>
          <p:nvPr>
            <p:ph idx="1"/>
          </p:nvPr>
        </p:nvSpPr>
        <p:spPr>
          <a:xfrm>
            <a:off x="393550" y="1051560"/>
            <a:ext cx="8732520" cy="2693045"/>
          </a:xfrm>
        </p:spPr>
        <p:txBody>
          <a:bodyPr/>
          <a:lstStyle/>
          <a:p>
            <a:pPr marL="165100" indent="-165100">
              <a:lnSpc>
                <a:spcPct val="100000"/>
              </a:lnSpc>
              <a:buNone/>
            </a:pPr>
            <a:r>
              <a:rPr lang="en-US" u="sng" dirty="0">
                <a:solidFill>
                  <a:srgbClr val="0070C0"/>
                </a:solidFill>
              </a:rPr>
              <a:t>WSU Knowledge Base </a:t>
            </a:r>
          </a:p>
          <a:p>
            <a:pPr marL="179388" lvl="1" indent="-179388">
              <a:lnSpc>
                <a:spcPct val="100000"/>
              </a:lnSpc>
              <a:spcBef>
                <a:spcPts val="600"/>
              </a:spcBef>
              <a:buSzPct val="100000"/>
              <a:buFont typeface="Arial" pitchFamily="34" charset="0"/>
              <a:buChar char="•"/>
            </a:pPr>
            <a:r>
              <a:rPr lang="en-US" sz="2400" dirty="0"/>
              <a:t>Request Compensation Change: Video</a:t>
            </a:r>
          </a:p>
          <a:p>
            <a:pPr marL="179388" lvl="1" indent="-179388">
              <a:lnSpc>
                <a:spcPct val="100000"/>
              </a:lnSpc>
              <a:spcBef>
                <a:spcPts val="600"/>
              </a:spcBef>
              <a:buSzPct val="100000"/>
              <a:buFont typeface="Arial" pitchFamily="34" charset="0"/>
              <a:buChar char="•"/>
            </a:pPr>
            <a:r>
              <a:rPr lang="en-US" sz="2400" dirty="0">
                <a:hlinkClick r:id="rId3"/>
              </a:rPr>
              <a:t>Workday Compensation Guide: Period Activity Pay</a:t>
            </a:r>
            <a:endParaRPr lang="en-US" sz="2400" dirty="0"/>
          </a:p>
          <a:p>
            <a:pPr marL="179388" lvl="1" indent="-179388">
              <a:lnSpc>
                <a:spcPct val="100000"/>
              </a:lnSpc>
              <a:spcBef>
                <a:spcPts val="600"/>
              </a:spcBef>
              <a:buSzPct val="100000"/>
              <a:buFont typeface="Arial" pitchFamily="34" charset="0"/>
              <a:buChar char="•"/>
            </a:pPr>
            <a:r>
              <a:rPr lang="en-US" sz="2400" dirty="0"/>
              <a:t>Period Activity Pay: Video</a:t>
            </a:r>
          </a:p>
          <a:p>
            <a:pPr marL="179388" lvl="1" indent="-179388">
              <a:lnSpc>
                <a:spcPct val="100000"/>
              </a:lnSpc>
              <a:spcBef>
                <a:spcPts val="600"/>
              </a:spcBef>
              <a:buSzPct val="100000"/>
              <a:buFont typeface="Arial" pitchFamily="34" charset="0"/>
              <a:buChar char="•"/>
            </a:pPr>
            <a:r>
              <a:rPr lang="en-US" sz="2400" dirty="0">
                <a:hlinkClick r:id="rId4"/>
              </a:rPr>
              <a:t>Workday Recruiting Guide: Manage Job Application</a:t>
            </a:r>
            <a:endParaRPr lang="en-US" sz="2400" dirty="0"/>
          </a:p>
          <a:p>
            <a:pPr marL="179388" lvl="1" indent="-179388">
              <a:lnSpc>
                <a:spcPct val="100000"/>
              </a:lnSpc>
              <a:spcBef>
                <a:spcPts val="600"/>
              </a:spcBef>
              <a:buSzPct val="100000"/>
              <a:buFont typeface="Arial" pitchFamily="34" charset="0"/>
              <a:buChar char="•"/>
            </a:pPr>
            <a:r>
              <a:rPr lang="en-US" sz="2400" dirty="0"/>
              <a:t>Propose Compensation Hire: Video</a:t>
            </a:r>
          </a:p>
        </p:txBody>
      </p:sp>
      <p:sp>
        <p:nvSpPr>
          <p:cNvPr id="2" name="Slide Number Placeholder 1"/>
          <p:cNvSpPr>
            <a:spLocks noGrp="1"/>
          </p:cNvSpPr>
          <p:nvPr>
            <p:ph type="sldNum" sz="quarter" idx="12"/>
          </p:nvPr>
        </p:nvSpPr>
        <p:spPr/>
        <p:txBody>
          <a:bodyPr/>
          <a:lstStyle/>
          <a:p>
            <a:pPr>
              <a:defRPr/>
            </a:pPr>
            <a:fld id="{35409FD9-E366-4ABD-AE9B-AE89028787C9}" type="slidenum">
              <a:rPr lang="en-US" altLang="en-US" smtClean="0"/>
              <a:pPr>
                <a:defRPr/>
              </a:pPr>
              <a:t>81</a:t>
            </a:fld>
            <a:endParaRPr lang="en-US" altLang="en-US" dirty="0"/>
          </a:p>
        </p:txBody>
      </p:sp>
    </p:spTree>
    <p:extLst>
      <p:ext uri="{BB962C8B-B14F-4D97-AF65-F5344CB8AC3E}">
        <p14:creationId xmlns:p14="http://schemas.microsoft.com/office/powerpoint/2010/main" val="2815864946"/>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Knowledge Check 1</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383650" y="1051560"/>
            <a:ext cx="8377428" cy="3370153"/>
          </a:xfrm>
        </p:spPr>
        <p:txBody>
          <a:bodyPr/>
          <a:lstStyle/>
          <a:p>
            <a:pPr marL="0" indent="0">
              <a:lnSpc>
                <a:spcPct val="100000"/>
              </a:lnSpc>
              <a:buNone/>
            </a:pPr>
            <a:r>
              <a:rPr lang="en-US" b="1" dirty="0"/>
              <a:t>Identify the scenarios where one-time payments are offered?</a:t>
            </a:r>
          </a:p>
          <a:p>
            <a:pPr marL="0" indent="0">
              <a:lnSpc>
                <a:spcPct val="100000"/>
              </a:lnSpc>
              <a:buNone/>
            </a:pPr>
            <a:r>
              <a:rPr lang="en-US" i="1" dirty="0"/>
              <a:t>Select all that apply. </a:t>
            </a:r>
          </a:p>
          <a:p>
            <a:pPr indent="-344488">
              <a:lnSpc>
                <a:spcPct val="100000"/>
              </a:lnSpc>
              <a:spcBef>
                <a:spcPts val="1200"/>
              </a:spcBef>
              <a:buFont typeface="+mj-lt"/>
              <a:buAutoNum type="alphaLcPeriod"/>
            </a:pPr>
            <a:r>
              <a:rPr lang="en-US" dirty="0"/>
              <a:t>Relocation</a:t>
            </a:r>
          </a:p>
          <a:p>
            <a:pPr indent="-344488">
              <a:lnSpc>
                <a:spcPct val="100000"/>
              </a:lnSpc>
              <a:spcBef>
                <a:spcPts val="1200"/>
              </a:spcBef>
              <a:buFont typeface="+mj-lt"/>
              <a:buAutoNum type="alphaLcPeriod"/>
            </a:pPr>
            <a:r>
              <a:rPr lang="en-US" dirty="0"/>
              <a:t>Department Transfer</a:t>
            </a:r>
          </a:p>
          <a:p>
            <a:pPr indent="-344488">
              <a:lnSpc>
                <a:spcPct val="100000"/>
              </a:lnSpc>
              <a:spcBef>
                <a:spcPts val="1200"/>
              </a:spcBef>
              <a:buFont typeface="+mj-lt"/>
              <a:buAutoNum type="alphaLcPeriod"/>
            </a:pPr>
            <a:r>
              <a:rPr lang="en-US" dirty="0"/>
              <a:t>Awards</a:t>
            </a:r>
          </a:p>
          <a:p>
            <a:pPr indent="-344488">
              <a:lnSpc>
                <a:spcPct val="100000"/>
              </a:lnSpc>
              <a:spcBef>
                <a:spcPts val="1200"/>
              </a:spcBef>
              <a:buFont typeface="+mj-lt"/>
              <a:buAutoNum type="alphaLcPeriod"/>
            </a:pPr>
            <a:r>
              <a:rPr lang="en-US" dirty="0"/>
              <a:t>Resignation</a:t>
            </a:r>
            <a:endParaRPr lang="en-US" sz="1400" dirty="0">
              <a:solidFill>
                <a:schemeClr val="tx1"/>
              </a:solidFill>
            </a:endParaRPr>
          </a:p>
        </p:txBody>
      </p:sp>
      <p:sp>
        <p:nvSpPr>
          <p:cNvPr id="4" name="Slide Number Placeholder 3"/>
          <p:cNvSpPr>
            <a:spLocks noGrp="1"/>
          </p:cNvSpPr>
          <p:nvPr>
            <p:ph type="sldNum" sz="quarter" idx="12"/>
          </p:nvPr>
        </p:nvSpPr>
        <p:spPr/>
        <p:txBody>
          <a:bodyPr/>
          <a:lstStyle/>
          <a:p>
            <a:pPr>
              <a:defRPr/>
            </a:pPr>
            <a:fld id="{35409FD9-E366-4ABD-AE9B-AE89028787C9}" type="slidenum">
              <a:rPr lang="en-US" altLang="en-US" smtClean="0"/>
              <a:pPr>
                <a:defRPr/>
              </a:pPr>
              <a:t>82</a:t>
            </a:fld>
            <a:endParaRPr lang="en-US" altLang="en-US" dirty="0"/>
          </a:p>
        </p:txBody>
      </p:sp>
    </p:spTree>
    <p:extLst>
      <p:ext uri="{BB962C8B-B14F-4D97-AF65-F5344CB8AC3E}">
        <p14:creationId xmlns:p14="http://schemas.microsoft.com/office/powerpoint/2010/main" val="1867418986"/>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Knowledge Check 1 Answer</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702740" y="1981591"/>
            <a:ext cx="8377428" cy="2031325"/>
          </a:xfrm>
        </p:spPr>
        <p:txBody>
          <a:bodyPr/>
          <a:lstStyle/>
          <a:p>
            <a:pPr lvl="0" indent="-344488">
              <a:lnSpc>
                <a:spcPct val="100000"/>
              </a:lnSpc>
              <a:spcBef>
                <a:spcPts val="1200"/>
              </a:spcBef>
              <a:buFont typeface="+mj-lt"/>
              <a:buAutoNum type="alphaLcPeriod"/>
            </a:pPr>
            <a:r>
              <a:rPr lang="en-US" b="1" dirty="0">
                <a:solidFill>
                  <a:srgbClr val="981E32"/>
                </a:solidFill>
              </a:rPr>
              <a:t>Relocation</a:t>
            </a:r>
          </a:p>
          <a:p>
            <a:pPr lvl="0" indent="-344488">
              <a:lnSpc>
                <a:spcPct val="100000"/>
              </a:lnSpc>
              <a:spcBef>
                <a:spcPts val="1200"/>
              </a:spcBef>
              <a:buFont typeface="+mj-lt"/>
              <a:buAutoNum type="alphaLcPeriod"/>
            </a:pPr>
            <a:r>
              <a:rPr lang="en-US" dirty="0">
                <a:solidFill>
                  <a:srgbClr val="000000"/>
                </a:solidFill>
              </a:rPr>
              <a:t>Department Transfer</a:t>
            </a:r>
          </a:p>
          <a:p>
            <a:pPr lvl="0" indent="-344488">
              <a:lnSpc>
                <a:spcPct val="100000"/>
              </a:lnSpc>
              <a:spcBef>
                <a:spcPts val="1200"/>
              </a:spcBef>
              <a:buFont typeface="+mj-lt"/>
              <a:buAutoNum type="alphaLcPeriod"/>
            </a:pPr>
            <a:r>
              <a:rPr lang="en-US" b="1" dirty="0">
                <a:solidFill>
                  <a:srgbClr val="981E32"/>
                </a:solidFill>
              </a:rPr>
              <a:t>Awards</a:t>
            </a:r>
          </a:p>
          <a:p>
            <a:pPr lvl="0" indent="-344488">
              <a:lnSpc>
                <a:spcPct val="100000"/>
              </a:lnSpc>
              <a:spcBef>
                <a:spcPts val="1200"/>
              </a:spcBef>
              <a:buFont typeface="+mj-lt"/>
              <a:buAutoNum type="alphaLcPeriod"/>
            </a:pPr>
            <a:r>
              <a:rPr lang="en-US" dirty="0">
                <a:solidFill>
                  <a:srgbClr val="000000"/>
                </a:solidFill>
              </a:rPr>
              <a:t>Resignation</a:t>
            </a:r>
            <a:endParaRPr lang="en-US" sz="1400" dirty="0">
              <a:solidFill>
                <a:schemeClr val="tx1"/>
              </a:solidFill>
            </a:endParaRPr>
          </a:p>
        </p:txBody>
      </p:sp>
      <p:sp>
        <p:nvSpPr>
          <p:cNvPr id="4" name="Slide Number Placeholder 3"/>
          <p:cNvSpPr>
            <a:spLocks noGrp="1"/>
          </p:cNvSpPr>
          <p:nvPr>
            <p:ph type="sldNum" sz="quarter" idx="12"/>
          </p:nvPr>
        </p:nvSpPr>
        <p:spPr/>
        <p:txBody>
          <a:bodyPr/>
          <a:lstStyle/>
          <a:p>
            <a:pPr>
              <a:defRPr/>
            </a:pPr>
            <a:fld id="{35409FD9-E366-4ABD-AE9B-AE89028787C9}" type="slidenum">
              <a:rPr lang="en-US" altLang="en-US" smtClean="0"/>
              <a:pPr>
                <a:defRPr/>
              </a:pPr>
              <a:t>83</a:t>
            </a:fld>
            <a:endParaRPr lang="en-US" altLang="en-US" dirty="0"/>
          </a:p>
        </p:txBody>
      </p:sp>
    </p:spTree>
    <p:extLst>
      <p:ext uri="{BB962C8B-B14F-4D97-AF65-F5344CB8AC3E}">
        <p14:creationId xmlns:p14="http://schemas.microsoft.com/office/powerpoint/2010/main" val="575742305"/>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Knowledge Check 2</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392615" y="1051560"/>
            <a:ext cx="8377428" cy="2693045"/>
          </a:xfrm>
        </p:spPr>
        <p:txBody>
          <a:bodyPr/>
          <a:lstStyle/>
          <a:p>
            <a:pPr marL="0" indent="0">
              <a:lnSpc>
                <a:spcPct val="100000"/>
              </a:lnSpc>
              <a:buNone/>
            </a:pPr>
            <a:r>
              <a:rPr lang="en-US" b="1" dirty="0">
                <a:sym typeface="Arial"/>
              </a:rPr>
              <a:t>Default Compensation for a position can be changed at any time without affecting the worker’s compensation. </a:t>
            </a:r>
          </a:p>
          <a:p>
            <a:pPr marL="0" indent="0">
              <a:lnSpc>
                <a:spcPct val="100000"/>
              </a:lnSpc>
              <a:buNone/>
            </a:pPr>
            <a:r>
              <a:rPr lang="en-US" i="1" dirty="0">
                <a:sym typeface="Arial"/>
              </a:rPr>
              <a:t>State True or False.</a:t>
            </a:r>
            <a:endParaRPr lang="en-US" i="1" dirty="0"/>
          </a:p>
          <a:p>
            <a:pPr indent="-344488">
              <a:lnSpc>
                <a:spcPct val="100000"/>
              </a:lnSpc>
              <a:spcBef>
                <a:spcPts val="1200"/>
              </a:spcBef>
              <a:buFont typeface="+mj-lt"/>
              <a:buAutoNum type="alphaLcPeriod"/>
            </a:pPr>
            <a:r>
              <a:rPr lang="en-US" dirty="0"/>
              <a:t>True</a:t>
            </a:r>
          </a:p>
          <a:p>
            <a:pPr indent="-344488">
              <a:lnSpc>
                <a:spcPct val="100000"/>
              </a:lnSpc>
              <a:spcBef>
                <a:spcPts val="1200"/>
              </a:spcBef>
              <a:buFont typeface="+mj-lt"/>
              <a:buAutoNum type="alphaLcPeriod"/>
            </a:pPr>
            <a:r>
              <a:rPr lang="en-US" dirty="0"/>
              <a:t>False</a:t>
            </a:r>
          </a:p>
        </p:txBody>
      </p:sp>
      <p:sp>
        <p:nvSpPr>
          <p:cNvPr id="4" name="Slide Number Placeholder 3"/>
          <p:cNvSpPr>
            <a:spLocks noGrp="1"/>
          </p:cNvSpPr>
          <p:nvPr>
            <p:ph type="sldNum" sz="quarter" idx="12"/>
          </p:nvPr>
        </p:nvSpPr>
        <p:spPr/>
        <p:txBody>
          <a:bodyPr/>
          <a:lstStyle/>
          <a:p>
            <a:pPr>
              <a:defRPr/>
            </a:pPr>
            <a:fld id="{35409FD9-E366-4ABD-AE9B-AE89028787C9}" type="slidenum">
              <a:rPr lang="en-US" altLang="en-US" smtClean="0"/>
              <a:pPr>
                <a:defRPr/>
              </a:pPr>
              <a:t>84</a:t>
            </a:fld>
            <a:endParaRPr lang="en-US" altLang="en-US" dirty="0"/>
          </a:p>
        </p:txBody>
      </p:sp>
    </p:spTree>
    <p:extLst>
      <p:ext uri="{BB962C8B-B14F-4D97-AF65-F5344CB8AC3E}">
        <p14:creationId xmlns:p14="http://schemas.microsoft.com/office/powerpoint/2010/main" val="3514515589"/>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Knowledge Check 2 Answer</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721747" y="1959851"/>
            <a:ext cx="8377428" cy="984885"/>
          </a:xfrm>
        </p:spPr>
        <p:txBody>
          <a:bodyPr/>
          <a:lstStyle/>
          <a:p>
            <a:pPr indent="-344488">
              <a:lnSpc>
                <a:spcPct val="100000"/>
              </a:lnSpc>
              <a:spcBef>
                <a:spcPts val="1200"/>
              </a:spcBef>
              <a:buFont typeface="+mj-lt"/>
              <a:buAutoNum type="alphaLcPeriod"/>
            </a:pPr>
            <a:r>
              <a:rPr lang="en-US" b="1" dirty="0">
                <a:solidFill>
                  <a:schemeClr val="tx2"/>
                </a:solidFill>
              </a:rPr>
              <a:t>True</a:t>
            </a:r>
          </a:p>
          <a:p>
            <a:pPr indent="-344488">
              <a:lnSpc>
                <a:spcPct val="100000"/>
              </a:lnSpc>
              <a:spcBef>
                <a:spcPts val="1200"/>
              </a:spcBef>
              <a:buFont typeface="+mj-lt"/>
              <a:buAutoNum type="alphaLcPeriod"/>
            </a:pPr>
            <a:r>
              <a:rPr lang="en-US" dirty="0"/>
              <a:t>False</a:t>
            </a:r>
          </a:p>
        </p:txBody>
      </p:sp>
      <p:sp>
        <p:nvSpPr>
          <p:cNvPr id="4" name="Slide Number Placeholder 3"/>
          <p:cNvSpPr>
            <a:spLocks noGrp="1"/>
          </p:cNvSpPr>
          <p:nvPr>
            <p:ph type="sldNum" sz="quarter" idx="12"/>
          </p:nvPr>
        </p:nvSpPr>
        <p:spPr/>
        <p:txBody>
          <a:bodyPr/>
          <a:lstStyle/>
          <a:p>
            <a:pPr>
              <a:defRPr/>
            </a:pPr>
            <a:fld id="{35409FD9-E366-4ABD-AE9B-AE89028787C9}" type="slidenum">
              <a:rPr lang="en-US" altLang="en-US" smtClean="0"/>
              <a:pPr>
                <a:defRPr/>
              </a:pPr>
              <a:t>85</a:t>
            </a:fld>
            <a:endParaRPr lang="en-US" altLang="en-US" dirty="0"/>
          </a:p>
        </p:txBody>
      </p:sp>
    </p:spTree>
    <p:extLst>
      <p:ext uri="{BB962C8B-B14F-4D97-AF65-F5344CB8AC3E}">
        <p14:creationId xmlns:p14="http://schemas.microsoft.com/office/powerpoint/2010/main" val="414204457"/>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Knowledge Check 3</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0545" y="1051560"/>
            <a:ext cx="8377428" cy="3370153"/>
          </a:xfrm>
        </p:spPr>
        <p:txBody>
          <a:bodyPr/>
          <a:lstStyle/>
          <a:p>
            <a:pPr marL="0" indent="0">
              <a:lnSpc>
                <a:spcPct val="100000"/>
              </a:lnSpc>
              <a:buNone/>
            </a:pPr>
            <a:r>
              <a:rPr lang="en-US" b="1" dirty="0"/>
              <a:t>Who amongst the following can initiate the Period Activity Pay process?</a:t>
            </a:r>
          </a:p>
          <a:p>
            <a:pPr marL="0" indent="0">
              <a:lnSpc>
                <a:spcPct val="100000"/>
              </a:lnSpc>
              <a:buNone/>
            </a:pPr>
            <a:r>
              <a:rPr lang="en-US" i="1" dirty="0"/>
              <a:t>Select all that apply. </a:t>
            </a:r>
          </a:p>
          <a:p>
            <a:pPr indent="-344488">
              <a:lnSpc>
                <a:spcPct val="100000"/>
              </a:lnSpc>
              <a:spcBef>
                <a:spcPts val="1200"/>
              </a:spcBef>
              <a:buFont typeface="+mj-lt"/>
              <a:buAutoNum type="alphaLcPeriod"/>
            </a:pPr>
            <a:r>
              <a:rPr lang="en-US" dirty="0"/>
              <a:t>HR Partner</a:t>
            </a:r>
          </a:p>
          <a:p>
            <a:pPr indent="-344488">
              <a:lnSpc>
                <a:spcPct val="100000"/>
              </a:lnSpc>
              <a:spcBef>
                <a:spcPts val="1200"/>
              </a:spcBef>
              <a:buFont typeface="+mj-lt"/>
              <a:buAutoNum type="alphaLcPeriod"/>
            </a:pPr>
            <a:r>
              <a:rPr lang="en-US" dirty="0"/>
              <a:t>Manager</a:t>
            </a:r>
          </a:p>
          <a:p>
            <a:pPr indent="-344488">
              <a:lnSpc>
                <a:spcPct val="100000"/>
              </a:lnSpc>
              <a:spcBef>
                <a:spcPts val="1200"/>
              </a:spcBef>
              <a:buFont typeface="+mj-lt"/>
              <a:buAutoNum type="alphaLcPeriod"/>
            </a:pPr>
            <a:r>
              <a:rPr lang="en-US" dirty="0"/>
              <a:t>Compensation Partner</a:t>
            </a:r>
          </a:p>
          <a:p>
            <a:pPr indent="-344488">
              <a:lnSpc>
                <a:spcPct val="100000"/>
              </a:lnSpc>
              <a:spcBef>
                <a:spcPts val="1200"/>
              </a:spcBef>
              <a:buFont typeface="+mj-lt"/>
              <a:buAutoNum type="alphaLcPeriod"/>
            </a:pPr>
            <a:r>
              <a:rPr lang="en-US" dirty="0"/>
              <a:t>HRS</a:t>
            </a:r>
          </a:p>
        </p:txBody>
      </p:sp>
      <p:sp>
        <p:nvSpPr>
          <p:cNvPr id="4" name="Slide Number Placeholder 3"/>
          <p:cNvSpPr>
            <a:spLocks noGrp="1"/>
          </p:cNvSpPr>
          <p:nvPr>
            <p:ph type="sldNum" sz="quarter" idx="12"/>
          </p:nvPr>
        </p:nvSpPr>
        <p:spPr/>
        <p:txBody>
          <a:bodyPr/>
          <a:lstStyle/>
          <a:p>
            <a:pPr>
              <a:defRPr/>
            </a:pPr>
            <a:fld id="{35409FD9-E366-4ABD-AE9B-AE89028787C9}" type="slidenum">
              <a:rPr lang="en-US" altLang="en-US" smtClean="0"/>
              <a:pPr>
                <a:defRPr/>
              </a:pPr>
              <a:t>86</a:t>
            </a:fld>
            <a:endParaRPr lang="en-US" altLang="en-US" dirty="0"/>
          </a:p>
        </p:txBody>
      </p:sp>
    </p:spTree>
    <p:extLst>
      <p:ext uri="{BB962C8B-B14F-4D97-AF65-F5344CB8AC3E}">
        <p14:creationId xmlns:p14="http://schemas.microsoft.com/office/powerpoint/2010/main" val="3302177912"/>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Knowledge Check 3 Answer</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703819" y="1968464"/>
            <a:ext cx="8377428" cy="2031325"/>
          </a:xfrm>
        </p:spPr>
        <p:txBody>
          <a:bodyPr/>
          <a:lstStyle/>
          <a:p>
            <a:pPr indent="-344488">
              <a:lnSpc>
                <a:spcPct val="100000"/>
              </a:lnSpc>
              <a:spcBef>
                <a:spcPts val="1200"/>
              </a:spcBef>
              <a:buFont typeface="+mj-lt"/>
              <a:buAutoNum type="alphaLcPeriod"/>
            </a:pPr>
            <a:r>
              <a:rPr lang="en-US" b="1" dirty="0">
                <a:solidFill>
                  <a:schemeClr val="tx2"/>
                </a:solidFill>
              </a:rPr>
              <a:t>HR Partner</a:t>
            </a:r>
          </a:p>
          <a:p>
            <a:pPr indent="-344488">
              <a:lnSpc>
                <a:spcPct val="100000"/>
              </a:lnSpc>
              <a:spcBef>
                <a:spcPts val="1200"/>
              </a:spcBef>
              <a:buFont typeface="+mj-lt"/>
              <a:buAutoNum type="alphaLcPeriod"/>
            </a:pPr>
            <a:r>
              <a:rPr lang="en-US" b="1" dirty="0">
                <a:solidFill>
                  <a:schemeClr val="tx2"/>
                </a:solidFill>
              </a:rPr>
              <a:t>Manager</a:t>
            </a:r>
          </a:p>
          <a:p>
            <a:pPr indent="-344488">
              <a:lnSpc>
                <a:spcPct val="100000"/>
              </a:lnSpc>
              <a:spcBef>
                <a:spcPts val="1200"/>
              </a:spcBef>
              <a:buFont typeface="+mj-lt"/>
              <a:buAutoNum type="alphaLcPeriod"/>
            </a:pPr>
            <a:r>
              <a:rPr lang="en-US" b="1" dirty="0">
                <a:solidFill>
                  <a:schemeClr val="tx2"/>
                </a:solidFill>
              </a:rPr>
              <a:t>Compensation Partner</a:t>
            </a:r>
          </a:p>
          <a:p>
            <a:pPr indent="-344488">
              <a:lnSpc>
                <a:spcPct val="100000"/>
              </a:lnSpc>
              <a:spcBef>
                <a:spcPts val="1200"/>
              </a:spcBef>
              <a:buFont typeface="+mj-lt"/>
              <a:buAutoNum type="alphaLcPeriod"/>
            </a:pPr>
            <a:r>
              <a:rPr lang="en-US" dirty="0"/>
              <a:t>HRS</a:t>
            </a:r>
          </a:p>
        </p:txBody>
      </p:sp>
      <p:sp>
        <p:nvSpPr>
          <p:cNvPr id="4" name="Slide Number Placeholder 3"/>
          <p:cNvSpPr>
            <a:spLocks noGrp="1"/>
          </p:cNvSpPr>
          <p:nvPr>
            <p:ph type="sldNum" sz="quarter" idx="12"/>
          </p:nvPr>
        </p:nvSpPr>
        <p:spPr/>
        <p:txBody>
          <a:bodyPr/>
          <a:lstStyle/>
          <a:p>
            <a:pPr>
              <a:defRPr/>
            </a:pPr>
            <a:fld id="{35409FD9-E366-4ABD-AE9B-AE89028787C9}" type="slidenum">
              <a:rPr lang="en-US" altLang="en-US" smtClean="0"/>
              <a:pPr>
                <a:defRPr/>
              </a:pPr>
              <a:t>87</a:t>
            </a:fld>
            <a:endParaRPr lang="en-US" altLang="en-US" dirty="0"/>
          </a:p>
        </p:txBody>
      </p:sp>
    </p:spTree>
    <p:extLst>
      <p:ext uri="{BB962C8B-B14F-4D97-AF65-F5344CB8AC3E}">
        <p14:creationId xmlns:p14="http://schemas.microsoft.com/office/powerpoint/2010/main" val="2620566257"/>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Course Summary</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348375" y="1047331"/>
            <a:ext cx="8542370" cy="3508653"/>
          </a:xfrm>
        </p:spPr>
        <p:txBody>
          <a:bodyPr/>
          <a:lstStyle/>
          <a:p>
            <a:pPr marL="111125" indent="-57150">
              <a:lnSpc>
                <a:spcPct val="100000"/>
              </a:lnSpc>
              <a:buNone/>
            </a:pPr>
            <a:r>
              <a:rPr lang="en-US" sz="2400" dirty="0">
                <a:solidFill>
                  <a:schemeClr val="tx1"/>
                </a:solidFill>
              </a:rPr>
              <a:t>You should now be able to: </a:t>
            </a:r>
          </a:p>
          <a:p>
            <a:pPr marL="171450" indent="-171450">
              <a:lnSpc>
                <a:spcPct val="100000"/>
              </a:lnSpc>
            </a:pPr>
            <a:r>
              <a:rPr lang="en-US" dirty="0">
                <a:cs typeface="Lucida Sans" panose="020B0602040502020204" pitchFamily="34" charset="0"/>
              </a:rPr>
              <a:t>Explain the Change Default Compensation process</a:t>
            </a:r>
          </a:p>
          <a:p>
            <a:pPr marL="171450" indent="-171450">
              <a:lnSpc>
                <a:spcPct val="100000"/>
              </a:lnSpc>
            </a:pPr>
            <a:r>
              <a:rPr lang="en-US" dirty="0">
                <a:cs typeface="Lucida Sans" panose="020B0602040502020204" pitchFamily="34" charset="0"/>
              </a:rPr>
              <a:t>Explain the Propose Compensation Hire process</a:t>
            </a:r>
          </a:p>
          <a:p>
            <a:pPr marL="171450" indent="-171450">
              <a:lnSpc>
                <a:spcPct val="100000"/>
              </a:lnSpc>
            </a:pPr>
            <a:r>
              <a:rPr lang="en-US" dirty="0">
                <a:cs typeface="Lucida Sans" panose="020B0602040502020204" pitchFamily="34" charset="0"/>
              </a:rPr>
              <a:t>Explain the Request Compensation Change process</a:t>
            </a:r>
          </a:p>
          <a:p>
            <a:pPr marL="171450" indent="-171450">
              <a:lnSpc>
                <a:spcPct val="100000"/>
              </a:lnSpc>
            </a:pPr>
            <a:r>
              <a:rPr lang="en-US" dirty="0">
                <a:cs typeface="Lucida Sans" panose="020B0602040502020204" pitchFamily="34" charset="0"/>
              </a:rPr>
              <a:t>Explain the Request One-Time Payment process</a:t>
            </a:r>
          </a:p>
          <a:p>
            <a:pPr marL="171450" indent="-171450">
              <a:lnSpc>
                <a:spcPct val="100000"/>
              </a:lnSpc>
            </a:pPr>
            <a:r>
              <a:rPr lang="en-US" dirty="0">
                <a:cs typeface="Lucida Sans" panose="020B0602040502020204" pitchFamily="34" charset="0"/>
              </a:rPr>
              <a:t>Explain the Manage Period Activity Pay Assignment process</a:t>
            </a:r>
          </a:p>
          <a:p>
            <a:pPr marL="171450" indent="-171450">
              <a:lnSpc>
                <a:spcPct val="100000"/>
              </a:lnSpc>
            </a:pPr>
            <a:r>
              <a:rPr lang="en-US" dirty="0">
                <a:cs typeface="Lucida Sans" panose="020B0602040502020204" pitchFamily="34" charset="0"/>
              </a:rPr>
              <a:t>List the compensation-related reports</a:t>
            </a:r>
          </a:p>
        </p:txBody>
      </p:sp>
      <p:sp>
        <p:nvSpPr>
          <p:cNvPr id="4" name="Slide Number Placeholder 3"/>
          <p:cNvSpPr>
            <a:spLocks noGrp="1"/>
          </p:cNvSpPr>
          <p:nvPr>
            <p:ph type="sldNum" sz="quarter" idx="12"/>
          </p:nvPr>
        </p:nvSpPr>
        <p:spPr/>
        <p:txBody>
          <a:bodyPr/>
          <a:lstStyle/>
          <a:p>
            <a:pPr>
              <a:defRPr/>
            </a:pPr>
            <a:fld id="{35409FD9-E366-4ABD-AE9B-AE89028787C9}" type="slidenum">
              <a:rPr lang="en-US" altLang="en-US" smtClean="0"/>
              <a:pPr>
                <a:defRPr/>
              </a:pPr>
              <a:t>88</a:t>
            </a:fld>
            <a:endParaRPr lang="en-US" altLang="en-US" dirty="0"/>
          </a:p>
        </p:txBody>
      </p:sp>
    </p:spTree>
    <p:extLst>
      <p:ext uri="{BB962C8B-B14F-4D97-AF65-F5344CB8AC3E}">
        <p14:creationId xmlns:p14="http://schemas.microsoft.com/office/powerpoint/2010/main" val="2690790053"/>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a:xfrm>
            <a:off x="633730" y="111438"/>
            <a:ext cx="8359140" cy="563231"/>
          </a:xfrm>
        </p:spPr>
        <p:txBody>
          <a:bodyPr/>
          <a:lstStyle/>
          <a:p>
            <a:r>
              <a:rPr lang="en-US" dirty="0"/>
              <a:t>Workday Support</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2246769"/>
          </a:xfrm>
        </p:spPr>
        <p:txBody>
          <a:bodyPr/>
          <a:lstStyle/>
          <a:p>
            <a:pPr marL="168275" indent="-168275">
              <a:lnSpc>
                <a:spcPct val="100000"/>
              </a:lnSpc>
            </a:pPr>
            <a:r>
              <a:rPr lang="en-US" b="1" dirty="0">
                <a:solidFill>
                  <a:schemeClr val="tx2"/>
                </a:solidFill>
                <a:hlinkClick r:id="rId3"/>
              </a:rPr>
              <a:t>Knowledge Base</a:t>
            </a:r>
            <a:endParaRPr lang="en-US" b="1" dirty="0">
              <a:solidFill>
                <a:schemeClr val="tx2"/>
              </a:solidFill>
            </a:endParaRPr>
          </a:p>
          <a:p>
            <a:pPr marL="168275" indent="-168275">
              <a:lnSpc>
                <a:spcPct val="100000"/>
              </a:lnSpc>
            </a:pPr>
            <a:r>
              <a:rPr lang="en-US" b="1" dirty="0">
                <a:solidFill>
                  <a:schemeClr val="tx2"/>
                </a:solidFill>
                <a:hlinkClick r:id="rId4"/>
              </a:rPr>
              <a:t>ModHelp/Workday Support</a:t>
            </a:r>
            <a:endParaRPr lang="en-US" b="1" dirty="0">
              <a:solidFill>
                <a:schemeClr val="tx2"/>
              </a:solidFill>
            </a:endParaRPr>
          </a:p>
          <a:p>
            <a:pPr marL="168275" indent="-168275">
              <a:lnSpc>
                <a:spcPct val="100000"/>
              </a:lnSpc>
            </a:pPr>
            <a:r>
              <a:rPr lang="en-US" b="1" dirty="0">
                <a:solidFill>
                  <a:schemeClr val="tx2"/>
                </a:solidFill>
                <a:hlinkClick r:id="rId5"/>
              </a:rPr>
              <a:t>Training Catalog</a:t>
            </a:r>
            <a:endParaRPr lang="en-US" b="1" dirty="0">
              <a:solidFill>
                <a:schemeClr val="tx2"/>
              </a:solidFill>
            </a:endParaRPr>
          </a:p>
          <a:p>
            <a:pPr marL="168275" indent="-168275">
              <a:lnSpc>
                <a:spcPct val="100000"/>
              </a:lnSpc>
            </a:pPr>
            <a:r>
              <a:rPr lang="en-US" b="1" dirty="0">
                <a:solidFill>
                  <a:schemeClr val="tx2"/>
                </a:solidFill>
                <a:hlinkClick r:id="rId6"/>
              </a:rPr>
              <a:t>Modernization Website</a:t>
            </a:r>
            <a:endParaRPr lang="en-US" b="1" dirty="0">
              <a:solidFill>
                <a:schemeClr val="tx2"/>
              </a:solidFill>
            </a:endParaRPr>
          </a:p>
          <a:p>
            <a:pPr marL="168275" indent="-168275">
              <a:lnSpc>
                <a:spcPct val="100000"/>
              </a:lnSpc>
            </a:pPr>
            <a:r>
              <a:rPr lang="en-US" b="1" dirty="0">
                <a:solidFill>
                  <a:srgbClr val="8F7E35"/>
                </a:solidFill>
                <a:hlinkClick r:id="rId7">
                  <a:extLst>
                    <a:ext uri="{A12FA001-AC4F-418D-AE19-62706E023703}">
                      <ahyp:hlinkClr xmlns:ahyp="http://schemas.microsoft.com/office/drawing/2018/hyperlinkcolor" val="tx"/>
                    </a:ext>
                  </a:extLst>
                </a:hlinkClick>
              </a:rPr>
              <a:t>Change Network Directory</a:t>
            </a:r>
            <a:endParaRPr lang="en-US" b="1" dirty="0">
              <a:solidFill>
                <a:srgbClr val="8F7E35"/>
              </a:solidFill>
            </a:endParaRPr>
          </a:p>
        </p:txBody>
      </p:sp>
    </p:spTree>
    <p:extLst>
      <p:ext uri="{BB962C8B-B14F-4D97-AF65-F5344CB8AC3E}">
        <p14:creationId xmlns:p14="http://schemas.microsoft.com/office/powerpoint/2010/main" val="332559774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82F4-0961-42AC-8A3D-4D46C72509E4}"/>
              </a:ext>
            </a:extLst>
          </p:cNvPr>
          <p:cNvSpPr>
            <a:spLocks noGrp="1"/>
          </p:cNvSpPr>
          <p:nvPr>
            <p:ph type="title"/>
          </p:nvPr>
        </p:nvSpPr>
        <p:spPr>
          <a:xfrm>
            <a:off x="241300" y="114632"/>
            <a:ext cx="8842315" cy="563231"/>
          </a:xfrm>
        </p:spPr>
        <p:txBody>
          <a:bodyPr/>
          <a:lstStyle/>
          <a:p>
            <a:r>
              <a:rPr lang="en-US" dirty="0"/>
              <a:t>Course Agenda (3 of 3)</a:t>
            </a:r>
          </a:p>
        </p:txBody>
      </p:sp>
      <p:graphicFrame>
        <p:nvGraphicFramePr>
          <p:cNvPr id="6" name="Table Placeholder 5">
            <a:extLst>
              <a:ext uri="{FF2B5EF4-FFF2-40B4-BE49-F238E27FC236}">
                <a16:creationId xmlns:a16="http://schemas.microsoft.com/office/drawing/2014/main" id="{88646418-E911-4663-861F-D305664CA36C}"/>
              </a:ext>
            </a:extLst>
          </p:cNvPr>
          <p:cNvGraphicFramePr>
            <a:graphicFrameLocks noGrp="1"/>
          </p:cNvGraphicFramePr>
          <p:nvPr>
            <p:ph type="tbl" sz="quarter" idx="13"/>
            <p:extLst>
              <p:ext uri="{D42A27DB-BD31-4B8C-83A1-F6EECF244321}">
                <p14:modId xmlns:p14="http://schemas.microsoft.com/office/powerpoint/2010/main" val="925952528"/>
              </p:ext>
            </p:extLst>
          </p:nvPr>
        </p:nvGraphicFramePr>
        <p:xfrm>
          <a:off x="171449" y="895350"/>
          <a:ext cx="8801101" cy="2477124"/>
        </p:xfrm>
        <a:graphic>
          <a:graphicData uri="http://schemas.openxmlformats.org/drawingml/2006/table">
            <a:tbl>
              <a:tblPr firstRow="1" bandRow="1">
                <a:tableStyleId>{5C22544A-7EE6-4342-B048-85BDC9FD1C3A}</a:tableStyleId>
              </a:tblPr>
              <a:tblGrid>
                <a:gridCol w="2302810">
                  <a:extLst>
                    <a:ext uri="{9D8B030D-6E8A-4147-A177-3AD203B41FA5}">
                      <a16:colId xmlns:a16="http://schemas.microsoft.com/office/drawing/2014/main" val="2259727749"/>
                    </a:ext>
                  </a:extLst>
                </a:gridCol>
                <a:gridCol w="4714325">
                  <a:extLst>
                    <a:ext uri="{9D8B030D-6E8A-4147-A177-3AD203B41FA5}">
                      <a16:colId xmlns:a16="http://schemas.microsoft.com/office/drawing/2014/main" val="2279313489"/>
                    </a:ext>
                  </a:extLst>
                </a:gridCol>
                <a:gridCol w="1783966">
                  <a:extLst>
                    <a:ext uri="{9D8B030D-6E8A-4147-A177-3AD203B41FA5}">
                      <a16:colId xmlns:a16="http://schemas.microsoft.com/office/drawing/2014/main" val="3725172209"/>
                    </a:ext>
                  </a:extLst>
                </a:gridCol>
              </a:tblGrid>
              <a:tr h="6015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Lesson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Lesson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1003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Lesson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buFont typeface="Arial" panose="020B0604020202020204" pitchFamily="34" charset="0"/>
                        <a:buNone/>
                      </a:pPr>
                      <a:r>
                        <a:rPr lang="en-US" sz="2400" b="0" dirty="0">
                          <a:solidFill>
                            <a:schemeClr val="tx1"/>
                          </a:solidFill>
                          <a:latin typeface="Lucida Sans" pitchFamily="34" charset="0"/>
                          <a:ea typeface="+mn-ea"/>
                          <a:cs typeface="+mn-cs"/>
                        </a:rPr>
                        <a:t>Workday Reports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ctr">
                        <a:buFont typeface="Arial" panose="020B0604020202020204" pitchFamily="34" charset="0"/>
                        <a:buNone/>
                      </a:pPr>
                      <a:r>
                        <a:rPr lang="en-US" sz="2400" b="0" dirty="0">
                          <a:solidFill>
                            <a:schemeClr val="tx1"/>
                          </a:solidFill>
                          <a:latin typeface="Lucida Sans" pitchFamily="34" charset="0"/>
                          <a:ea typeface="+mn-ea"/>
                          <a:cs typeface="+mn-cs"/>
                        </a:rPr>
                        <a:t>10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33045679"/>
                  </a:ext>
                </a:extLst>
              </a:tr>
              <a:tr h="872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Lucida Sans" pitchFamily="34" charset="0"/>
                          <a:ea typeface="+mn-ea"/>
                          <a:cs typeface="+mn-cs"/>
                        </a:rPr>
                        <a:t>Course Wrap-up</a:t>
                      </a:r>
                      <a:endParaRPr lang="en-US" sz="2400" b="0" dirty="0">
                        <a:solidFill>
                          <a:schemeClr val="tx1"/>
                        </a:solidFill>
                        <a:latin typeface="Lucida Sans"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Arial" panose="020B0604020202020204" pitchFamily="34" charset="0"/>
                        <a:buNone/>
                      </a:pPr>
                      <a:endParaRPr lang="en-US" sz="2400" b="0" dirty="0">
                        <a:solidFill>
                          <a:schemeClr val="tx1"/>
                        </a:solidFill>
                        <a:latin typeface="Lucida Sans" pitchFamily="34" charset="0"/>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05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378440"/>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8968668"/>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a:xfrm>
            <a:off x="633730" y="111438"/>
            <a:ext cx="8359140" cy="563231"/>
          </a:xfrm>
        </p:spPr>
        <p:txBody>
          <a:bodyPr/>
          <a:lstStyle/>
          <a:p>
            <a:r>
              <a:rPr lang="en-US" dirty="0"/>
              <a:t>Course Evaluation</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2657138"/>
          </a:xfrm>
        </p:spPr>
        <p:txBody>
          <a:bodyPr/>
          <a:lstStyle/>
          <a:p>
            <a:pPr marL="111125" indent="0">
              <a:lnSpc>
                <a:spcPct val="100000"/>
              </a:lnSpc>
              <a:buNone/>
            </a:pPr>
            <a:r>
              <a:rPr lang="en-US" b="1" dirty="0"/>
              <a:t>Please take a moment to complete a brief survey providing us feedback on today’s training session. Your feedback will help us improve Workday training materials.  </a:t>
            </a:r>
          </a:p>
          <a:p>
            <a:pPr marL="111125" indent="0">
              <a:lnSpc>
                <a:spcPct val="100000"/>
              </a:lnSpc>
              <a:buNone/>
            </a:pPr>
            <a:endParaRPr lang="en-US" dirty="0"/>
          </a:p>
          <a:p>
            <a:pPr marL="165100" indent="0" algn="ctr">
              <a:buNone/>
            </a:pPr>
            <a:r>
              <a:rPr lang="en-US" dirty="0">
                <a:solidFill>
                  <a:schemeClr val="tx2"/>
                </a:solidFill>
                <a:hlinkClick r:id="rId3"/>
              </a:rPr>
              <a:t>https://wsu.co1.qualtrics.com/jfe/form/SV_3ql1sztsFwp0zn7</a:t>
            </a:r>
            <a:endParaRPr lang="en-US" b="1" dirty="0">
              <a:solidFill>
                <a:schemeClr val="tx2"/>
              </a:solidFill>
            </a:endParaRPr>
          </a:p>
        </p:txBody>
      </p:sp>
    </p:spTree>
    <p:extLst>
      <p:ext uri="{BB962C8B-B14F-4D97-AF65-F5344CB8AC3E}">
        <p14:creationId xmlns:p14="http://schemas.microsoft.com/office/powerpoint/2010/main" val="1392899370"/>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59A0B-5651-47D1-B543-23300582A257}"/>
              </a:ext>
            </a:extLst>
          </p:cNvPr>
          <p:cNvSpPr>
            <a:spLocks noGrp="1"/>
          </p:cNvSpPr>
          <p:nvPr>
            <p:ph type="ctrTitle"/>
          </p:nvPr>
        </p:nvSpPr>
        <p:spPr>
          <a:xfrm>
            <a:off x="558353" y="932745"/>
            <a:ext cx="8027294" cy="1421928"/>
          </a:xfrm>
        </p:spPr>
        <p:txBody>
          <a:bodyPr/>
          <a:lstStyle/>
          <a:p>
            <a:r>
              <a:rPr lang="en-US" dirty="0"/>
              <a:t>You have successfully completed the Workday Compensation course!</a:t>
            </a:r>
          </a:p>
        </p:txBody>
      </p:sp>
      <p:sp>
        <p:nvSpPr>
          <p:cNvPr id="2" name="Subtitle 1"/>
          <p:cNvSpPr>
            <a:spLocks noGrp="1"/>
          </p:cNvSpPr>
          <p:nvPr>
            <p:ph type="subTitle" idx="1"/>
          </p:nvPr>
        </p:nvSpPr>
        <p:spPr>
          <a:xfrm>
            <a:off x="558353" y="3038523"/>
            <a:ext cx="8027295" cy="374461"/>
          </a:xfrm>
        </p:spPr>
        <p:txBody>
          <a:bodyPr/>
          <a:lstStyle/>
          <a:p>
            <a:r>
              <a:rPr lang="en-US" dirty="0"/>
              <a:t>Questions? Please contact </a:t>
            </a:r>
            <a:r>
              <a:rPr lang="en-US" dirty="0">
                <a:hlinkClick r:id="rId3"/>
              </a:rPr>
              <a:t>support.workday.wsu.edu </a:t>
            </a:r>
            <a:endParaRPr lang="en-US" dirty="0"/>
          </a:p>
        </p:txBody>
      </p:sp>
    </p:spTree>
    <p:extLst>
      <p:ext uri="{BB962C8B-B14F-4D97-AF65-F5344CB8AC3E}">
        <p14:creationId xmlns:p14="http://schemas.microsoft.com/office/powerpoint/2010/main" val="827082343"/>
      </p:ext>
    </p:extLst>
  </p:cSld>
  <p:clrMapOvr>
    <a:masterClrMapping/>
  </p:clrMapOvr>
  <p:transition/>
</p:sld>
</file>

<file path=ppt/theme/theme1.xml><?xml version="1.0" encoding="utf-8"?>
<a:theme xmlns:a="http://schemas.openxmlformats.org/drawingml/2006/main" name="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WSU Accessible Palette">
      <a:dk1>
        <a:srgbClr val="000000"/>
      </a:dk1>
      <a:lt1>
        <a:srgbClr val="FFFFFF"/>
      </a:lt1>
      <a:dk2>
        <a:srgbClr val="981E32"/>
      </a:dk2>
      <a:lt2>
        <a:srgbClr val="5E6A71"/>
      </a:lt2>
      <a:accent1>
        <a:srgbClr val="B67233"/>
      </a:accent1>
      <a:accent2>
        <a:srgbClr val="8F7E35"/>
      </a:accent2>
      <a:accent3>
        <a:srgbClr val="3F6B72"/>
      </a:accent3>
      <a:accent4>
        <a:srgbClr val="C69214"/>
      </a:accent4>
      <a:accent5>
        <a:srgbClr val="C60C30"/>
      </a:accent5>
      <a:accent6>
        <a:srgbClr val="D38235"/>
      </a:accent6>
      <a:hlink>
        <a:srgbClr val="3F6B72"/>
      </a:hlink>
      <a:folHlink>
        <a:srgbClr val="3F6B7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black">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t" anchorCtr="0" compatLnSpc="1">
        <a:prstTxWarp prst="textNoShape">
          <a:avLst/>
        </a:prstTxWarp>
        <a:spAutoFit/>
      </a:bodyPr>
      <a:lstStyle>
        <a:defPPr marL="165100" indent="0" algn="l">
          <a:buNone/>
          <a:defRPr dirty="0">
            <a:cs typeface="Lucida Sans" panose="020B0602040502020204"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AF16FF01E3EA45B04439CD882B7A6D" ma:contentTypeVersion="1" ma:contentTypeDescription="Create a new document." ma:contentTypeScope="" ma:versionID="e0cde55611c3006acd4b6c3f48055dcd">
  <xsd:schema xmlns:xsd="http://www.w3.org/2001/XMLSchema" xmlns:xs="http://www.w3.org/2001/XMLSchema" xmlns:p="http://schemas.microsoft.com/office/2006/metadata/properties" xmlns:ns2="http://schemas.microsoft.com/sharepoint/v4" targetNamespace="http://schemas.microsoft.com/office/2006/metadata/properties" ma:root="true" ma:fieldsID="69c964eb155c0a6cdc109c9fdb3bf986"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B5822A-45EA-441D-8FA1-43B6581C4B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636FD8-8AFB-4791-BBAE-A7C83500A858}">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4"/>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F7C3795-B2E1-444A-8E56-EA668D4F38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55236</TotalTime>
  <Words>3564</Words>
  <Application>Microsoft Office PowerPoint</Application>
  <PresentationFormat>On-screen Show (16:9)</PresentationFormat>
  <Paragraphs>816</Paragraphs>
  <Slides>91</Slides>
  <Notes>91</Notes>
  <HiddenSlides>1</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91</vt:i4>
      </vt:variant>
    </vt:vector>
  </HeadingPairs>
  <TitlesOfParts>
    <vt:vector size="104" baseType="lpstr">
      <vt:lpstr>Arial</vt:lpstr>
      <vt:lpstr>Lucida Sans</vt:lpstr>
      <vt:lpstr>Times New Roman</vt:lpstr>
      <vt:lpstr>Default Design</vt:lpstr>
      <vt:lpstr>6_Default Design</vt:lpstr>
      <vt:lpstr>7_Default Design</vt:lpstr>
      <vt:lpstr>8_Default Design</vt:lpstr>
      <vt:lpstr>1_Default Design</vt:lpstr>
      <vt:lpstr>2_Default Design</vt:lpstr>
      <vt:lpstr>5_Default Design</vt:lpstr>
      <vt:lpstr>3_Default Design</vt:lpstr>
      <vt:lpstr>4_Default Design</vt:lpstr>
      <vt:lpstr>9_Default Design</vt:lpstr>
      <vt:lpstr>Workday Compensation</vt:lpstr>
      <vt:lpstr>Document Information</vt:lpstr>
      <vt:lpstr>Ground Rules (1 of 3)</vt:lpstr>
      <vt:lpstr>Ground Rules (2 of 3)</vt:lpstr>
      <vt:lpstr>Ground Rules (3 of 3)</vt:lpstr>
      <vt:lpstr>Course Overview </vt:lpstr>
      <vt:lpstr>Course Agenda (1 of 3)</vt:lpstr>
      <vt:lpstr>Course Agenda (2 of 3)</vt:lpstr>
      <vt:lpstr>Course Agenda (3 of 3)</vt:lpstr>
      <vt:lpstr>Course Objectives</vt:lpstr>
      <vt:lpstr>Lesson One</vt:lpstr>
      <vt:lpstr>Lesson 1 Objectives</vt:lpstr>
      <vt:lpstr>Key Terms</vt:lpstr>
      <vt:lpstr>Key Process Changes (1 of 2)</vt:lpstr>
      <vt:lpstr>Key Process Changes (2 of 2)</vt:lpstr>
      <vt:lpstr>Compensation Roles (1 of 4)</vt:lpstr>
      <vt:lpstr>Compensation Roles (2 of 4)</vt:lpstr>
      <vt:lpstr>Compensation Roles (3 of 4)</vt:lpstr>
      <vt:lpstr>Compensation Roles (4 of 4)</vt:lpstr>
      <vt:lpstr>Compensation Processes</vt:lpstr>
      <vt:lpstr>Standalone Category</vt:lpstr>
      <vt:lpstr>Staffing Category</vt:lpstr>
      <vt:lpstr>Time and Absence or Recruiting</vt:lpstr>
      <vt:lpstr>Lesson 1 Summary</vt:lpstr>
      <vt:lpstr>Lesson Two</vt:lpstr>
      <vt:lpstr>Lesson 2 Objectives</vt:lpstr>
      <vt:lpstr>Default Compensation (1 of 7)</vt:lpstr>
      <vt:lpstr>Default Compensation (2 of 7)</vt:lpstr>
      <vt:lpstr>Default Compensation (3 of 7)</vt:lpstr>
      <vt:lpstr>Default Compensation (4 of 7)</vt:lpstr>
      <vt:lpstr>Default Compensation (5 of 7)</vt:lpstr>
      <vt:lpstr>Default Compensation (6 of 7)</vt:lpstr>
      <vt:lpstr>Default Compensation (7 of 7)</vt:lpstr>
      <vt:lpstr>Practice 2.1</vt:lpstr>
      <vt:lpstr>Lesson 2 Summary</vt:lpstr>
      <vt:lpstr>Lesson Three</vt:lpstr>
      <vt:lpstr>Lesson 3 Objectives</vt:lpstr>
      <vt:lpstr>Propose Compensation Hire (1 of 4)</vt:lpstr>
      <vt:lpstr>Propose Compensation Hire (2 of 4)</vt:lpstr>
      <vt:lpstr>Propose Compensation Hire (3 of 4)</vt:lpstr>
      <vt:lpstr>Propose Compensation Hire (4 of 4)</vt:lpstr>
      <vt:lpstr>Lesson 3 Summary</vt:lpstr>
      <vt:lpstr>Lesson Four</vt:lpstr>
      <vt:lpstr>Lesson 4 Objectives</vt:lpstr>
      <vt:lpstr>Process Overview</vt:lpstr>
      <vt:lpstr>Request Compensation Change</vt:lpstr>
      <vt:lpstr>Compensation Change (1 of 4)</vt:lpstr>
      <vt:lpstr>Compensation Change (2 of 4)</vt:lpstr>
      <vt:lpstr>Compensation Change (3 of 4)</vt:lpstr>
      <vt:lpstr>Compensation Change (4 of 4)</vt:lpstr>
      <vt:lpstr>Assign Costing Allocation To Do’s</vt:lpstr>
      <vt:lpstr>Review Documents (1 of 2)</vt:lpstr>
      <vt:lpstr>Review Documents (2 of 2)</vt:lpstr>
      <vt:lpstr>Demonstration 4.1</vt:lpstr>
      <vt:lpstr>Lesson 4 Summary</vt:lpstr>
      <vt:lpstr>Lesson Five</vt:lpstr>
      <vt:lpstr>Lesson 5 Objectives</vt:lpstr>
      <vt:lpstr>Request One-Time Payment</vt:lpstr>
      <vt:lpstr>One-Time Payment (1 of 6)</vt:lpstr>
      <vt:lpstr>One-Time Payment (2 of 6)</vt:lpstr>
      <vt:lpstr>One-Time Payment (3 of 6)</vt:lpstr>
      <vt:lpstr>One-Time Payment (4 of 6)</vt:lpstr>
      <vt:lpstr>One-Time Payment (5 of 6)</vt:lpstr>
      <vt:lpstr>One-Time Payment (6 of 6)</vt:lpstr>
      <vt:lpstr>Demonstration 5.1</vt:lpstr>
      <vt:lpstr>Lesson 5 Summary</vt:lpstr>
      <vt:lpstr>Lesson Six</vt:lpstr>
      <vt:lpstr>Lesson 6 Objectives</vt:lpstr>
      <vt:lpstr>Period Activity Pay Process (1 of 2)</vt:lpstr>
      <vt:lpstr>Period Activity Pay Process (2 of 2)</vt:lpstr>
      <vt:lpstr>Assign Period Activity Pay (1 of 2)</vt:lpstr>
      <vt:lpstr>Assign Period Activity Pay (2 of 2)</vt:lpstr>
      <vt:lpstr>Demonstration 6.4</vt:lpstr>
      <vt:lpstr>Lesson 6 Summary</vt:lpstr>
      <vt:lpstr>Lesson Seven</vt:lpstr>
      <vt:lpstr>Lesson 7 Objectives</vt:lpstr>
      <vt:lpstr>Compensation Reports (1 of 2)</vt:lpstr>
      <vt:lpstr>Compensation Reports (2 of 2)</vt:lpstr>
      <vt:lpstr>Lesson 7 Summary</vt:lpstr>
      <vt:lpstr>Additional Resources (1 of 2)</vt:lpstr>
      <vt:lpstr>Additional Resources (2 of 2)</vt:lpstr>
      <vt:lpstr>Knowledge Check 1</vt:lpstr>
      <vt:lpstr>Knowledge Check 1 Answer</vt:lpstr>
      <vt:lpstr>Knowledge Check 2</vt:lpstr>
      <vt:lpstr>Knowledge Check 2 Answer</vt:lpstr>
      <vt:lpstr>Knowledge Check 3</vt:lpstr>
      <vt:lpstr>Knowledge Check 3 Answer</vt:lpstr>
      <vt:lpstr>Course Summary</vt:lpstr>
      <vt:lpstr>Workday Support</vt:lpstr>
      <vt:lpstr>Course Evaluation</vt:lpstr>
      <vt:lpstr>You have successfully completed the Workday Compensation course!</vt:lpstr>
    </vt:vector>
  </TitlesOfParts>
  <Company>Washington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Compensation</dc:title>
  <dc:creator>Marketing</dc:creator>
  <cp:lastModifiedBy>Tovar-Moreno, Deyanira</cp:lastModifiedBy>
  <cp:revision>1472</cp:revision>
  <cp:lastPrinted>2020-09-23T20:23:38Z</cp:lastPrinted>
  <dcterms:created xsi:type="dcterms:W3CDTF">2001-10-04T20:08:10Z</dcterms:created>
  <dcterms:modified xsi:type="dcterms:W3CDTF">2020-12-15T19:18:20Z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0x01010028AF16FF01E3EA45B04439CD882B7A6D</vt:lpwstr>
  </property>
</Properties>
</file>