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335" r:id="rId5"/>
    <p:sldMasterId id="2147484352" r:id="rId6"/>
    <p:sldMasterId id="2147484373" r:id="rId7"/>
    <p:sldMasterId id="2147484377" r:id="rId8"/>
  </p:sldMasterIdLst>
  <p:notesMasterIdLst>
    <p:notesMasterId r:id="rId51"/>
  </p:notesMasterIdLst>
  <p:handoutMasterIdLst>
    <p:handoutMasterId r:id="rId52"/>
  </p:handoutMasterIdLst>
  <p:sldIdLst>
    <p:sldId id="444" r:id="rId9"/>
    <p:sldId id="480" r:id="rId10"/>
    <p:sldId id="457" r:id="rId11"/>
    <p:sldId id="686" r:id="rId12"/>
    <p:sldId id="687" r:id="rId13"/>
    <p:sldId id="397" r:id="rId14"/>
    <p:sldId id="680" r:id="rId15"/>
    <p:sldId id="596" r:id="rId16"/>
    <p:sldId id="597" r:id="rId17"/>
    <p:sldId id="711" r:id="rId18"/>
    <p:sldId id="691" r:id="rId19"/>
    <p:sldId id="693" r:id="rId20"/>
    <p:sldId id="694" r:id="rId21"/>
    <p:sldId id="695" r:id="rId22"/>
    <p:sldId id="696" r:id="rId23"/>
    <p:sldId id="685" r:id="rId24"/>
    <p:sldId id="697" r:id="rId25"/>
    <p:sldId id="539" r:id="rId26"/>
    <p:sldId id="688" r:id="rId27"/>
    <p:sldId id="541" r:id="rId28"/>
    <p:sldId id="706" r:id="rId29"/>
    <p:sldId id="698" r:id="rId30"/>
    <p:sldId id="699" r:id="rId31"/>
    <p:sldId id="766" r:id="rId32"/>
    <p:sldId id="767" r:id="rId33"/>
    <p:sldId id="768" r:id="rId34"/>
    <p:sldId id="543" r:id="rId35"/>
    <p:sldId id="689" r:id="rId36"/>
    <p:sldId id="545" r:id="rId37"/>
    <p:sldId id="708" r:id="rId38"/>
    <p:sldId id="709" r:id="rId39"/>
    <p:sldId id="701" r:id="rId40"/>
    <p:sldId id="702" r:id="rId41"/>
    <p:sldId id="769" r:id="rId42"/>
    <p:sldId id="547" r:id="rId43"/>
    <p:sldId id="690" r:id="rId44"/>
    <p:sldId id="704" r:id="rId45"/>
    <p:sldId id="575" r:id="rId46"/>
    <p:sldId id="393" r:id="rId47"/>
    <p:sldId id="714" r:id="rId48"/>
    <p:sldId id="765" r:id="rId49"/>
    <p:sldId id="759" r:id="rId50"/>
  </p:sldIdLst>
  <p:sldSz cx="9144000" cy="5143500" type="screen16x9"/>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084" userDrawn="1">
          <p15:clr>
            <a:srgbClr val="A4A3A4"/>
          </p15:clr>
        </p15:guide>
        <p15:guide id="2" orient="horz" pos="516" userDrawn="1">
          <p15:clr>
            <a:srgbClr val="A4A3A4"/>
          </p15:clr>
        </p15:guide>
        <p15:guide id="3" pos="264" userDrawn="1">
          <p15:clr>
            <a:srgbClr val="A4A3A4"/>
          </p15:clr>
        </p15:guide>
        <p15:guide id="4" pos="5640" userDrawn="1">
          <p15:clr>
            <a:srgbClr val="A4A3A4"/>
          </p15:clr>
        </p15:guide>
        <p15:guide id="5" pos="96" userDrawn="1">
          <p15:clr>
            <a:srgbClr val="A4A3A4"/>
          </p15:clr>
        </p15:guide>
        <p15:guide id="6" pos="336" userDrawn="1">
          <p15:clr>
            <a:srgbClr val="A4A3A4"/>
          </p15:clr>
        </p15:guide>
        <p15:guide id="7" pos="432" userDrawn="1">
          <p15:clr>
            <a:srgbClr val="A4A3A4"/>
          </p15:clr>
        </p15:guide>
        <p15:guide id="8" orient="horz" pos="612" userDrawn="1">
          <p15:clr>
            <a:srgbClr val="A4A3A4"/>
          </p15:clr>
        </p15:guide>
        <p15:guide id="9" orient="horz" pos="804"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s, Bhaswati" initials="DB" lastIdx="6" clrIdx="0">
    <p:extLst>
      <p:ext uri="{19B8F6BF-5375-455C-9EA6-DF929625EA0E}">
        <p15:presenceInfo xmlns:p15="http://schemas.microsoft.com/office/powerpoint/2012/main" userId="S-1-5-21-238447276-1040861923-1850952788-1139909" providerId="AD"/>
      </p:ext>
    </p:extLst>
  </p:cmAuthor>
  <p:cmAuthor id="2" name="Sharma, Deepti" initials="SD" lastIdx="9" clrIdx="1">
    <p:extLst>
      <p:ext uri="{19B8F6BF-5375-455C-9EA6-DF929625EA0E}">
        <p15:presenceInfo xmlns:p15="http://schemas.microsoft.com/office/powerpoint/2012/main" userId="S-1-5-21-238447276-1040861923-1850952788-1647023" providerId="AD"/>
      </p:ext>
    </p:extLst>
  </p:cmAuthor>
  <p:cmAuthor id="3" name="Tigga, Jenny J" initials="TJJ" lastIdx="6" clrIdx="2">
    <p:extLst>
      <p:ext uri="{19B8F6BF-5375-455C-9EA6-DF929625EA0E}">
        <p15:presenceInfo xmlns:p15="http://schemas.microsoft.com/office/powerpoint/2012/main" userId="S-1-5-21-238447276-1040861923-1850952788-2385275" providerId="AD"/>
      </p:ext>
    </p:extLst>
  </p:cmAuthor>
  <p:cmAuthor id="4" name="Hubbard, Brigham" initials="HB" lastIdx="11" clrIdx="3">
    <p:extLst>
      <p:ext uri="{19B8F6BF-5375-455C-9EA6-DF929625EA0E}">
        <p15:presenceInfo xmlns:p15="http://schemas.microsoft.com/office/powerpoint/2012/main" userId="S-1-5-21-861567501-115176313-682003330-1849160" providerId="AD"/>
      </p:ext>
    </p:extLst>
  </p:cmAuthor>
  <p:cmAuthor id="5" name="Deloitte" initials="Deloitte" lastIdx="10" clrIdx="4">
    <p:extLst>
      <p:ext uri="{19B8F6BF-5375-455C-9EA6-DF929625EA0E}">
        <p15:presenceInfo xmlns:p15="http://schemas.microsoft.com/office/powerpoint/2012/main" userId="Deloi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68E"/>
    <a:srgbClr val="2F5055"/>
    <a:srgbClr val="3F6B72"/>
    <a:srgbClr val="5E6A67"/>
    <a:srgbClr val="981E32"/>
    <a:srgbClr val="5E6A71"/>
    <a:srgbClr val="5E6A33"/>
    <a:srgbClr val="B67233"/>
    <a:srgbClr val="564C2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80141" autoAdjust="0"/>
  </p:normalViewPr>
  <p:slideViewPr>
    <p:cSldViewPr snapToGrid="0">
      <p:cViewPr varScale="1">
        <p:scale>
          <a:sx n="122" d="100"/>
          <a:sy n="122" d="100"/>
        </p:scale>
        <p:origin x="1146" y="96"/>
      </p:cViewPr>
      <p:guideLst>
        <p:guide orient="horz" pos="3084"/>
        <p:guide orient="horz" pos="516"/>
        <p:guide pos="264"/>
        <p:guide pos="5640"/>
        <p:guide pos="96"/>
        <p:guide pos="336"/>
        <p:guide pos="432"/>
        <p:guide orient="horz" pos="612"/>
        <p:guide orient="horz" pos="8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1" d="100"/>
          <a:sy n="81" d="100"/>
        </p:scale>
        <p:origin x="2117" y="62"/>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3886200" y="0"/>
            <a:ext cx="437673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8277225" y="0"/>
            <a:ext cx="10175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516AA1B2-11A1-4751-823D-3CA2E78EF76A}" type="datetime1">
              <a:rPr lang="en-US"/>
              <a:pPr>
                <a:defRPr/>
              </a:pPr>
              <a:t>4/29/2021</a:t>
            </a:fld>
            <a:endParaRPr lang="en-US" dirty="0"/>
          </a:p>
        </p:txBody>
      </p:sp>
      <p:sp>
        <p:nvSpPr>
          <p:cNvPr id="55300" name="Rectangle 4"/>
          <p:cNvSpPr>
            <a:spLocks noGrp="1" noChangeArrowheads="1"/>
          </p:cNvSpPr>
          <p:nvPr>
            <p:ph type="ftr" sz="quarter" idx="2"/>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a:t>Template-Primary on 201</a:t>
            </a:r>
          </a:p>
        </p:txBody>
      </p:sp>
      <p:sp>
        <p:nvSpPr>
          <p:cNvPr id="55301"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0DE92551-6C01-4D60-B44F-EB7A2A053066}" type="slidenum">
              <a:rPr lang="en-US" altLang="en-US"/>
              <a:pPr>
                <a:defRPr/>
              </a:pPr>
              <a:t>‹#›</a:t>
            </a:fld>
            <a:endParaRPr lang="en-US" altLang="en-US"/>
          </a:p>
        </p:txBody>
      </p:sp>
      <p:sp>
        <p:nvSpPr>
          <p:cNvPr id="2" name="TextBox 1"/>
          <p:cNvSpPr txBox="1"/>
          <p:nvPr/>
        </p:nvSpPr>
        <p:spPr>
          <a:xfrm>
            <a:off x="0" y="7938"/>
            <a:ext cx="3757613" cy="277812"/>
          </a:xfrm>
          <a:prstGeom prst="rect">
            <a:avLst/>
          </a:prstGeom>
          <a:noFill/>
        </p:spPr>
        <p:txBody>
          <a:bodyPr lIns="91650" tIns="45825" rIns="91650" bIns="45825">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1766264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5265738" y="0"/>
            <a:ext cx="4029075"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6348C59E-845C-4272-8F1F-F0C339E4E144}" type="datetime1">
              <a:rPr lang="en-US"/>
              <a:pPr>
                <a:defRPr/>
              </a:pPr>
              <a:t>4/29/2021</a:t>
            </a:fld>
            <a:endParaRPr lang="en-US"/>
          </a:p>
        </p:txBody>
      </p:sp>
      <p:sp>
        <p:nvSpPr>
          <p:cNvPr id="4100" name="Rectangle 4"/>
          <p:cNvSpPr>
            <a:spLocks noGrp="1" noRot="1" noChangeAspect="1" noChangeArrowheads="1" noTextEdit="1"/>
          </p:cNvSpPr>
          <p:nvPr>
            <p:ph type="sldImg" idx="2"/>
          </p:nvPr>
        </p:nvSpPr>
        <p:spPr bwMode="auto">
          <a:xfrm>
            <a:off x="2314575" y="527050"/>
            <a:ext cx="46736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30275" y="3330575"/>
            <a:ext cx="7435850" cy="3152775"/>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a:t>Template-Primary on 201</a:t>
            </a:r>
          </a:p>
        </p:txBody>
      </p:sp>
      <p:sp>
        <p:nvSpPr>
          <p:cNvPr id="12295"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811516F0-0E1A-47EA-B2F1-E31F66C568BB}" type="slidenum">
              <a:rPr lang="en-US" altLang="en-US"/>
              <a:pPr>
                <a:defRPr/>
              </a:pPr>
              <a:t>‹#›</a:t>
            </a:fld>
            <a:endParaRPr lang="en-US" altLang="en-US"/>
          </a:p>
        </p:txBody>
      </p:sp>
    </p:spTree>
    <p:extLst>
      <p:ext uri="{BB962C8B-B14F-4D97-AF65-F5344CB8AC3E}">
        <p14:creationId xmlns:p14="http://schemas.microsoft.com/office/powerpoint/2010/main" val="100302316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11"/>
          </p:nvPr>
        </p:nvSpPr>
        <p:spPr/>
        <p:txBody>
          <a:bodyPr/>
          <a:lstStyle/>
          <a:p>
            <a:pPr>
              <a:defRPr/>
            </a:pPr>
            <a:r>
              <a:rPr lang="en-US"/>
              <a:t>Template-Primary on 201</a:t>
            </a:r>
          </a:p>
        </p:txBody>
      </p:sp>
      <p:sp>
        <p:nvSpPr>
          <p:cNvPr id="6" name="Slide Number Placeholder 5"/>
          <p:cNvSpPr>
            <a:spLocks noGrp="1"/>
          </p:cNvSpPr>
          <p:nvPr>
            <p:ph type="sldNum" sz="quarter" idx="12"/>
          </p:nvPr>
        </p:nvSpPr>
        <p:spPr/>
        <p:txBody>
          <a:bodyPr/>
          <a:lstStyle/>
          <a:p>
            <a:pPr>
              <a:defRPr/>
            </a:pPr>
            <a:fld id="{811516F0-0E1A-47EA-B2F1-E31F66C568BB}" type="slidenum">
              <a:rPr lang="en-US" altLang="en-US" smtClean="0"/>
              <a:pPr>
                <a:defRPr/>
              </a:pPr>
              <a:t>1</a:t>
            </a:fld>
            <a:endParaRPr lang="en-US" altLang="en-US"/>
          </a:p>
        </p:txBody>
      </p:sp>
    </p:spTree>
    <p:extLst>
      <p:ext uri="{BB962C8B-B14F-4D97-AF65-F5344CB8AC3E}">
        <p14:creationId xmlns:p14="http://schemas.microsoft.com/office/powerpoint/2010/main" val="417375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10</a:t>
            </a:fld>
            <a:endParaRPr lang="en-US" altLang="en-US"/>
          </a:p>
        </p:txBody>
      </p:sp>
    </p:spTree>
    <p:extLst>
      <p:ext uri="{BB962C8B-B14F-4D97-AF65-F5344CB8AC3E}">
        <p14:creationId xmlns:p14="http://schemas.microsoft.com/office/powerpoint/2010/main" val="19799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107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2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44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8919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728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4354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550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18</a:t>
            </a:fld>
            <a:endParaRPr lang="en-US" altLang="en-US"/>
          </a:p>
        </p:txBody>
      </p:sp>
    </p:spTree>
    <p:extLst>
      <p:ext uri="{BB962C8B-B14F-4D97-AF65-F5344CB8AC3E}">
        <p14:creationId xmlns:p14="http://schemas.microsoft.com/office/powerpoint/2010/main" val="11056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493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88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680">
              <a:defRPr>
                <a:solidFill>
                  <a:schemeClr val="tx1"/>
                </a:solidFill>
                <a:latin typeface="Arial" panose="020B0604020202020204" pitchFamily="34" charset="0"/>
              </a:defRPr>
            </a:lvl1pPr>
            <a:lvl2pPr marL="770613" indent="-296390" defTabSz="956680">
              <a:defRPr>
                <a:solidFill>
                  <a:schemeClr val="tx1"/>
                </a:solidFill>
                <a:latin typeface="Arial" panose="020B0604020202020204" pitchFamily="34" charset="0"/>
              </a:defRPr>
            </a:lvl2pPr>
            <a:lvl3pPr marL="1185558" indent="-237112" defTabSz="956680">
              <a:defRPr>
                <a:solidFill>
                  <a:schemeClr val="tx1"/>
                </a:solidFill>
                <a:latin typeface="Arial" panose="020B0604020202020204" pitchFamily="34" charset="0"/>
              </a:defRPr>
            </a:lvl3pPr>
            <a:lvl4pPr marL="1659782" indent="-237112" defTabSz="956680">
              <a:defRPr>
                <a:solidFill>
                  <a:schemeClr val="tx1"/>
                </a:solidFill>
                <a:latin typeface="Arial" panose="020B0604020202020204" pitchFamily="34" charset="0"/>
              </a:defRPr>
            </a:lvl4pPr>
            <a:lvl5pPr marL="2134005" indent="-237112" defTabSz="956680">
              <a:defRPr>
                <a:solidFill>
                  <a:schemeClr val="tx1"/>
                </a:solidFill>
                <a:latin typeface="Arial" panose="020B0604020202020204" pitchFamily="34" charset="0"/>
              </a:defRPr>
            </a:lvl5pPr>
            <a:lvl6pPr marL="2608229" indent="-237112" defTabSz="956680" eaLnBrk="0" fontAlgn="base" hangingPunct="0">
              <a:spcBef>
                <a:spcPct val="0"/>
              </a:spcBef>
              <a:spcAft>
                <a:spcPct val="0"/>
              </a:spcAft>
              <a:defRPr>
                <a:solidFill>
                  <a:schemeClr val="tx1"/>
                </a:solidFill>
                <a:latin typeface="Arial" panose="020B0604020202020204" pitchFamily="34" charset="0"/>
              </a:defRPr>
            </a:lvl6pPr>
            <a:lvl7pPr marL="3082453" indent="-237112" defTabSz="956680" eaLnBrk="0" fontAlgn="base" hangingPunct="0">
              <a:spcBef>
                <a:spcPct val="0"/>
              </a:spcBef>
              <a:spcAft>
                <a:spcPct val="0"/>
              </a:spcAft>
              <a:defRPr>
                <a:solidFill>
                  <a:schemeClr val="tx1"/>
                </a:solidFill>
                <a:latin typeface="Arial" panose="020B0604020202020204" pitchFamily="34" charset="0"/>
              </a:defRPr>
            </a:lvl7pPr>
            <a:lvl8pPr marL="3556676" indent="-237112" defTabSz="956680" eaLnBrk="0" fontAlgn="base" hangingPunct="0">
              <a:spcBef>
                <a:spcPct val="0"/>
              </a:spcBef>
              <a:spcAft>
                <a:spcPct val="0"/>
              </a:spcAft>
              <a:defRPr>
                <a:solidFill>
                  <a:schemeClr val="tx1"/>
                </a:solidFill>
                <a:latin typeface="Arial" panose="020B0604020202020204" pitchFamily="34" charset="0"/>
              </a:defRPr>
            </a:lvl8pPr>
            <a:lvl9pPr marL="4030899" indent="-237112" defTabSz="956680" eaLnBrk="0" fontAlgn="base" hangingPunct="0">
              <a:spcBef>
                <a:spcPct val="0"/>
              </a:spcBef>
              <a:spcAft>
                <a:spcPct val="0"/>
              </a:spcAft>
              <a:defRPr>
                <a:solidFill>
                  <a:schemeClr val="tx1"/>
                </a:solidFill>
                <a:latin typeface="Arial" panose="020B0604020202020204" pitchFamily="34" charset="0"/>
              </a:defRPr>
            </a:lvl9pPr>
          </a:lstStyle>
          <a:p>
            <a:fld id="{4C8D358D-6443-449C-806E-464C10A73B4E}" type="datetime1">
              <a:rPr lang="en-US" altLang="en-US" smtClean="0"/>
              <a:pPr/>
              <a:t>4/29/2021</a:t>
            </a:fld>
            <a:endParaRPr lang="en-US" altLang="en-US"/>
          </a:p>
        </p:txBody>
      </p:sp>
      <p:sp>
        <p:nvSpPr>
          <p:cNvPr id="788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680">
              <a:defRPr>
                <a:solidFill>
                  <a:schemeClr val="tx1"/>
                </a:solidFill>
                <a:latin typeface="Arial" panose="020B0604020202020204" pitchFamily="34" charset="0"/>
              </a:defRPr>
            </a:lvl1pPr>
            <a:lvl2pPr marL="770613" indent="-296390" defTabSz="956680">
              <a:defRPr>
                <a:solidFill>
                  <a:schemeClr val="tx1"/>
                </a:solidFill>
                <a:latin typeface="Arial" panose="020B0604020202020204" pitchFamily="34" charset="0"/>
              </a:defRPr>
            </a:lvl2pPr>
            <a:lvl3pPr marL="1185558" indent="-237112" defTabSz="956680">
              <a:defRPr>
                <a:solidFill>
                  <a:schemeClr val="tx1"/>
                </a:solidFill>
                <a:latin typeface="Arial" panose="020B0604020202020204" pitchFamily="34" charset="0"/>
              </a:defRPr>
            </a:lvl3pPr>
            <a:lvl4pPr marL="1659782" indent="-237112" defTabSz="956680">
              <a:defRPr>
                <a:solidFill>
                  <a:schemeClr val="tx1"/>
                </a:solidFill>
                <a:latin typeface="Arial" panose="020B0604020202020204" pitchFamily="34" charset="0"/>
              </a:defRPr>
            </a:lvl4pPr>
            <a:lvl5pPr marL="2134005" indent="-237112" defTabSz="956680">
              <a:defRPr>
                <a:solidFill>
                  <a:schemeClr val="tx1"/>
                </a:solidFill>
                <a:latin typeface="Arial" panose="020B0604020202020204" pitchFamily="34" charset="0"/>
              </a:defRPr>
            </a:lvl5pPr>
            <a:lvl6pPr marL="2608229" indent="-237112" defTabSz="956680" eaLnBrk="0" fontAlgn="base" hangingPunct="0">
              <a:spcBef>
                <a:spcPct val="0"/>
              </a:spcBef>
              <a:spcAft>
                <a:spcPct val="0"/>
              </a:spcAft>
              <a:defRPr>
                <a:solidFill>
                  <a:schemeClr val="tx1"/>
                </a:solidFill>
                <a:latin typeface="Arial" panose="020B0604020202020204" pitchFamily="34" charset="0"/>
              </a:defRPr>
            </a:lvl6pPr>
            <a:lvl7pPr marL="3082453" indent="-237112" defTabSz="956680" eaLnBrk="0" fontAlgn="base" hangingPunct="0">
              <a:spcBef>
                <a:spcPct val="0"/>
              </a:spcBef>
              <a:spcAft>
                <a:spcPct val="0"/>
              </a:spcAft>
              <a:defRPr>
                <a:solidFill>
                  <a:schemeClr val="tx1"/>
                </a:solidFill>
                <a:latin typeface="Arial" panose="020B0604020202020204" pitchFamily="34" charset="0"/>
              </a:defRPr>
            </a:lvl7pPr>
            <a:lvl8pPr marL="3556676" indent="-237112" defTabSz="956680" eaLnBrk="0" fontAlgn="base" hangingPunct="0">
              <a:spcBef>
                <a:spcPct val="0"/>
              </a:spcBef>
              <a:spcAft>
                <a:spcPct val="0"/>
              </a:spcAft>
              <a:defRPr>
                <a:solidFill>
                  <a:schemeClr val="tx1"/>
                </a:solidFill>
                <a:latin typeface="Arial" panose="020B0604020202020204" pitchFamily="34" charset="0"/>
              </a:defRPr>
            </a:lvl8pPr>
            <a:lvl9pPr marL="4030899" indent="-237112" defTabSz="956680" eaLnBrk="0" fontAlgn="base" hangingPunct="0">
              <a:spcBef>
                <a:spcPct val="0"/>
              </a:spcBef>
              <a:spcAft>
                <a:spcPct val="0"/>
              </a:spcAft>
              <a:defRPr>
                <a:solidFill>
                  <a:schemeClr val="tx1"/>
                </a:solidFill>
                <a:latin typeface="Arial" panose="020B0604020202020204" pitchFamily="34" charset="0"/>
              </a:defRPr>
            </a:lvl9pPr>
          </a:lstStyle>
          <a:p>
            <a:r>
              <a:rPr lang="en-US" altLang="en-US"/>
              <a:t>Template-Primary on 431-shield.ppt</a:t>
            </a:r>
          </a:p>
        </p:txBody>
      </p:sp>
      <p:sp>
        <p:nvSpPr>
          <p:cNvPr id="788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33">
              <a:defRPr>
                <a:solidFill>
                  <a:schemeClr val="tx1"/>
                </a:solidFill>
                <a:latin typeface="Arial" panose="020B0604020202020204" pitchFamily="34" charset="0"/>
              </a:defRPr>
            </a:lvl1pPr>
            <a:lvl2pPr marL="770613" indent="-296390" defTabSz="955033">
              <a:defRPr>
                <a:solidFill>
                  <a:schemeClr val="tx1"/>
                </a:solidFill>
                <a:latin typeface="Arial" panose="020B0604020202020204" pitchFamily="34" charset="0"/>
              </a:defRPr>
            </a:lvl2pPr>
            <a:lvl3pPr marL="1185558" indent="-237112" defTabSz="955033">
              <a:defRPr>
                <a:solidFill>
                  <a:schemeClr val="tx1"/>
                </a:solidFill>
                <a:latin typeface="Arial" panose="020B0604020202020204" pitchFamily="34" charset="0"/>
              </a:defRPr>
            </a:lvl3pPr>
            <a:lvl4pPr marL="1659782" indent="-237112" defTabSz="955033">
              <a:defRPr>
                <a:solidFill>
                  <a:schemeClr val="tx1"/>
                </a:solidFill>
                <a:latin typeface="Arial" panose="020B0604020202020204" pitchFamily="34" charset="0"/>
              </a:defRPr>
            </a:lvl4pPr>
            <a:lvl5pPr marL="2134005" indent="-237112" defTabSz="955033">
              <a:defRPr>
                <a:solidFill>
                  <a:schemeClr val="tx1"/>
                </a:solidFill>
                <a:latin typeface="Arial" panose="020B0604020202020204" pitchFamily="34" charset="0"/>
              </a:defRPr>
            </a:lvl5pPr>
            <a:lvl6pPr marL="2608229" indent="-237112" defTabSz="955033" eaLnBrk="0" fontAlgn="base" hangingPunct="0">
              <a:spcBef>
                <a:spcPct val="0"/>
              </a:spcBef>
              <a:spcAft>
                <a:spcPct val="0"/>
              </a:spcAft>
              <a:defRPr>
                <a:solidFill>
                  <a:schemeClr val="tx1"/>
                </a:solidFill>
                <a:latin typeface="Arial" panose="020B0604020202020204" pitchFamily="34" charset="0"/>
              </a:defRPr>
            </a:lvl6pPr>
            <a:lvl7pPr marL="3082453" indent="-237112" defTabSz="955033" eaLnBrk="0" fontAlgn="base" hangingPunct="0">
              <a:spcBef>
                <a:spcPct val="0"/>
              </a:spcBef>
              <a:spcAft>
                <a:spcPct val="0"/>
              </a:spcAft>
              <a:defRPr>
                <a:solidFill>
                  <a:schemeClr val="tx1"/>
                </a:solidFill>
                <a:latin typeface="Arial" panose="020B0604020202020204" pitchFamily="34" charset="0"/>
              </a:defRPr>
            </a:lvl7pPr>
            <a:lvl8pPr marL="3556676" indent="-237112" defTabSz="955033" eaLnBrk="0" fontAlgn="base" hangingPunct="0">
              <a:spcBef>
                <a:spcPct val="0"/>
              </a:spcBef>
              <a:spcAft>
                <a:spcPct val="0"/>
              </a:spcAft>
              <a:defRPr>
                <a:solidFill>
                  <a:schemeClr val="tx1"/>
                </a:solidFill>
                <a:latin typeface="Arial" panose="020B0604020202020204" pitchFamily="34" charset="0"/>
              </a:defRPr>
            </a:lvl8pPr>
            <a:lvl9pPr marL="4030899" indent="-237112" defTabSz="955033" eaLnBrk="0" fontAlgn="base" hangingPunct="0">
              <a:spcBef>
                <a:spcPct val="0"/>
              </a:spcBef>
              <a:spcAft>
                <a:spcPct val="0"/>
              </a:spcAft>
              <a:defRPr>
                <a:solidFill>
                  <a:schemeClr val="tx1"/>
                </a:solidFill>
                <a:latin typeface="Arial" panose="020B0604020202020204" pitchFamily="34" charset="0"/>
              </a:defRPr>
            </a:lvl9pPr>
          </a:lstStyle>
          <a:p>
            <a:fld id="{82FD59AD-8F1B-496C-B401-75A54F413166}" type="slidenum">
              <a:rPr lang="en-US" altLang="en-US" smtClean="0"/>
              <a:pPr/>
              <a:t>2</a:t>
            </a:fld>
            <a:endParaRPr lang="en-US" altLang="en-US"/>
          </a:p>
        </p:txBody>
      </p:sp>
    </p:spTree>
    <p:extLst>
      <p:ext uri="{BB962C8B-B14F-4D97-AF65-F5344CB8AC3E}">
        <p14:creationId xmlns:p14="http://schemas.microsoft.com/office/powerpoint/2010/main" val="1647715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20</a:t>
            </a:fld>
            <a:endParaRPr lang="en-US" altLang="en-US"/>
          </a:p>
        </p:txBody>
      </p:sp>
    </p:spTree>
    <p:extLst>
      <p:ext uri="{BB962C8B-B14F-4D97-AF65-F5344CB8AC3E}">
        <p14:creationId xmlns:p14="http://schemas.microsoft.com/office/powerpoint/2010/main" val="2610570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21</a:t>
            </a:fld>
            <a:endParaRPr lang="en-US" altLang="en-US"/>
          </a:p>
        </p:txBody>
      </p:sp>
    </p:spTree>
    <p:extLst>
      <p:ext uri="{BB962C8B-B14F-4D97-AF65-F5344CB8AC3E}">
        <p14:creationId xmlns:p14="http://schemas.microsoft.com/office/powerpoint/2010/main" val="3171138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22</a:t>
            </a:fld>
            <a:endParaRPr lang="en-US" altLang="en-US"/>
          </a:p>
        </p:txBody>
      </p:sp>
    </p:spTree>
    <p:extLst>
      <p:ext uri="{BB962C8B-B14F-4D97-AF65-F5344CB8AC3E}">
        <p14:creationId xmlns:p14="http://schemas.microsoft.com/office/powerpoint/2010/main" val="91505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23</a:t>
            </a:fld>
            <a:endParaRPr lang="en-US" altLang="en-US"/>
          </a:p>
        </p:txBody>
      </p:sp>
    </p:spTree>
    <p:extLst>
      <p:ext uri="{BB962C8B-B14F-4D97-AF65-F5344CB8AC3E}">
        <p14:creationId xmlns:p14="http://schemas.microsoft.com/office/powerpoint/2010/main" val="2557861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24</a:t>
            </a:fld>
            <a:endParaRPr lang="en-US" altLang="en-US"/>
          </a:p>
        </p:txBody>
      </p:sp>
    </p:spTree>
    <p:extLst>
      <p:ext uri="{BB962C8B-B14F-4D97-AF65-F5344CB8AC3E}">
        <p14:creationId xmlns:p14="http://schemas.microsoft.com/office/powerpoint/2010/main" val="2415986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25</a:t>
            </a:fld>
            <a:endParaRPr lang="en-US" altLang="en-US"/>
          </a:p>
        </p:txBody>
      </p:sp>
    </p:spTree>
    <p:extLst>
      <p:ext uri="{BB962C8B-B14F-4D97-AF65-F5344CB8AC3E}">
        <p14:creationId xmlns:p14="http://schemas.microsoft.com/office/powerpoint/2010/main" val="2447764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26</a:t>
            </a:fld>
            <a:endParaRPr lang="en-US" altLang="en-US"/>
          </a:p>
        </p:txBody>
      </p:sp>
    </p:spTree>
    <p:extLst>
      <p:ext uri="{BB962C8B-B14F-4D97-AF65-F5344CB8AC3E}">
        <p14:creationId xmlns:p14="http://schemas.microsoft.com/office/powerpoint/2010/main" val="146819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27</a:t>
            </a:fld>
            <a:endParaRPr lang="en-US" altLang="en-US"/>
          </a:p>
        </p:txBody>
      </p:sp>
    </p:spTree>
    <p:extLst>
      <p:ext uri="{BB962C8B-B14F-4D97-AF65-F5344CB8AC3E}">
        <p14:creationId xmlns:p14="http://schemas.microsoft.com/office/powerpoint/2010/main" val="325056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188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29</a:t>
            </a:fld>
            <a:endParaRPr lang="en-US" altLang="en-US"/>
          </a:p>
        </p:txBody>
      </p:sp>
    </p:spTree>
    <p:extLst>
      <p:ext uri="{BB962C8B-B14F-4D97-AF65-F5344CB8AC3E}">
        <p14:creationId xmlns:p14="http://schemas.microsoft.com/office/powerpoint/2010/main" val="368995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a:t>
            </a:fld>
            <a:endParaRPr lang="en-US" altLang="en-US"/>
          </a:p>
        </p:txBody>
      </p:sp>
    </p:spTree>
    <p:extLst>
      <p:ext uri="{BB962C8B-B14F-4D97-AF65-F5344CB8AC3E}">
        <p14:creationId xmlns:p14="http://schemas.microsoft.com/office/powerpoint/2010/main" val="25153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30</a:t>
            </a:fld>
            <a:endParaRPr lang="en-US" altLang="en-US"/>
          </a:p>
        </p:txBody>
      </p:sp>
    </p:spTree>
    <p:extLst>
      <p:ext uri="{BB962C8B-B14F-4D97-AF65-F5344CB8AC3E}">
        <p14:creationId xmlns:p14="http://schemas.microsoft.com/office/powerpoint/2010/main" val="3454218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31</a:t>
            </a:fld>
            <a:endParaRPr lang="en-US" altLang="en-US"/>
          </a:p>
        </p:txBody>
      </p:sp>
    </p:spTree>
    <p:extLst>
      <p:ext uri="{BB962C8B-B14F-4D97-AF65-F5344CB8AC3E}">
        <p14:creationId xmlns:p14="http://schemas.microsoft.com/office/powerpoint/2010/main" val="1340838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32</a:t>
            </a:fld>
            <a:endParaRPr lang="en-US" altLang="en-US"/>
          </a:p>
        </p:txBody>
      </p:sp>
    </p:spTree>
    <p:extLst>
      <p:ext uri="{BB962C8B-B14F-4D97-AF65-F5344CB8AC3E}">
        <p14:creationId xmlns:p14="http://schemas.microsoft.com/office/powerpoint/2010/main" val="2237113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33</a:t>
            </a:fld>
            <a:endParaRPr lang="en-US" altLang="en-US"/>
          </a:p>
        </p:txBody>
      </p:sp>
    </p:spTree>
    <p:extLst>
      <p:ext uri="{BB962C8B-B14F-4D97-AF65-F5344CB8AC3E}">
        <p14:creationId xmlns:p14="http://schemas.microsoft.com/office/powerpoint/2010/main" val="1042602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34</a:t>
            </a:fld>
            <a:endParaRPr lang="en-US" altLang="en-US"/>
          </a:p>
        </p:txBody>
      </p:sp>
    </p:spTree>
    <p:extLst>
      <p:ext uri="{BB962C8B-B14F-4D97-AF65-F5344CB8AC3E}">
        <p14:creationId xmlns:p14="http://schemas.microsoft.com/office/powerpoint/2010/main" val="836869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35</a:t>
            </a:fld>
            <a:endParaRPr lang="en-US" altLang="en-US"/>
          </a:p>
        </p:txBody>
      </p:sp>
    </p:spTree>
    <p:extLst>
      <p:ext uri="{BB962C8B-B14F-4D97-AF65-F5344CB8AC3E}">
        <p14:creationId xmlns:p14="http://schemas.microsoft.com/office/powerpoint/2010/main" val="2371800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7979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37</a:t>
            </a:fld>
            <a:endParaRPr lang="en-US" altLang="en-US"/>
          </a:p>
        </p:txBody>
      </p:sp>
    </p:spTree>
    <p:extLst>
      <p:ext uri="{BB962C8B-B14F-4D97-AF65-F5344CB8AC3E}">
        <p14:creationId xmlns:p14="http://schemas.microsoft.com/office/powerpoint/2010/main" val="4070912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38</a:t>
            </a:fld>
            <a:endParaRPr lang="en-US" altLang="en-US"/>
          </a:p>
        </p:txBody>
      </p:sp>
    </p:spTree>
    <p:extLst>
      <p:ext uri="{BB962C8B-B14F-4D97-AF65-F5344CB8AC3E}">
        <p14:creationId xmlns:p14="http://schemas.microsoft.com/office/powerpoint/2010/main" val="2131721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39</a:t>
            </a:fld>
            <a:endParaRPr lang="en-US" altLang="en-US"/>
          </a:p>
        </p:txBody>
      </p:sp>
    </p:spTree>
    <p:extLst>
      <p:ext uri="{BB962C8B-B14F-4D97-AF65-F5344CB8AC3E}">
        <p14:creationId xmlns:p14="http://schemas.microsoft.com/office/powerpoint/2010/main" val="398581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523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dirty="0"/>
          </a:p>
        </p:txBody>
      </p:sp>
      <p:sp>
        <p:nvSpPr>
          <p:cNvPr id="5" name="Footer Placeholder 4"/>
          <p:cNvSpPr>
            <a:spLocks noGrp="1"/>
          </p:cNvSpPr>
          <p:nvPr>
            <p:ph type="ftr" sz="quarter" idx="4"/>
          </p:nvPr>
        </p:nvSpPr>
        <p:spPr/>
        <p:txBody>
          <a:bodyPr/>
          <a:lstStyle/>
          <a:p>
            <a:pPr>
              <a:defRPr/>
            </a:pPr>
            <a:r>
              <a:rPr lang="en-US" dirty="0"/>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40</a:t>
            </a:fld>
            <a:endParaRPr lang="en-US" altLang="en-US" dirty="0"/>
          </a:p>
        </p:txBody>
      </p:sp>
    </p:spTree>
    <p:extLst>
      <p:ext uri="{BB962C8B-B14F-4D97-AF65-F5344CB8AC3E}">
        <p14:creationId xmlns:p14="http://schemas.microsoft.com/office/powerpoint/2010/main" val="2242955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7820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157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029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6</a:t>
            </a:fld>
            <a:endParaRPr lang="en-US" altLang="en-US"/>
          </a:p>
        </p:txBody>
      </p:sp>
    </p:spTree>
    <p:extLst>
      <p:ext uri="{BB962C8B-B14F-4D97-AF65-F5344CB8AC3E}">
        <p14:creationId xmlns:p14="http://schemas.microsoft.com/office/powerpoint/2010/main" val="103343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Date Placeholder 3"/>
          <p:cNvSpPr>
            <a:spLocks noGrp="1"/>
          </p:cNvSpPr>
          <p:nvPr>
            <p:ph type="dt" idx="1"/>
          </p:nvPr>
        </p:nvSpPr>
        <p:spPr/>
        <p:txBody>
          <a:bodyPr/>
          <a:lstStyle/>
          <a:p>
            <a:pPr marL="0" marR="0" lvl="0" indent="0" algn="r" defTabSz="923828" rtl="0" eaLnBrk="1" fontAlgn="base" latinLnBrk="0" hangingPunct="1">
              <a:lnSpc>
                <a:spcPct val="100000"/>
              </a:lnSpc>
              <a:spcBef>
                <a:spcPct val="0"/>
              </a:spcBef>
              <a:spcAft>
                <a:spcPct val="0"/>
              </a:spcAft>
              <a:buClrTx/>
              <a:buSzTx/>
              <a:buFontTx/>
              <a:buNone/>
              <a:tabLst/>
              <a:defRPr/>
            </a:pPr>
            <a:fld id="{6348C59E-845C-4272-8F1F-F0C339E4E144}"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3828" rtl="0" eaLnBrk="1" fontAlgn="base" latinLnBrk="0" hangingPunct="1">
                <a:lnSpc>
                  <a:spcPct val="100000"/>
                </a:lnSpc>
                <a:spcBef>
                  <a:spcPct val="0"/>
                </a:spcBef>
                <a:spcAft>
                  <a:spcPct val="0"/>
                </a:spcAft>
                <a:buClrTx/>
                <a:buSzTx/>
                <a:buFontTx/>
                <a:buNone/>
                <a:tabLst/>
                <a:defRPr/>
              </a:pPr>
              <a:t>4/29/2021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382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mn-cs"/>
              </a:rPr>
              <a:t>Template-Primary on 201</a:t>
            </a:r>
          </a:p>
        </p:txBody>
      </p:sp>
      <p:sp>
        <p:nvSpPr>
          <p:cNvPr id="6" name="Slide Number Placeholder 5"/>
          <p:cNvSpPr>
            <a:spLocks noGrp="1"/>
          </p:cNvSpPr>
          <p:nvPr>
            <p:ph type="sldNum" sz="quarter" idx="5"/>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811516F0-0E1A-47EA-B2F1-E31F66C568B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327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8</a:t>
            </a:fld>
            <a:endParaRPr lang="en-US" altLang="en-US"/>
          </a:p>
        </p:txBody>
      </p:sp>
    </p:spTree>
    <p:extLst>
      <p:ext uri="{BB962C8B-B14F-4D97-AF65-F5344CB8AC3E}">
        <p14:creationId xmlns:p14="http://schemas.microsoft.com/office/powerpoint/2010/main" val="64961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6348C59E-845C-4272-8F1F-F0C339E4E144}" type="datetime1">
              <a:rPr lang="en-US" smtClean="0"/>
              <a:pPr>
                <a:defRPr/>
              </a:pPr>
              <a:t>4/29/2021</a:t>
            </a:fld>
            <a:endParaRPr lang="en-US"/>
          </a:p>
        </p:txBody>
      </p:sp>
      <p:sp>
        <p:nvSpPr>
          <p:cNvPr id="5" name="Footer Placeholder 4"/>
          <p:cNvSpPr>
            <a:spLocks noGrp="1"/>
          </p:cNvSpPr>
          <p:nvPr>
            <p:ph type="ftr" sz="quarter" idx="4"/>
          </p:nvPr>
        </p:nvSpPr>
        <p:spPr/>
        <p:txBody>
          <a:bodyPr/>
          <a:lstStyle/>
          <a:p>
            <a:pPr>
              <a:defRPr/>
            </a:pPr>
            <a:r>
              <a:rPr lang="en-US"/>
              <a:t>Template-Primary on 201</a:t>
            </a:r>
          </a:p>
        </p:txBody>
      </p:sp>
      <p:sp>
        <p:nvSpPr>
          <p:cNvPr id="6" name="Slide Number Placeholder 5"/>
          <p:cNvSpPr>
            <a:spLocks noGrp="1"/>
          </p:cNvSpPr>
          <p:nvPr>
            <p:ph type="sldNum" sz="quarter" idx="5"/>
          </p:nvPr>
        </p:nvSpPr>
        <p:spPr/>
        <p:txBody>
          <a:bodyPr/>
          <a:lstStyle/>
          <a:p>
            <a:pPr>
              <a:defRPr/>
            </a:pPr>
            <a:fld id="{811516F0-0E1A-47EA-B2F1-E31F66C568BB}" type="slidenum">
              <a:rPr lang="en-US" altLang="en-US" smtClean="0"/>
              <a:pPr>
                <a:defRPr/>
              </a:pPr>
              <a:t>9</a:t>
            </a:fld>
            <a:endParaRPr lang="en-US" altLang="en-US"/>
          </a:p>
        </p:txBody>
      </p:sp>
    </p:spTree>
    <p:extLst>
      <p:ext uri="{BB962C8B-B14F-4D97-AF65-F5344CB8AC3E}">
        <p14:creationId xmlns:p14="http://schemas.microsoft.com/office/powerpoint/2010/main" val="445962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1719322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a:p>
        </p:txBody>
      </p:sp>
    </p:spTree>
    <p:extLst>
      <p:ext uri="{BB962C8B-B14F-4D97-AF65-F5344CB8AC3E}">
        <p14:creationId xmlns:p14="http://schemas.microsoft.com/office/powerpoint/2010/main" val="38634630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36811918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808103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55002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26114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47942283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91096829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97471555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1" y="621730"/>
            <a:ext cx="9145136" cy="424732"/>
          </a:xfrm>
        </p:spPr>
        <p:txBody>
          <a:bodyPr/>
          <a:lstStyle>
            <a:lvl1pPr>
              <a:defRPr sz="2400">
                <a:solidFill>
                  <a:srgbClr val="981F33"/>
                </a:solidFill>
                <a:latin typeface="Lucida Sans" pitchFamily="34" charset="0"/>
              </a:defRPr>
            </a:lvl1pPr>
          </a:lstStyle>
          <a:p>
            <a:r>
              <a:rPr lang="en-US" dirty="0"/>
              <a:t>Click to edit Master title style</a:t>
            </a:r>
          </a:p>
        </p:txBody>
      </p:sp>
      <p:sp>
        <p:nvSpPr>
          <p:cNvPr id="8" name="Content Placeholder 2"/>
          <p:cNvSpPr>
            <a:spLocks noGrp="1"/>
          </p:cNvSpPr>
          <p:nvPr>
            <p:ph sz="half" idx="13"/>
          </p:nvPr>
        </p:nvSpPr>
        <p:spPr>
          <a:xfrm>
            <a:off x="391506" y="1209304"/>
            <a:ext cx="8266720" cy="1808187"/>
          </a:xfrm>
          <a:prstGeom prst="rect">
            <a:avLst/>
          </a:prstGeom>
        </p:spPr>
        <p:txBody>
          <a:bodyPr anchorCtr="0"/>
          <a:lstStyle>
            <a:lvl1pPr>
              <a:lnSpc>
                <a:spcPct val="100000"/>
              </a:lnSpc>
              <a:spcBef>
                <a:spcPts val="0"/>
              </a:spcBef>
              <a:spcAft>
                <a:spcPts val="600"/>
              </a:spcAft>
              <a:buSzPct val="125000"/>
              <a:buFont typeface="Arial" pitchFamily="34" charset="0"/>
              <a:buChar char="•"/>
              <a:defRPr lang="en-US" sz="195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8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6CBEA8D8-2609-493F-8642-D45B5256913F}"/>
              </a:ext>
            </a:extLst>
          </p:cNvPr>
          <p:cNvSpPr>
            <a:spLocks noGrp="1" noChangeArrowheads="1"/>
          </p:cNvSpPr>
          <p:nvPr userDrawn="1">
            <p:ph type="dt" sz="half" idx="14"/>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0C6D78-A2BE-4594-8AC1-8298E5A9AE8E}"/>
              </a:ext>
            </a:extLst>
          </p:cNvPr>
          <p:cNvSpPr>
            <a:spLocks noGrp="1" noChangeArrowheads="1"/>
          </p:cNvSpPr>
          <p:nvPr userDrawn="1">
            <p:ph type="ftr" sz="quarter" idx="15"/>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0D3D61-15B6-45D7-B458-7A4B767A4A39}"/>
              </a:ext>
            </a:extLst>
          </p:cNvPr>
          <p:cNvSpPr>
            <a:spLocks noGrp="1" noChangeArrowheads="1"/>
          </p:cNvSpPr>
          <p:nvPr userDrawn="1">
            <p:ph type="sldNum" sz="quarter" idx="16"/>
          </p:nvPr>
        </p:nvSpPr>
        <p:spPr>
          <a:ln/>
        </p:spPr>
        <p:txBody>
          <a:bodyPr/>
          <a:lstStyle>
            <a:lvl1pPr>
              <a:defRPr/>
            </a:lvl1pPr>
          </a:lstStyle>
          <a:p>
            <a:pPr>
              <a:defRPr/>
            </a:pPr>
            <a:fld id="{4E98082D-3C2C-4A3F-9F01-16C9208BC90B}" type="slidenum">
              <a:rPr lang="en-US" altLang="en-US"/>
              <a:pPr>
                <a:defRPr/>
              </a:pPr>
              <a:t>‹#›</a:t>
            </a:fld>
            <a:endParaRPr lang="en-US" altLang="en-US" dirty="0"/>
          </a:p>
        </p:txBody>
      </p:sp>
    </p:spTree>
    <p:extLst>
      <p:ext uri="{BB962C8B-B14F-4D97-AF65-F5344CB8AC3E}">
        <p14:creationId xmlns:p14="http://schemas.microsoft.com/office/powerpoint/2010/main" val="39598679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42528907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4420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51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55601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2415418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344570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0467967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9459159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30077592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6324397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2677723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36893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212476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21225860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8052625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9041039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36149392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41831613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Title Slide with Picture ">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2214749" y="-29688"/>
            <a:ext cx="7048006" cy="540921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705101" y="41565"/>
            <a:ext cx="5391398" cy="5101936"/>
          </a:xfrm>
          <a:prstGeom prst="rect">
            <a:avLst/>
          </a:prstGeom>
          <a:gradFill flip="none" rotWithShape="1">
            <a:gsLst>
              <a:gs pos="62000">
                <a:schemeClr val="bg1">
                  <a:alpha val="97000"/>
                </a:schemeClr>
              </a:gs>
              <a:gs pos="100000">
                <a:schemeClr val="bg1"/>
              </a:gs>
              <a:gs pos="0">
                <a:schemeClr val="bg1">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6" name="Rectangle 4"/>
          <p:cNvSpPr>
            <a:spLocks noGrp="1" noChangeArrowheads="1"/>
          </p:cNvSpPr>
          <p:nvPr userDrawn="1">
            <p:ph type="ctrTitle" hasCustomPrompt="1"/>
          </p:nvPr>
        </p:nvSpPr>
        <p:spPr bwMode="invGray">
          <a:xfrm>
            <a:off x="338138" y="2525583"/>
            <a:ext cx="7288011" cy="923330"/>
          </a:xfrm>
        </p:spPr>
        <p:txBody>
          <a:bodyPr lIns="0" anchorCtr="0"/>
          <a:lstStyle>
            <a:lvl1pPr marL="0" indent="0" algn="l">
              <a:defRPr sz="6000">
                <a:solidFill>
                  <a:schemeClr val="accent3"/>
                </a:solidFill>
                <a:effectLst/>
              </a:defRPr>
            </a:lvl1pPr>
          </a:lstStyle>
          <a:p>
            <a:r>
              <a:rPr lang="en-US" dirty="0"/>
              <a:t>Course Name</a:t>
            </a:r>
          </a:p>
        </p:txBody>
      </p:sp>
      <p:sp>
        <p:nvSpPr>
          <p:cNvPr id="3077" name="Rectangle 5"/>
          <p:cNvSpPr>
            <a:spLocks noGrp="1" noChangeArrowheads="1"/>
          </p:cNvSpPr>
          <p:nvPr userDrawn="1">
            <p:ph type="subTitle" idx="1" hasCustomPrompt="1"/>
          </p:nvPr>
        </p:nvSpPr>
        <p:spPr bwMode="invGray">
          <a:xfrm>
            <a:off x="314326" y="3734515"/>
            <a:ext cx="6124576" cy="383759"/>
          </a:xfrm>
        </p:spPr>
        <p:txBody>
          <a:bodyPr lIns="0" rIns="0" anchorCtr="0"/>
          <a:lstStyle>
            <a:lvl1pPr marL="63500" indent="0" algn="l">
              <a:buFont typeface="Arial" pitchFamily="34" charset="0"/>
              <a:buNone/>
              <a:defRPr sz="2800" b="1">
                <a:solidFill>
                  <a:schemeClr val="accent3"/>
                </a:solidFill>
                <a:effectLst/>
                <a:latin typeface="Lucida Sans" pitchFamily="34" charset="0"/>
              </a:defRPr>
            </a:lvl1pPr>
          </a:lstStyle>
          <a:p>
            <a:r>
              <a:rPr lang="en-US" dirty="0"/>
              <a:t>Course Code; Delivery Mode</a:t>
            </a:r>
          </a:p>
        </p:txBody>
      </p:sp>
      <p:sp>
        <p:nvSpPr>
          <p:cNvPr id="6" name="Date Placeholder 5"/>
          <p:cNvSpPr>
            <a:spLocks noGrp="1" noChangeArrowheads="1"/>
          </p:cNvSpPr>
          <p:nvPr userDrawn="1">
            <p:ph type="dt" sz="half" idx="10"/>
          </p:nvPr>
        </p:nvSpPr>
        <p:spPr>
          <a:xfrm>
            <a:off x="484188" y="4786313"/>
            <a:ext cx="1550987" cy="357187"/>
          </a:xfrm>
        </p:spPr>
        <p:txBody>
          <a:bodyPr/>
          <a:lstStyle>
            <a:lvl1pPr>
              <a:defRPr sz="1000"/>
            </a:lvl1pPr>
          </a:lstStyle>
          <a:p>
            <a:pPr>
              <a:defRPr/>
            </a:pPr>
            <a:endParaRPr lang="en-US" dirty="0"/>
          </a:p>
        </p:txBody>
      </p:sp>
      <p:sp>
        <p:nvSpPr>
          <p:cNvPr id="7" name="Footer Placeholder 6"/>
          <p:cNvSpPr>
            <a:spLocks noGrp="1" noChangeArrowheads="1"/>
          </p:cNvSpPr>
          <p:nvPr userDrawn="1">
            <p:ph type="ftr" sz="quarter" idx="11"/>
          </p:nvPr>
        </p:nvSpPr>
        <p:spPr>
          <a:xfrm>
            <a:off x="2066925" y="4786313"/>
            <a:ext cx="6100763" cy="357187"/>
          </a:xfrm>
        </p:spPr>
        <p:txBody>
          <a:bodyPr anchorCtr="1"/>
          <a:lstStyle>
            <a:lvl1pPr>
              <a:defRPr sz="1000"/>
            </a:lvl1pPr>
          </a:lstStyle>
          <a:p>
            <a:pPr>
              <a:defRPr/>
            </a:pPr>
            <a:endParaRPr lang="en-US" dirty="0"/>
          </a:p>
        </p:txBody>
      </p:sp>
      <p:sp>
        <p:nvSpPr>
          <p:cNvPr id="8" name="Slide Number Placeholder 7"/>
          <p:cNvSpPr>
            <a:spLocks noGrp="1" noChangeArrowheads="1"/>
          </p:cNvSpPr>
          <p:nvPr userDrawn="1">
            <p:ph type="sldNum" sz="quarter" idx="12"/>
          </p:nvPr>
        </p:nvSpPr>
        <p:spPr>
          <a:xfrm>
            <a:off x="8169275" y="4786313"/>
            <a:ext cx="974725" cy="357187"/>
          </a:xfrm>
        </p:spPr>
        <p:txBody>
          <a:bodyPr/>
          <a:lstStyle>
            <a:lvl1pPr>
              <a:defRPr/>
            </a:lvl1pPr>
          </a:lstStyle>
          <a:p>
            <a:pPr>
              <a:defRPr/>
            </a:pPr>
            <a:fld id="{8B0A684F-8574-4F43-8BC8-46CFB70121F3}" type="slidenum">
              <a:rPr lang="en-US" altLang="en-US"/>
              <a:pPr>
                <a:defRPr/>
              </a:pPr>
              <a:t>‹#›</a:t>
            </a:fld>
            <a:endParaRPr lang="en-US" altLang="en-US" dirty="0"/>
          </a:p>
        </p:txBody>
      </p:sp>
      <p:pic>
        <p:nvPicPr>
          <p:cNvPr id="4" name="Picture 3">
            <a:extLst>
              <a:ext uri="{FF2B5EF4-FFF2-40B4-BE49-F238E27FC236}">
                <a16:creationId xmlns:a16="http://schemas.microsoft.com/office/drawing/2014/main" id="{BBC05152-4B35-4CC5-8BCE-0BDA6D3E5C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4" y="1385"/>
            <a:ext cx="4683512" cy="1207224"/>
          </a:xfrm>
          <a:prstGeom prst="rect">
            <a:avLst/>
          </a:prstGeom>
        </p:spPr>
      </p:pic>
    </p:spTree>
    <p:extLst>
      <p:ext uri="{BB962C8B-B14F-4D97-AF65-F5344CB8AC3E}">
        <p14:creationId xmlns:p14="http://schemas.microsoft.com/office/powerpoint/2010/main" val="383163248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457200" fontAlgn="base">
              <a:lnSpc>
                <a:spcPct val="90000"/>
              </a:lnSpc>
              <a:spcBef>
                <a:spcPct val="0"/>
              </a:spcBef>
              <a:spcAft>
                <a:spcPct val="0"/>
              </a:spcAft>
            </a:pPr>
            <a:endParaRPr lang="en-US" dirty="0">
              <a:solidFill>
                <a:srgbClr val="070605"/>
              </a:solidFill>
            </a:endParaRPr>
          </a:p>
        </p:txBody>
      </p:sp>
      <p:pic>
        <p:nvPicPr>
          <p:cNvPr id="5" name="Content Placeholder 8">
            <a:extLst>
              <a:ext uri="{FF2B5EF4-FFF2-40B4-BE49-F238E27FC236}">
                <a16:creationId xmlns:a16="http://schemas.microsoft.com/office/drawing/2014/main" id="{8502AE71-612B-40DF-86A1-CE4DC348A3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62783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857446"/>
            <a:ext cx="8267118" cy="563231"/>
          </a:xfrm>
        </p:spPr>
        <p:txBody>
          <a:bodyPr lIns="0" rIns="0" anchor="t" anchorCtr="0"/>
          <a:lstStyle>
            <a:lvl1pPr marL="0" indent="0" algn="l">
              <a:defRPr sz="3400">
                <a:solidFill>
                  <a:schemeClr val="tx1"/>
                </a:solidFill>
                <a:effectLst/>
              </a:defRPr>
            </a:lvl1pPr>
          </a:lstStyle>
          <a:p>
            <a:r>
              <a:rPr lang="en-US" dirty="0"/>
              <a:t>Click to enter the module name</a:t>
            </a:r>
          </a:p>
        </p:txBody>
      </p:sp>
      <p:grpSp>
        <p:nvGrpSpPr>
          <p:cNvPr id="8" name="Group 7">
            <a:extLst>
              <a:ext uri="{FF2B5EF4-FFF2-40B4-BE49-F238E27FC236}">
                <a16:creationId xmlns:a16="http://schemas.microsoft.com/office/drawing/2014/main" id="{E7DD40EB-3F47-4D8D-9D30-587B68986A5B}"/>
              </a:ext>
            </a:extLst>
          </p:cNvPr>
          <p:cNvGrpSpPr/>
          <p:nvPr userDrawn="1"/>
        </p:nvGrpSpPr>
        <p:grpSpPr>
          <a:xfrm>
            <a:off x="138736" y="752229"/>
            <a:ext cx="8854133" cy="2035114"/>
            <a:chOff x="138736" y="752229"/>
            <a:chExt cx="8854133" cy="2035114"/>
          </a:xfrm>
        </p:grpSpPr>
        <p:pic>
          <p:nvPicPr>
            <p:cNvPr id="10" name="Picture 9">
              <a:extLst>
                <a:ext uri="{FF2B5EF4-FFF2-40B4-BE49-F238E27FC236}">
                  <a16:creationId xmlns:a16="http://schemas.microsoft.com/office/drawing/2014/main" id="{E989F677-00CA-413C-A1F7-96E10E3FDC79}"/>
                </a:ext>
              </a:extLst>
            </p:cNvPr>
            <p:cNvPicPr>
              <a:picLocks noChangeAspect="1"/>
            </p:cNvPicPr>
            <p:nvPr/>
          </p:nvPicPr>
          <p:blipFill rotWithShape="1">
            <a:blip r:embed="rId2">
              <a:extLst>
                <a:ext uri="{28A0092B-C50C-407E-A947-70E740481C1C}">
                  <a14:useLocalDpi xmlns:a14="http://schemas.microsoft.com/office/drawing/2010/main" val="0"/>
                </a:ext>
              </a:extLst>
            </a:blip>
            <a:srcRect t="38376" b="37839"/>
            <a:stretch/>
          </p:blipFill>
          <p:spPr>
            <a:xfrm>
              <a:off x="549690" y="752229"/>
              <a:ext cx="8044621" cy="1916690"/>
            </a:xfrm>
            <a:prstGeom prst="rect">
              <a:avLst/>
            </a:prstGeom>
          </p:spPr>
        </p:pic>
        <p:sp>
          <p:nvSpPr>
            <p:cNvPr id="11" name="Rectangle 10">
              <a:extLst>
                <a:ext uri="{FF2B5EF4-FFF2-40B4-BE49-F238E27FC236}">
                  <a16:creationId xmlns:a16="http://schemas.microsoft.com/office/drawing/2014/main" id="{1E822E06-39E0-4428-A09C-928B134C2DDD}"/>
                </a:ext>
              </a:extLst>
            </p:cNvPr>
            <p:cNvSpPr/>
            <p:nvPr/>
          </p:nvSpPr>
          <p:spPr>
            <a:xfrm>
              <a:off x="138736" y="752229"/>
              <a:ext cx="8854133" cy="2035114"/>
            </a:xfrm>
            <a:prstGeom prst="rect">
              <a:avLst/>
            </a:prstGeom>
            <a:gradFill flip="none" rotWithShape="1">
              <a:gsLst>
                <a:gs pos="0">
                  <a:schemeClr val="bg1">
                    <a:alpha val="3000"/>
                  </a:schemeClr>
                </a:gs>
                <a:gs pos="100000">
                  <a:schemeClr val="bg1">
                    <a:shade val="100000"/>
                    <a:satMod val="115000"/>
                  </a:scheme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728139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26927390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dirty="0"/>
          </a:p>
        </p:txBody>
      </p:sp>
      <p:sp>
        <p:nvSpPr>
          <p:cNvPr id="7" name="Footer Placeholder 11"/>
          <p:cNvSpPr>
            <a:spLocks noGrp="1" noChangeArrowheads="1"/>
          </p:cNvSpPr>
          <p:nvPr>
            <p:ph type="ftr" sz="quarter" idx="11"/>
          </p:nvPr>
        </p:nvSpPr>
        <p:spPr/>
        <p:txBody>
          <a:bodyPr/>
          <a:lstStyle>
            <a:lvl1pPr>
              <a:defRPr/>
            </a:lvl1pPr>
          </a:lstStyle>
          <a:p>
            <a:pPr>
              <a:defRPr/>
            </a:pPr>
            <a:endParaRPr lang="en-US" dirty="0"/>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dirty="0"/>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5329683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Content Placeholder 6">
            <a:extLst>
              <a:ext uri="{FF2B5EF4-FFF2-40B4-BE49-F238E27FC236}">
                <a16:creationId xmlns:a16="http://schemas.microsoft.com/office/drawing/2014/main" id="{5D2B490F-E119-4517-BA51-5E8D62502C31}"/>
              </a:ext>
            </a:extLst>
          </p:cNvPr>
          <p:cNvSpPr>
            <a:spLocks noGrp="1"/>
          </p:cNvSpPr>
          <p:nvPr>
            <p:ph sz="quarter" idx="13"/>
          </p:nvPr>
        </p:nvSpPr>
        <p:spPr>
          <a:xfrm>
            <a:off x="1096963" y="2314575"/>
            <a:ext cx="7610475" cy="2109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1580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dirty="0"/>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84245836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dirty="0"/>
          </a:p>
        </p:txBody>
      </p:sp>
    </p:spTree>
    <p:extLst>
      <p:ext uri="{BB962C8B-B14F-4D97-AF65-F5344CB8AC3E}">
        <p14:creationId xmlns:p14="http://schemas.microsoft.com/office/powerpoint/2010/main" val="375390445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dirty="0"/>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425526423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76324"/>
            <a:ext cx="5486400" cy="867930"/>
          </a:xfrm>
        </p:spPr>
        <p:txBody>
          <a:bodyPr/>
          <a:lstStyle>
            <a:lvl1pPr algn="l">
              <a:defRPr sz="28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894917"/>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00102"/>
            <a:ext cx="5486400" cy="374461"/>
          </a:xfrm>
        </p:spPr>
        <p:txBody>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userDrawn="1">
            <p:ph type="sldNum" sz="quarter" idx="12"/>
          </p:nvPr>
        </p:nvSpPr>
        <p:spPr>
          <a:ln/>
        </p:spPr>
        <p:txBody>
          <a:bodyPr/>
          <a:lstStyle>
            <a:lvl1pPr>
              <a:defRPr/>
            </a:lvl1pPr>
          </a:lstStyle>
          <a:p>
            <a:pPr>
              <a:defRPr/>
            </a:pPr>
            <a:fld id="{D161D2A9-3C09-4F2D-9C46-C4360E553264}" type="slidenum">
              <a:rPr lang="en-US" altLang="en-US"/>
              <a:pPr>
                <a:defRPr/>
              </a:pPr>
              <a:t>‹#›</a:t>
            </a:fld>
            <a:endParaRPr lang="en-US" altLang="en-US" dirty="0"/>
          </a:p>
        </p:txBody>
      </p:sp>
    </p:spTree>
    <p:extLst>
      <p:ext uri="{BB962C8B-B14F-4D97-AF65-F5344CB8AC3E}">
        <p14:creationId xmlns:p14="http://schemas.microsoft.com/office/powerpoint/2010/main" val="334820814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9994549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4" name="Rectangle 4"/>
          <p:cNvSpPr>
            <a:spLocks noGrp="1" noChangeArrowheads="1"/>
          </p:cNvSpPr>
          <p:nvPr userDrawn="1">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dirty="0"/>
          </a:p>
        </p:txBody>
      </p:sp>
      <p:sp>
        <p:nvSpPr>
          <p:cNvPr id="7"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8" name="Content Placeholder 2"/>
          <p:cNvSpPr>
            <a:spLocks noGrp="1"/>
          </p:cNvSpPr>
          <p:nvPr>
            <p:ph idx="13" hasCustomPrompt="1"/>
          </p:nvPr>
        </p:nvSpPr>
        <p:spPr>
          <a:xfrm>
            <a:off x="411480" y="1047331"/>
            <a:ext cx="8377428" cy="733534"/>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p:txBody>
      </p:sp>
      <p:sp>
        <p:nvSpPr>
          <p:cNvPr id="3" name="Content Placeholder 2">
            <a:extLst>
              <a:ext uri="{FF2B5EF4-FFF2-40B4-BE49-F238E27FC236}">
                <a16:creationId xmlns:a16="http://schemas.microsoft.com/office/drawing/2014/main" id="{BB4A83E9-D315-420D-8507-F59E48D1C92E}"/>
              </a:ext>
            </a:extLst>
          </p:cNvPr>
          <p:cNvSpPr>
            <a:spLocks noGrp="1"/>
          </p:cNvSpPr>
          <p:nvPr>
            <p:ph sz="quarter" idx="14"/>
          </p:nvPr>
        </p:nvSpPr>
        <p:spPr>
          <a:xfrm>
            <a:off x="890588" y="1971675"/>
            <a:ext cx="7212012" cy="2544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391571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19"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92876613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76625336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86809209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6042441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35409FD9-E366-4ABD-AE9B-AE89028787C9}" type="slidenum">
              <a:rPr lang="en-US" altLang="en-US"/>
              <a:pPr>
                <a:defRPr/>
              </a:pPr>
              <a:t>‹#›</a:t>
            </a:fld>
            <a:endParaRPr lang="en-US" altLang="en-US"/>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183624722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280082582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Grp="1" noChangeArrowheads="1"/>
          </p:cNvSpPr>
          <p:nvPr>
            <p:ph type="ctrTitle"/>
          </p:nvPr>
        </p:nvSpPr>
        <p:spPr bwMode="invGray">
          <a:xfrm>
            <a:off x="558353" y="1819142"/>
            <a:ext cx="8027294" cy="535531"/>
          </a:xfrm>
        </p:spPr>
        <p:txBody>
          <a:bodyPr anchorCtr="0"/>
          <a:lstStyle>
            <a:lvl1pPr algn="ctr">
              <a:defRPr sz="3200">
                <a:solidFill>
                  <a:schemeClr val="bg1"/>
                </a:solidFill>
                <a:effectLst/>
              </a:defRPr>
            </a:lvl1pPr>
          </a:lstStyle>
          <a:p>
            <a:r>
              <a:rPr lang="en-US" dirty="0"/>
              <a:t>Click to edit Master title style</a:t>
            </a:r>
          </a:p>
        </p:txBody>
      </p:sp>
      <p:sp>
        <p:nvSpPr>
          <p:cNvPr id="7" name="Rectangle 5"/>
          <p:cNvSpPr>
            <a:spLocks noGrp="1" noChangeArrowheads="1"/>
          </p:cNvSpPr>
          <p:nvPr>
            <p:ph type="subTitle" idx="1"/>
          </p:nvPr>
        </p:nvSpPr>
        <p:spPr bwMode="invGray">
          <a:xfrm>
            <a:off x="558353" y="3038523"/>
            <a:ext cx="8027295" cy="374461"/>
          </a:xfrm>
        </p:spPr>
        <p:txBody>
          <a:bodyPr rIns="0" anchorCtr="0"/>
          <a:lstStyle>
            <a:lvl1pPr marL="0" indent="0" algn="ctr">
              <a:buFont typeface="Arial" pitchFamily="34" charset="0"/>
              <a:buNone/>
              <a:defRPr sz="2400" b="0">
                <a:solidFill>
                  <a:schemeClr val="bg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302783317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8DEC-7677-4C7D-B858-3B75BBAB2301}"/>
              </a:ext>
            </a:extLst>
          </p:cNvPr>
          <p:cNvSpPr>
            <a:spLocks noGrp="1"/>
          </p:cNvSpPr>
          <p:nvPr>
            <p:ph type="title"/>
          </p:nvPr>
        </p:nvSpPr>
        <p:spPr>
          <a:xfrm>
            <a:off x="241300" y="114632"/>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0DDFD6B5-95F1-40BA-8829-9E6578E5232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556DEAC4-24F5-44BA-96A2-BAB6F6ED4E20}"/>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20217A30-BEF9-437B-BBF3-08FFC39FEE2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755C62EE-800B-4663-86F9-C5C210CBE4FC}"/>
              </a:ext>
            </a:extLst>
          </p:cNvPr>
          <p:cNvSpPr>
            <a:spLocks noGrp="1"/>
          </p:cNvSpPr>
          <p:nvPr>
            <p:ph type="tbl" sz="quarter" idx="13"/>
          </p:nvPr>
        </p:nvSpPr>
        <p:spPr>
          <a:xfrm>
            <a:off x="1414462" y="1058611"/>
            <a:ext cx="6797675" cy="2590800"/>
          </a:xfrm>
        </p:spPr>
        <p:txBody>
          <a:bodyPr/>
          <a:lstStyle/>
          <a:p>
            <a:endParaRPr lang="en-US" dirty="0"/>
          </a:p>
        </p:txBody>
      </p:sp>
    </p:spTree>
    <p:extLst>
      <p:ext uri="{BB962C8B-B14F-4D97-AF65-F5344CB8AC3E}">
        <p14:creationId xmlns:p14="http://schemas.microsoft.com/office/powerpoint/2010/main" val="411456987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291118720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B4A70-2630-4BFE-A76B-04883508D377}"/>
              </a:ext>
            </a:extLst>
          </p:cNvPr>
          <p:cNvSpPr>
            <a:spLocks noGrp="1"/>
          </p:cNvSpPr>
          <p:nvPr>
            <p:ph type="title"/>
          </p:nvPr>
        </p:nvSpPr>
        <p:spPr>
          <a:xfrm>
            <a:off x="241300" y="96317"/>
            <a:ext cx="9144000" cy="563231"/>
          </a:xfrm>
        </p:spPr>
        <p:txBody>
          <a:bodyPr/>
          <a:lstStyle>
            <a:lvl1pPr>
              <a:defRPr lang="en-US" sz="3400" b="1" i="0" u="none" kern="0" dirty="0">
                <a:solidFill>
                  <a:schemeClr val="bg1"/>
                </a:solidFill>
                <a:latin typeface="Lucida Sans" pitchFamily="34" charset="0"/>
                <a:ea typeface="+mj-ea"/>
                <a:cs typeface="+mj-cs"/>
              </a:defRPr>
            </a:lvl1pPr>
          </a:lstStyle>
          <a:p>
            <a:r>
              <a:rPr lang="en-US" dirty="0"/>
              <a:t>Click to edit Master title style</a:t>
            </a:r>
          </a:p>
        </p:txBody>
      </p:sp>
      <p:sp>
        <p:nvSpPr>
          <p:cNvPr id="3" name="Date Placeholder 2">
            <a:extLst>
              <a:ext uri="{FF2B5EF4-FFF2-40B4-BE49-F238E27FC236}">
                <a16:creationId xmlns:a16="http://schemas.microsoft.com/office/drawing/2014/main" id="{330C9415-5F7A-4A10-B236-11F68FDCC89D}"/>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Footer Placeholder 3">
            <a:extLst>
              <a:ext uri="{FF2B5EF4-FFF2-40B4-BE49-F238E27FC236}">
                <a16:creationId xmlns:a16="http://schemas.microsoft.com/office/drawing/2014/main" id="{12D90755-F050-4788-99EB-D81BE4F989A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Slide Number Placeholder 4">
            <a:extLst>
              <a:ext uri="{FF2B5EF4-FFF2-40B4-BE49-F238E27FC236}">
                <a16:creationId xmlns:a16="http://schemas.microsoft.com/office/drawing/2014/main" id="{14CCE7A2-FDEF-498B-A863-2D2621E055E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smtClean="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8" name="Text Placeholder 7">
            <a:extLst>
              <a:ext uri="{FF2B5EF4-FFF2-40B4-BE49-F238E27FC236}">
                <a16:creationId xmlns:a16="http://schemas.microsoft.com/office/drawing/2014/main" id="{BB402DF8-AA03-4594-8391-33256FC2A57C}"/>
              </a:ext>
            </a:extLst>
          </p:cNvPr>
          <p:cNvSpPr>
            <a:spLocks noGrp="1"/>
          </p:cNvSpPr>
          <p:nvPr>
            <p:ph type="body" sz="quarter" idx="13"/>
          </p:nvPr>
        </p:nvSpPr>
        <p:spPr>
          <a:xfrm>
            <a:off x="1110456" y="1734365"/>
            <a:ext cx="3461544" cy="656590"/>
          </a:xfrm>
        </p:spPr>
        <p:txBody>
          <a:bodyPr/>
          <a:lstStyle>
            <a:lvl1pPr>
              <a:buNone/>
              <a:defRPr lang="en-US" sz="2400" dirty="0" smtClean="0">
                <a:solidFill>
                  <a:schemeClr val="tx1"/>
                </a:solidFill>
                <a:latin typeface="Lucida Sans" pitchFamily="34" charset="0"/>
                <a:ea typeface="+mn-ea"/>
                <a:cs typeface="+mn-cs"/>
              </a:defRPr>
            </a:lvl1pPr>
            <a:lvl2pPr marL="165100" indent="0">
              <a:buNone/>
              <a:defRPr/>
            </a:lvl2pPr>
          </a:lstStyle>
          <a:p>
            <a:pPr lvl="0"/>
            <a:r>
              <a:rPr lang="en-US" dirty="0"/>
              <a:t>Click to edit Master text styles</a:t>
            </a:r>
          </a:p>
        </p:txBody>
      </p:sp>
      <p:sp>
        <p:nvSpPr>
          <p:cNvPr id="9" name="Text Placeholder 7">
            <a:extLst>
              <a:ext uri="{FF2B5EF4-FFF2-40B4-BE49-F238E27FC236}">
                <a16:creationId xmlns:a16="http://schemas.microsoft.com/office/drawing/2014/main" id="{228005DC-7DC6-4A16-92AD-A53C7A90E12F}"/>
              </a:ext>
            </a:extLst>
          </p:cNvPr>
          <p:cNvSpPr>
            <a:spLocks noGrp="1"/>
          </p:cNvSpPr>
          <p:nvPr>
            <p:ph type="body" sz="quarter" idx="14"/>
          </p:nvPr>
        </p:nvSpPr>
        <p:spPr>
          <a:xfrm>
            <a:off x="1110456" y="2761809"/>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0" name="Text Placeholder 7">
            <a:extLst>
              <a:ext uri="{FF2B5EF4-FFF2-40B4-BE49-F238E27FC236}">
                <a16:creationId xmlns:a16="http://schemas.microsoft.com/office/drawing/2014/main" id="{95F7D512-B942-481B-B8EB-DE4752FF3664}"/>
              </a:ext>
            </a:extLst>
          </p:cNvPr>
          <p:cNvSpPr>
            <a:spLocks noGrp="1"/>
          </p:cNvSpPr>
          <p:nvPr>
            <p:ph type="body" sz="quarter" idx="15"/>
          </p:nvPr>
        </p:nvSpPr>
        <p:spPr>
          <a:xfrm>
            <a:off x="1110456" y="3789254"/>
            <a:ext cx="327866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1" name="Text Placeholder 7">
            <a:extLst>
              <a:ext uri="{FF2B5EF4-FFF2-40B4-BE49-F238E27FC236}">
                <a16:creationId xmlns:a16="http://schemas.microsoft.com/office/drawing/2014/main" id="{25770B9C-3A97-440A-AB93-D7DD4FB9125D}"/>
              </a:ext>
            </a:extLst>
          </p:cNvPr>
          <p:cNvSpPr>
            <a:spLocks noGrp="1"/>
          </p:cNvSpPr>
          <p:nvPr>
            <p:ph type="body" sz="quarter" idx="16"/>
          </p:nvPr>
        </p:nvSpPr>
        <p:spPr>
          <a:xfrm>
            <a:off x="4507231" y="3803541"/>
            <a:ext cx="3526313"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2" name="Text Placeholder 7">
            <a:extLst>
              <a:ext uri="{FF2B5EF4-FFF2-40B4-BE49-F238E27FC236}">
                <a16:creationId xmlns:a16="http://schemas.microsoft.com/office/drawing/2014/main" id="{55E07EE1-6A0B-472C-940F-7EEBA8C3BB64}"/>
              </a:ext>
            </a:extLst>
          </p:cNvPr>
          <p:cNvSpPr>
            <a:spLocks noGrp="1"/>
          </p:cNvSpPr>
          <p:nvPr>
            <p:ph type="body" sz="quarter" idx="17"/>
          </p:nvPr>
        </p:nvSpPr>
        <p:spPr>
          <a:xfrm>
            <a:off x="5060156" y="1734365"/>
            <a:ext cx="3461544"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3" name="Text Placeholder 7">
            <a:extLst>
              <a:ext uri="{FF2B5EF4-FFF2-40B4-BE49-F238E27FC236}">
                <a16:creationId xmlns:a16="http://schemas.microsoft.com/office/drawing/2014/main" id="{9BBC35D7-B780-4DEE-B38D-859D0408A0DD}"/>
              </a:ext>
            </a:extLst>
          </p:cNvPr>
          <p:cNvSpPr>
            <a:spLocks noGrp="1"/>
          </p:cNvSpPr>
          <p:nvPr>
            <p:ph type="body" sz="quarter" idx="18"/>
          </p:nvPr>
        </p:nvSpPr>
        <p:spPr>
          <a:xfrm>
            <a:off x="4832350" y="2787375"/>
            <a:ext cx="3917156" cy="656590"/>
          </a:xfrm>
        </p:spPr>
        <p:txBody>
          <a:bodyPr/>
          <a:lstStyle>
            <a:lvl1pPr>
              <a:buNone/>
              <a:defRPr lang="en-US" sz="2400" dirty="0" smtClean="0">
                <a:solidFill>
                  <a:schemeClr val="tx1"/>
                </a:solidFill>
                <a:latin typeface="Lucida Sans" pitchFamily="34" charset="0"/>
                <a:ea typeface="+mn-ea"/>
                <a:cs typeface="+mn-cs"/>
              </a:defRPr>
            </a:lvl1pPr>
          </a:lstStyle>
          <a:p>
            <a:pPr lvl="0"/>
            <a:r>
              <a:rPr lang="en-US" dirty="0"/>
              <a:t>Click to edit Master text styles</a:t>
            </a:r>
          </a:p>
        </p:txBody>
      </p:sp>
      <p:sp>
        <p:nvSpPr>
          <p:cNvPr id="15" name="Text Placeholder 14">
            <a:extLst>
              <a:ext uri="{FF2B5EF4-FFF2-40B4-BE49-F238E27FC236}">
                <a16:creationId xmlns:a16="http://schemas.microsoft.com/office/drawing/2014/main" id="{F85982C3-D948-4594-9BD4-29EF484478EA}"/>
              </a:ext>
            </a:extLst>
          </p:cNvPr>
          <p:cNvSpPr>
            <a:spLocks noGrp="1"/>
          </p:cNvSpPr>
          <p:nvPr>
            <p:ph type="body" sz="quarter" idx="19"/>
          </p:nvPr>
        </p:nvSpPr>
        <p:spPr>
          <a:xfrm>
            <a:off x="484981" y="868737"/>
            <a:ext cx="8264525" cy="374461"/>
          </a:xfrm>
        </p:spPr>
        <p:txBody>
          <a:bodyPr/>
          <a:lstStyle>
            <a:lvl1pPr>
              <a:buNone/>
              <a:defRPr sz="2400"/>
            </a:lvl1pPr>
            <a:lvl2pPr marL="165100" indent="0">
              <a:buNone/>
              <a:defRPr/>
            </a:lvl2pPr>
            <a:lvl5pPr marL="688975" indent="0">
              <a:buNone/>
              <a:defRPr/>
            </a:lvl5pPr>
          </a:lstStyle>
          <a:p>
            <a:pPr lvl="0"/>
            <a:r>
              <a:rPr lang="en-US" dirty="0"/>
              <a:t>Click to edit Master text styles</a:t>
            </a:r>
          </a:p>
        </p:txBody>
      </p:sp>
    </p:spTree>
    <p:extLst>
      <p:ext uri="{BB962C8B-B14F-4D97-AF65-F5344CB8AC3E}">
        <p14:creationId xmlns:p14="http://schemas.microsoft.com/office/powerpoint/2010/main" val="96590056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7" name="Footer Placeholder 11"/>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8" name="Slide Number Placeholder 12"/>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9257F5C-915B-4D2F-88D6-903A09FD0A85}"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33176955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Picture Frame Slide Divider">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85781473-C2AF-42D9-959D-831206CAA391}"/>
              </a:ext>
            </a:extLst>
          </p:cNvPr>
          <p:cNvSpPr>
            <a:spLocks noGrp="1" noChangeArrowheads="1"/>
          </p:cNvSpPr>
          <p:nvPr>
            <p:ph type="ctrTitle" hasCustomPrompt="1"/>
          </p:nvPr>
        </p:nvSpPr>
        <p:spPr bwMode="invGray">
          <a:xfrm>
            <a:off x="252414" y="2370868"/>
            <a:ext cx="4764859" cy="1034129"/>
          </a:xfrm>
        </p:spPr>
        <p:txBody>
          <a:bodyPr lIns="0" rIns="0" anchorCtr="0"/>
          <a:lstStyle>
            <a:lvl1pPr marL="0" indent="0" algn="l">
              <a:defRPr sz="3400">
                <a:solidFill>
                  <a:schemeClr val="tx1"/>
                </a:solidFill>
                <a:effectLst/>
              </a:defRPr>
            </a:lvl1pPr>
          </a:lstStyle>
          <a:p>
            <a:r>
              <a:rPr lang="en-US" dirty="0"/>
              <a:t>Click to enter the topic name</a:t>
            </a:r>
          </a:p>
        </p:txBody>
      </p:sp>
      <p:sp>
        <p:nvSpPr>
          <p:cNvPr id="9" name="Freeform 6">
            <a:extLst>
              <a:ext uri="{FF2B5EF4-FFF2-40B4-BE49-F238E27FC236}">
                <a16:creationId xmlns:a16="http://schemas.microsoft.com/office/drawing/2014/main" id="{732C67F3-5CA6-486A-90F4-5AA00FA4AF6E}"/>
              </a:ext>
            </a:extLst>
          </p:cNvPr>
          <p:cNvSpPr>
            <a:spLocks/>
          </p:cNvSpPr>
          <p:nvPr userDrawn="1"/>
        </p:nvSpPr>
        <p:spPr bwMode="gray">
          <a:xfrm>
            <a:off x="4941099" y="989661"/>
            <a:ext cx="167216" cy="3797300"/>
          </a:xfrm>
          <a:custGeom>
            <a:avLst/>
            <a:gdLst>
              <a:gd name="T0" fmla="*/ 0 w 94692"/>
              <a:gd name="T1" fmla="*/ 0 h 3865545"/>
              <a:gd name="T2" fmla="*/ 0 w 94692"/>
              <a:gd name="T3" fmla="*/ 0 h 3865545"/>
              <a:gd name="T4" fmla="*/ 124765 w 94692"/>
              <a:gd name="T5" fmla="*/ 0 h 3865545"/>
              <a:gd name="T6" fmla="*/ 124765 w 94692"/>
              <a:gd name="T7" fmla="*/ 3797010 h 3865545"/>
              <a:gd name="T8" fmla="*/ 0 w 94692"/>
              <a:gd name="T9" fmla="*/ 3797010 h 3865545"/>
              <a:gd name="T10" fmla="*/ 0 w 94692"/>
              <a:gd name="T11" fmla="*/ 379701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4572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70605"/>
              </a:solidFill>
              <a:effectLst/>
              <a:uLnTx/>
              <a:uFillTx/>
              <a:latin typeface="Arial" panose="020B0604020202020204" pitchFamily="34" charset="0"/>
              <a:ea typeface="+mn-ea"/>
              <a:cs typeface="+mn-cs"/>
            </a:endParaRPr>
          </a:p>
        </p:txBody>
      </p:sp>
      <p:pic>
        <p:nvPicPr>
          <p:cNvPr id="5" name="Content Placeholder 8">
            <a:extLst>
              <a:ext uri="{FF2B5EF4-FFF2-40B4-BE49-F238E27FC236}">
                <a16:creationId xmlns:a16="http://schemas.microsoft.com/office/drawing/2014/main" id="{8502AE71-612B-40DF-86A1-CE4DC348A3C4}"/>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bwMode="black">
          <a:xfrm>
            <a:off x="5119198" y="1277808"/>
            <a:ext cx="4024802" cy="302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0E3E282D-CE12-437A-9B09-D70D557473C1}"/>
              </a:ext>
            </a:extLst>
          </p:cNvPr>
          <p:cNvSpPr>
            <a:spLocks noGrp="1"/>
          </p:cNvSpPr>
          <p:nvPr>
            <p:ph type="body" sz="quarter" idx="10"/>
          </p:nvPr>
        </p:nvSpPr>
        <p:spPr>
          <a:xfrm>
            <a:off x="6275388" y="2806700"/>
            <a:ext cx="1614487" cy="938719"/>
          </a:xfrm>
        </p:spPr>
        <p:txBody>
          <a:bodyPr/>
          <a:lstStyle/>
          <a:p>
            <a:pPr lvl="0"/>
            <a:r>
              <a:rPr lang="en-US" dirty="0"/>
              <a:t>Click to edit Master text styles</a:t>
            </a:r>
          </a:p>
        </p:txBody>
      </p:sp>
      <p:sp>
        <p:nvSpPr>
          <p:cNvPr id="4" name="Text Placeholder 3">
            <a:extLst>
              <a:ext uri="{FF2B5EF4-FFF2-40B4-BE49-F238E27FC236}">
                <a16:creationId xmlns:a16="http://schemas.microsoft.com/office/drawing/2014/main" id="{DABA90C0-15A8-49EB-85EF-0F4046FA8DAC}"/>
              </a:ext>
            </a:extLst>
          </p:cNvPr>
          <p:cNvSpPr>
            <a:spLocks noGrp="1"/>
          </p:cNvSpPr>
          <p:nvPr>
            <p:ph type="body" sz="quarter" idx="11"/>
          </p:nvPr>
        </p:nvSpPr>
        <p:spPr>
          <a:xfrm>
            <a:off x="860425" y="1360488"/>
            <a:ext cx="3482975" cy="656590"/>
          </a:xfrm>
        </p:spPr>
        <p:txBody>
          <a:bodyPr/>
          <a:lstStyle>
            <a:lvl2pPr marL="165100" indent="0">
              <a:buNone/>
              <a:defRPr/>
            </a:lvl2pPr>
          </a:lstStyle>
          <a:p>
            <a:pPr lvl="0"/>
            <a:r>
              <a:rPr lang="en-US" dirty="0"/>
              <a:t>Click to edit Master text styles</a:t>
            </a:r>
          </a:p>
        </p:txBody>
      </p:sp>
    </p:spTree>
    <p:extLst>
      <p:ext uri="{BB962C8B-B14F-4D97-AF65-F5344CB8AC3E}">
        <p14:creationId xmlns:p14="http://schemas.microsoft.com/office/powerpoint/2010/main" val="234830155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1480" y="1047331"/>
            <a:ext cx="8377428" cy="1092607"/>
          </a:xfrm>
        </p:spPr>
        <p:txBody>
          <a:bodyPr anchorCtr="0"/>
          <a:lstStyle>
            <a:lvl1pPr marL="344488" indent="-179388">
              <a:lnSpc>
                <a:spcPts val="2200"/>
              </a:lnSpc>
              <a:spcBef>
                <a:spcPts val="600"/>
              </a:spcBef>
              <a:buSzPct val="100000"/>
              <a:buFont typeface="Arial" pitchFamily="34" charset="0"/>
              <a:buChar char="•"/>
              <a:defRPr sz="2400" b="0">
                <a:solidFill>
                  <a:schemeClr val="tx1"/>
                </a:solidFill>
              </a:defRPr>
            </a:lvl1pPr>
            <a:lvl2pPr marL="509588" indent="-165100">
              <a:spcBef>
                <a:spcPts val="400"/>
              </a:spcBef>
              <a:buSzPct val="75000"/>
              <a:buFont typeface="Lucida Sans" panose="020B0602030504020204" pitchFamily="34" charset="0"/>
              <a:buChar char="–"/>
              <a:defRPr sz="1800"/>
            </a:lvl2pPr>
            <a:lvl3pPr marL="795337" indent="-219456">
              <a:spcBef>
                <a:spcPts val="400"/>
              </a:spcBef>
              <a:buSzPct val="100000"/>
              <a:buFont typeface="Arial" panose="020B0604020202020204" pitchFamily="34" charset="0"/>
              <a:buChar char="•"/>
              <a:defRPr sz="1600"/>
            </a:lvl3pPr>
            <a:lvl4pPr marL="914400" indent="-165100">
              <a:spcBef>
                <a:spcPts val="400"/>
              </a:spcBef>
              <a:buSzPct val="100000"/>
              <a:buFont typeface="Lucida Sans" panose="020B0602030504020204" pitchFamily="34" charset="0"/>
              <a:buChar char="–"/>
              <a:defRPr sz="1400"/>
            </a:lvl4pPr>
            <a:lvl5pPr marL="1079500" indent="-165100">
              <a:spcBef>
                <a:spcPts val="400"/>
              </a:spcBef>
              <a:buSzPct val="100000"/>
              <a:buFont typeface="Arial" pitchFamily="34" charset="0"/>
              <a:buChar char="•"/>
              <a:defRPr sz="1400"/>
            </a:lvl5pPr>
          </a:lstStyle>
          <a:p>
            <a:pPr lvl="0"/>
            <a:r>
              <a:rPr lang="en-US" dirty="0"/>
              <a:t>Click to edit Master text styles</a:t>
            </a:r>
          </a:p>
          <a:p>
            <a:pPr lvl="0"/>
            <a:endParaRPr lang="en-US" dirty="0"/>
          </a:p>
          <a:p>
            <a:pPr lvl="0"/>
            <a:endParaRPr lang="en-US" dirty="0"/>
          </a:p>
        </p:txBody>
      </p:sp>
      <p:sp>
        <p:nvSpPr>
          <p:cNvPr id="4" name="Rectangle 4"/>
          <p:cNvSpPr>
            <a:spLocks noGrp="1" noChangeArrowheads="1"/>
          </p:cNvSpPr>
          <p:nvPr userDrawn="1">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5" name="Rectangle 5"/>
          <p:cNvSpPr>
            <a:spLocks noGrp="1" noChangeArrowheads="1"/>
          </p:cNvSpPr>
          <p:nvPr userDrawn="1">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6" name="Rectangle 6"/>
          <p:cNvSpPr>
            <a:spLocks noGrp="1" noChangeArrowheads="1"/>
          </p:cNvSpPr>
          <p:nvPr userDrawn="1">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5409FD9-E366-4ABD-AE9B-AE89028787C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
        <p:nvSpPr>
          <p:cNvPr id="7" name="Text Placeholder 6">
            <a:extLst>
              <a:ext uri="{FF2B5EF4-FFF2-40B4-BE49-F238E27FC236}">
                <a16:creationId xmlns:a16="http://schemas.microsoft.com/office/drawing/2014/main" id="{83BC093C-5C3B-499E-8339-4734BE21AC6C}"/>
              </a:ext>
            </a:extLst>
          </p:cNvPr>
          <p:cNvSpPr>
            <a:spLocks noGrp="1"/>
          </p:cNvSpPr>
          <p:nvPr>
            <p:ph type="body" sz="quarter" idx="13"/>
          </p:nvPr>
        </p:nvSpPr>
        <p:spPr>
          <a:xfrm>
            <a:off x="1736725" y="2317750"/>
            <a:ext cx="5316538" cy="1022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43399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99072" y="962012"/>
            <a:ext cx="4111430" cy="830997"/>
          </a:xfrm>
        </p:spPr>
        <p:txBody>
          <a:bodyPr anchorCtr="0"/>
          <a:lstStyle>
            <a:lvl1pPr marL="174625"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hasCustomPrompt="1"/>
          </p:nvPr>
        </p:nvSpPr>
        <p:spPr>
          <a:xfrm>
            <a:off x="4581134" y="949931"/>
            <a:ext cx="4111429" cy="830997"/>
          </a:xfrm>
        </p:spPr>
        <p:txBody>
          <a:bodyPr anchorCtr="0"/>
          <a:lstStyle>
            <a:lvl1pPr marL="0" indent="174625">
              <a:lnSpc>
                <a:spcPct val="100000"/>
              </a:lnSpc>
              <a:spcBef>
                <a:spcPts val="0"/>
              </a:spcBef>
              <a:spcAft>
                <a:spcPts val="600"/>
              </a:spcAft>
              <a:buSzPct val="125000"/>
              <a:buFont typeface="Arial" pitchFamily="34" charset="0"/>
              <a:buChar char="•"/>
              <a:defRPr lang="en-US" sz="2400" b="0" dirty="0" smtClean="0">
                <a:solidFill>
                  <a:schemeClr val="tx1"/>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p:txBody>
      </p:sp>
      <p:sp>
        <p:nvSpPr>
          <p:cNvPr id="6" name="Date Placeholder 10"/>
          <p:cNvSpPr>
            <a:spLocks noGrp="1" noChangeArrowheads="1"/>
          </p:cNvSpPr>
          <p:nvPr>
            <p:ph type="dt" sz="half" idx="10"/>
          </p:nvPr>
        </p:nvSpPr>
        <p:spPr/>
        <p:txBody>
          <a:bodyPr/>
          <a:lstStyle>
            <a:lvl1pPr>
              <a:defRPr/>
            </a:lvl1pPr>
          </a:lstStyle>
          <a:p>
            <a:pPr>
              <a:defRPr/>
            </a:pPr>
            <a:endParaRPr lang="en-US"/>
          </a:p>
        </p:txBody>
      </p:sp>
      <p:sp>
        <p:nvSpPr>
          <p:cNvPr id="7" name="Footer Placeholder 11"/>
          <p:cNvSpPr>
            <a:spLocks noGrp="1" noChangeArrowheads="1"/>
          </p:cNvSpPr>
          <p:nvPr>
            <p:ph type="ftr" sz="quarter" idx="11"/>
          </p:nvPr>
        </p:nvSpPr>
        <p:spPr/>
        <p:txBody>
          <a:bodyPr/>
          <a:lstStyle>
            <a:lvl1pPr>
              <a:defRPr/>
            </a:lvl1pPr>
          </a:lstStyle>
          <a:p>
            <a:pPr>
              <a:defRPr/>
            </a:pPr>
            <a:endParaRPr lang="en-US"/>
          </a:p>
        </p:txBody>
      </p:sp>
      <p:sp>
        <p:nvSpPr>
          <p:cNvPr id="8" name="Slide Number Placeholder 12"/>
          <p:cNvSpPr>
            <a:spLocks noGrp="1" noChangeArrowheads="1"/>
          </p:cNvSpPr>
          <p:nvPr>
            <p:ph type="sldNum" sz="quarter" idx="12"/>
          </p:nvPr>
        </p:nvSpPr>
        <p:spPr/>
        <p:txBody>
          <a:bodyPr/>
          <a:lstStyle>
            <a:lvl1pPr>
              <a:defRPr/>
            </a:lvl1pPr>
          </a:lstStyle>
          <a:p>
            <a:pPr>
              <a:defRPr/>
            </a:pPr>
            <a:fld id="{89257F5C-915B-4D2F-88D6-903A09FD0A85}" type="slidenum">
              <a:rPr lang="en-US" altLang="en-US"/>
              <a:pPr>
                <a:defRPr/>
              </a:pPr>
              <a:t>‹#›</a:t>
            </a:fld>
            <a:endParaRPr lang="en-US" altLang="en-US"/>
          </a:p>
        </p:txBody>
      </p:sp>
      <p:sp>
        <p:nvSpPr>
          <p:cNvPr id="9"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34226011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79" y="949917"/>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09436" y="1813708"/>
            <a:ext cx="4091458"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60873" y="951422"/>
            <a:ext cx="4091459" cy="656590"/>
          </a:xfrm>
        </p:spPr>
        <p:txBody>
          <a:bodyPr anchor="b"/>
          <a:lstStyle>
            <a:lvl1pPr marL="0" indent="0">
              <a:buNone/>
              <a:defRPr sz="2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660872" y="1804475"/>
            <a:ext cx="4091459" cy="656590"/>
          </a:xfrm>
        </p:spPr>
        <p:txBody>
          <a:bodyPr anchorCtr="0"/>
          <a:lstStyle>
            <a:lvl1pPr marL="114300" indent="-114300">
              <a:defRPr lang="en-US" sz="2400" b="0" dirty="0" smtClean="0">
                <a:solidFill>
                  <a:schemeClr val="tx1"/>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19925F8F-F23C-4E4D-8D65-67FE2F16F652}" type="slidenum">
              <a:rPr lang="en-US" altLang="en-US"/>
              <a:pPr>
                <a:defRPr/>
              </a:pPr>
              <a:t>‹#›</a:t>
            </a:fld>
            <a:endParaRPr lang="en-US" altLang="en-US"/>
          </a:p>
        </p:txBody>
      </p:sp>
      <p:sp>
        <p:nvSpPr>
          <p:cNvPr id="10" name="Title 1"/>
          <p:cNvSpPr>
            <a:spLocks noGrp="1"/>
          </p:cNvSpPr>
          <p:nvPr>
            <p:ph type="title" hasCustomPrompt="1"/>
          </p:nvPr>
        </p:nvSpPr>
        <p:spPr>
          <a:xfrm>
            <a:off x="633730" y="111438"/>
            <a:ext cx="8359140" cy="563231"/>
          </a:xfrm>
        </p:spPr>
        <p:txBody>
          <a:bodyPr anchor="ctr"/>
          <a:lstStyle>
            <a:lvl1pPr>
              <a:defRPr sz="3400">
                <a:solidFill>
                  <a:schemeClr val="bg1"/>
                </a:solidFill>
              </a:defRPr>
            </a:lvl1pPr>
          </a:lstStyle>
          <a:p>
            <a:r>
              <a:rPr lang="en-US" dirty="0"/>
              <a:t>Title</a:t>
            </a:r>
          </a:p>
        </p:txBody>
      </p:sp>
    </p:spTree>
    <p:extLst>
      <p:ext uri="{BB962C8B-B14F-4D97-AF65-F5344CB8AC3E}">
        <p14:creationId xmlns:p14="http://schemas.microsoft.com/office/powerpoint/2010/main" val="2828614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57687"/>
            <a:ext cx="9144000" cy="563231"/>
          </a:xfrm>
        </p:spPr>
        <p:txBody>
          <a:bodyPr/>
          <a:lstStyle>
            <a:lvl1pPr>
              <a:defRPr sz="3400">
                <a:solidFill>
                  <a:schemeClr val="tx1"/>
                </a:solidFill>
              </a:defRPr>
            </a:lvl1pPr>
          </a:lstStyle>
          <a:p>
            <a:r>
              <a:rPr lang="en-US" dirty="0"/>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4F60C8BF-7D22-47A1-B3FE-6A61CF2C8512}" type="slidenum">
              <a:rPr lang="en-US" altLang="en-US"/>
              <a:pPr>
                <a:defRPr/>
              </a:pPr>
              <a:t>‹#›</a:t>
            </a:fld>
            <a:endParaRPr lang="en-US" altLang="en-US"/>
          </a:p>
        </p:txBody>
      </p:sp>
    </p:spTree>
    <p:extLst>
      <p:ext uri="{BB962C8B-B14F-4D97-AF65-F5344CB8AC3E}">
        <p14:creationId xmlns:p14="http://schemas.microsoft.com/office/powerpoint/2010/main" val="18619222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2CEFF215-0F23-4388-BC7C-35C93B4C3F19}" type="slidenum">
              <a:rPr lang="en-US" altLang="en-US"/>
              <a:pPr>
                <a:defRPr/>
              </a:pPr>
              <a:t>‹#›</a:t>
            </a:fld>
            <a:endParaRPr lang="en-US" altLang="en-US"/>
          </a:p>
        </p:txBody>
      </p:sp>
      <p:sp>
        <p:nvSpPr>
          <p:cNvPr id="10" name="Title 1">
            <a:extLst>
              <a:ext uri="{FF2B5EF4-FFF2-40B4-BE49-F238E27FC236}">
                <a16:creationId xmlns:a16="http://schemas.microsoft.com/office/drawing/2014/main" id="{4BDEDD21-655D-4CC0-9A04-D596DFA0FBA1}"/>
              </a:ext>
            </a:extLst>
          </p:cNvPr>
          <p:cNvSpPr>
            <a:spLocks noGrp="1"/>
          </p:cNvSpPr>
          <p:nvPr>
            <p:ph type="title" hasCustomPrompt="1"/>
          </p:nvPr>
        </p:nvSpPr>
        <p:spPr>
          <a:xfrm>
            <a:off x="633730" y="180687"/>
            <a:ext cx="8359140" cy="424732"/>
          </a:xfrm>
        </p:spPr>
        <p:txBody>
          <a:bodyPr anchor="ctr"/>
          <a:lstStyle>
            <a:lvl1pPr>
              <a:defRPr>
                <a:solidFill>
                  <a:schemeClr val="bg1"/>
                </a:solidFill>
              </a:defRPr>
            </a:lvl1pPr>
          </a:lstStyle>
          <a:p>
            <a:r>
              <a:rPr lang="en-US" dirty="0"/>
              <a:t>Summary</a:t>
            </a:r>
          </a:p>
        </p:txBody>
      </p:sp>
    </p:spTree>
    <p:extLst>
      <p:ext uri="{BB962C8B-B14F-4D97-AF65-F5344CB8AC3E}">
        <p14:creationId xmlns:p14="http://schemas.microsoft.com/office/powerpoint/2010/main" val="21043114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image" Target="../media/image1.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theme" Target="../theme/theme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27" name="Picture 5"/>
          <p:cNvPicPr>
            <a:picLocks noChangeAspect="1"/>
          </p:cNvPicPr>
          <p:nvPr userDrawn="1"/>
        </p:nvPicPr>
        <p:blipFill>
          <a:blip r:embed="rId20">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34" r:id="rId1"/>
    <p:sldLayoutId id="2147484329" r:id="rId2"/>
    <p:sldLayoutId id="2147484333" r:id="rId3"/>
    <p:sldLayoutId id="2147484232" r:id="rId4"/>
    <p:sldLayoutId id="2147484379" r:id="rId5"/>
    <p:sldLayoutId id="2147484239" r:id="rId6"/>
    <p:sldLayoutId id="2147484234" r:id="rId7"/>
    <p:sldLayoutId id="2147484235" r:id="rId8"/>
    <p:sldLayoutId id="2147484236" r:id="rId9"/>
    <p:sldLayoutId id="2147484237" r:id="rId10"/>
    <p:sldLayoutId id="2147484280" r:id="rId11"/>
    <p:sldLayoutId id="2147484330" r:id="rId12"/>
    <p:sldLayoutId id="2147484282" r:id="rId13"/>
    <p:sldLayoutId id="2147484284" r:id="rId14"/>
    <p:sldLayoutId id="2147484332" r:id="rId15"/>
    <p:sldLayoutId id="2147484286" r:id="rId16"/>
    <p:sldLayoutId id="2147484380" r:id="rId17"/>
    <p:sldLayoutId id="2147484381" r:id="rId18"/>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18">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012302"/>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027" name="Picture 5"/>
          <p:cNvPicPr>
            <a:picLocks noChangeAspect="1"/>
          </p:cNvPicPr>
          <p:nvPr userDrawn="1"/>
        </p:nvPicPr>
        <p:blipFill>
          <a:blip r:embed="rId21">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dirty="0"/>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dirty="0"/>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E5555556-BDE3-4646-BF72-FCA2853FC699}" type="slidenum">
              <a:rPr lang="en-US" altLang="en-US"/>
              <a:pPr>
                <a:defRPr/>
              </a:pPr>
              <a:t>‹#›</a:t>
            </a:fld>
            <a:endParaRPr lang="en-US" altLang="en-US" dirty="0"/>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705575"/>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1" r:id="rId18"/>
    <p:sldLayoutId id="2147484372" r:id="rId19"/>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5">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786701"/>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Lst>
  <p:transition/>
  <p:txStyles>
    <p:titleStyle>
      <a:lvl1pPr algn="l" rtl="0" eaLnBrk="0" fontAlgn="base" hangingPunct="0">
        <a:lnSpc>
          <a:spcPct val="90000"/>
        </a:lnSpc>
        <a:spcBef>
          <a:spcPct val="0"/>
        </a:spcBef>
        <a:spcAft>
          <a:spcPct val="0"/>
        </a:spcAft>
        <a:defRPr sz="2400" b="1" i="0" u="none">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 name="Rectangle 29"/>
          <p:cNvSpPr/>
          <p:nvPr userDrawn="1"/>
        </p:nvSpPr>
        <p:spPr bwMode="gray">
          <a:xfrm flipH="1">
            <a:off x="0" y="0"/>
            <a:ext cx="9144000" cy="7286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27" name="Picture 5"/>
          <p:cNvPicPr>
            <a:picLocks noChangeAspect="1"/>
          </p:cNvPicPr>
          <p:nvPr userDrawn="1"/>
        </p:nvPicPr>
        <p:blipFill>
          <a:blip r:embed="rId3">
            <a:extLst>
              <a:ext uri="{28A0092B-C50C-407E-A947-70E740481C1C}">
                <a14:useLocalDpi xmlns:a14="http://schemas.microsoft.com/office/drawing/2010/main" val="0"/>
              </a:ext>
            </a:extLst>
          </a:blip>
          <a:srcRect l="17621" t="35077" r="17621" b="35077"/>
          <a:stretch>
            <a:fillRect/>
          </a:stretch>
        </p:blipFill>
        <p:spPr bwMode="auto">
          <a:xfrm>
            <a:off x="-3175" y="0"/>
            <a:ext cx="592138"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body" idx="1"/>
          </p:nvPr>
        </p:nvSpPr>
        <p:spPr bwMode="black">
          <a:xfrm>
            <a:off x="798513" y="1724025"/>
            <a:ext cx="75469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2"/>
          <p:cNvSpPr>
            <a:spLocks noGrp="1" noChangeArrowheads="1"/>
          </p:cNvSpPr>
          <p:nvPr>
            <p:ph type="title"/>
          </p:nvPr>
        </p:nvSpPr>
        <p:spPr bwMode="black">
          <a:xfrm>
            <a:off x="0" y="1166813"/>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dirty="0"/>
              <a:t>Click to edit Master title style</a:t>
            </a:r>
          </a:p>
        </p:txBody>
      </p:sp>
      <p:sp>
        <p:nvSpPr>
          <p:cNvPr id="3" name="Rectangle 4"/>
          <p:cNvSpPr>
            <a:spLocks noGrp="1" noChangeArrowheads="1"/>
          </p:cNvSpPr>
          <p:nvPr userDrawn="1">
            <p:ph type="dt" sz="half" idx="2"/>
          </p:nvPr>
        </p:nvSpPr>
        <p:spPr bwMode="black">
          <a:xfrm>
            <a:off x="484188" y="4765567"/>
            <a:ext cx="1252537"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4" name="Rectangle 5"/>
          <p:cNvSpPr>
            <a:spLocks noGrp="1" noChangeArrowheads="1"/>
          </p:cNvSpPr>
          <p:nvPr userDrawn="1">
            <p:ph type="ftr" sz="quarter" idx="3"/>
          </p:nvPr>
        </p:nvSpPr>
        <p:spPr bwMode="black">
          <a:xfrm>
            <a:off x="1736725" y="4765567"/>
            <a:ext cx="615315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5E6A71"/>
              </a:solidFill>
              <a:effectLst/>
              <a:uLnTx/>
              <a:uFillTx/>
              <a:latin typeface="Arial" charset="0"/>
              <a:ea typeface="+mn-ea"/>
              <a:cs typeface="+mn-cs"/>
            </a:endParaRPr>
          </a:p>
        </p:txBody>
      </p:sp>
      <p:sp>
        <p:nvSpPr>
          <p:cNvPr id="2" name="Rectangle 6"/>
          <p:cNvSpPr>
            <a:spLocks noGrp="1" noChangeArrowheads="1"/>
          </p:cNvSpPr>
          <p:nvPr userDrawn="1">
            <p:ph type="sldNum" sz="quarter" idx="4"/>
          </p:nvPr>
        </p:nvSpPr>
        <p:spPr bwMode="black">
          <a:xfrm>
            <a:off x="7899400" y="4765567"/>
            <a:ext cx="1244600" cy="3571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55556-BDE3-4646-BF72-FCA2853FC699}" type="slidenum">
              <a:rPr kumimoji="0" lang="en-US" altLang="en-US" sz="1000" b="0" i="0" u="none" strike="noStrike" kern="1200" cap="none" spc="0" normalizeH="0" baseline="0" noProof="0">
                <a:ln>
                  <a:noFill/>
                </a:ln>
                <a:solidFill>
                  <a:srgbClr val="5E6A7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000" b="0" i="0" u="none" strike="noStrike" kern="1200" cap="none" spc="0" normalizeH="0" baseline="0" noProof="0" dirty="0">
              <a:ln>
                <a:noFill/>
              </a:ln>
              <a:solidFill>
                <a:srgbClr val="5E6A71"/>
              </a:solidFill>
              <a:effectLst/>
              <a:uLnTx/>
              <a:uFillTx/>
              <a:latin typeface="Arial" panose="020B0604020202020204" pitchFamily="34" charset="0"/>
              <a:ea typeface="+mn-ea"/>
              <a:cs typeface="+mn-cs"/>
            </a:endParaRPr>
          </a:p>
        </p:txBody>
      </p:sp>
      <p:cxnSp>
        <p:nvCxnSpPr>
          <p:cNvPr id="15" name="Straight Connector 14"/>
          <p:cNvCxnSpPr/>
          <p:nvPr userDrawn="1"/>
        </p:nvCxnSpPr>
        <p:spPr>
          <a:xfrm>
            <a:off x="0" y="728663"/>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533518"/>
      </p:ext>
    </p:extLst>
  </p:cSld>
  <p:clrMap bg1="lt1" tx1="dk1" bg2="lt2" tx2="dk2" accent1="accent1" accent2="accent2" accent3="accent3" accent4="accent4" accent5="accent5" accent6="accent6" hlink="hlink" folHlink="folHlink"/>
  <p:sldLayoutIdLst>
    <p:sldLayoutId id="2147484378" r:id="rId1"/>
  </p:sldLayoutIdLst>
  <p:transition/>
  <p:txStyles>
    <p:titleStyle>
      <a:lvl1pPr algn="l" rtl="0" eaLnBrk="0" fontAlgn="base" hangingPunct="0">
        <a:lnSpc>
          <a:spcPct val="90000"/>
        </a:lnSpc>
        <a:spcBef>
          <a:spcPct val="0"/>
        </a:spcBef>
        <a:spcAft>
          <a:spcPct val="0"/>
        </a:spcAft>
        <a:defRPr sz="2400" b="1">
          <a:solidFill>
            <a:schemeClr val="tx1"/>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algn="l" rtl="0" eaLnBrk="0" fontAlgn="base" hangingPunct="0">
        <a:lnSpc>
          <a:spcPts val="2200"/>
        </a:lnSpc>
        <a:spcBef>
          <a:spcPct val="25000"/>
        </a:spcBef>
        <a:spcAft>
          <a:spcPct val="0"/>
        </a:spcAft>
        <a:buClr>
          <a:srgbClr val="C60C30"/>
        </a:buClr>
        <a:buSzPct val="100000"/>
        <a:buFont typeface="Arial" panose="020B0604020202020204" pitchFamily="34" charset="0"/>
        <a:buChar char="•"/>
        <a:defRPr lang="en-US" sz="20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2000" dirty="0">
          <a:solidFill>
            <a:schemeClr val="tx1"/>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dirty="0">
          <a:solidFill>
            <a:schemeClr val="tx1"/>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40502020204" pitchFamily="34" charset="0"/>
        <a:buChar char="–"/>
        <a:defRPr lang="en-US" sz="1600" dirty="0">
          <a:solidFill>
            <a:schemeClr val="tx1"/>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400" dirty="0">
          <a:solidFill>
            <a:schemeClr val="tx1"/>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hyperlink" Target="https://jira.esg.wsu.edu/plugins/servlet/desk/portal/91"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hyperlink" Target="https://jira.esg.wsu.edu/servicedesk/customer/kb/view/160370176"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jira.esg.wsu.edu/servicedesk/customer/kb/view/156962809"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jira.esg.wsu.edu/servicedesk/customer/kb/view/156963437"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40.xml.rels><?xml version="1.0" encoding="UTF-8" standalone="yes"?>
<Relationships xmlns="http://schemas.openxmlformats.org/package/2006/relationships"><Relationship Id="rId3" Type="http://schemas.openxmlformats.org/officeDocument/2006/relationships/hyperlink" Target="https://wsu.co1.qualtrics.com/jfe/form/SV_3ql1sztsFwp0zn7"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hyperlink" Target="https://jira.esg.wsu.edu/plugins/servlet/desk/portal/91" TargetMode="External"/><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hyperlink" Target="https://modernization.wsu.edu/change-network/" TargetMode="External"/><Relationship Id="rId5" Type="http://schemas.openxmlformats.org/officeDocument/2006/relationships/hyperlink" Target="https://modernization.wsu.edu/" TargetMode="External"/><Relationship Id="rId4" Type="http://schemas.openxmlformats.org/officeDocument/2006/relationships/hyperlink" Target="https://www.workdaytrainingcatalog.wsu.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jira.esg.wsu.edu/servicedesk/customer/portal/91/user/login?destination=portal%2F91" TargetMode="External"/><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C1D8-0735-4BB1-BABC-548A2C33636B}"/>
              </a:ext>
            </a:extLst>
          </p:cNvPr>
          <p:cNvSpPr>
            <a:spLocks noGrp="1"/>
          </p:cNvSpPr>
          <p:nvPr>
            <p:ph type="ctrTitle"/>
          </p:nvPr>
        </p:nvSpPr>
        <p:spPr>
          <a:xfrm>
            <a:off x="338138" y="1694587"/>
            <a:ext cx="8670690" cy="1754326"/>
          </a:xfrm>
        </p:spPr>
        <p:txBody>
          <a:bodyPr/>
          <a:lstStyle/>
          <a:p>
            <a:r>
              <a:rPr lang="en-US" dirty="0">
                <a:solidFill>
                  <a:schemeClr val="tx2"/>
                </a:solidFill>
              </a:rPr>
              <a:t>Workday Payroll Accounting</a:t>
            </a:r>
          </a:p>
        </p:txBody>
      </p:sp>
      <p:sp>
        <p:nvSpPr>
          <p:cNvPr id="3" name="Subtitle 2">
            <a:extLst>
              <a:ext uri="{FF2B5EF4-FFF2-40B4-BE49-F238E27FC236}">
                <a16:creationId xmlns:a16="http://schemas.microsoft.com/office/drawing/2014/main" id="{C563B3AA-96EB-4C2E-A108-E06EA3FED405}"/>
              </a:ext>
            </a:extLst>
          </p:cNvPr>
          <p:cNvSpPr>
            <a:spLocks noGrp="1"/>
          </p:cNvSpPr>
          <p:nvPr>
            <p:ph type="subTitle" idx="1"/>
          </p:nvPr>
        </p:nvSpPr>
        <p:spPr>
          <a:xfrm>
            <a:off x="314325" y="3734515"/>
            <a:ext cx="7764199" cy="382028"/>
          </a:xfrm>
        </p:spPr>
        <p:txBody>
          <a:bodyPr/>
          <a:lstStyle/>
          <a:p>
            <a:r>
              <a:rPr lang="en-US" dirty="0">
                <a:solidFill>
                  <a:schemeClr val="tx2"/>
                </a:solidFill>
              </a:rPr>
              <a:t>FIN-PAY101; VILT</a:t>
            </a:r>
          </a:p>
        </p:txBody>
      </p:sp>
    </p:spTree>
    <p:extLst>
      <p:ext uri="{BB962C8B-B14F-4D97-AF65-F5344CB8AC3E}">
        <p14:creationId xmlns:p14="http://schemas.microsoft.com/office/powerpoint/2010/main" val="13696320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FC9752-1946-48C5-92B7-6F09D3BA0A52}"/>
              </a:ext>
            </a:extLst>
          </p:cNvPr>
          <p:cNvSpPr>
            <a:spLocks noGrp="1"/>
          </p:cNvSpPr>
          <p:nvPr>
            <p:ph type="title"/>
          </p:nvPr>
        </p:nvSpPr>
        <p:spPr/>
        <p:txBody>
          <a:bodyPr/>
          <a:lstStyle/>
          <a:p>
            <a:r>
              <a:rPr lang="en-US" dirty="0">
                <a:solidFill>
                  <a:srgbClr val="FFFFFF"/>
                </a:solidFill>
              </a:rPr>
              <a:t>Payroll Processes</a:t>
            </a:r>
            <a:endParaRPr lang="en-US" dirty="0"/>
          </a:p>
        </p:txBody>
      </p:sp>
      <p:sp>
        <p:nvSpPr>
          <p:cNvPr id="2" name="Content Placeholder 1">
            <a:extLst>
              <a:ext uri="{FF2B5EF4-FFF2-40B4-BE49-F238E27FC236}">
                <a16:creationId xmlns:a16="http://schemas.microsoft.com/office/drawing/2014/main" id="{834FC087-94BB-45A3-A1A3-7DA831AB81C5}"/>
              </a:ext>
            </a:extLst>
          </p:cNvPr>
          <p:cNvSpPr>
            <a:spLocks noGrp="1"/>
          </p:cNvSpPr>
          <p:nvPr>
            <p:ph idx="1"/>
          </p:nvPr>
        </p:nvSpPr>
        <p:spPr>
          <a:xfrm>
            <a:off x="2617694" y="1363320"/>
            <a:ext cx="3854824" cy="563231"/>
          </a:xfrm>
        </p:spPr>
        <p:txBody>
          <a:bodyPr/>
          <a:lstStyle/>
          <a:p>
            <a:pPr marL="622300" indent="-457200">
              <a:buAutoNum type="arabicPeriod"/>
            </a:pPr>
            <a:r>
              <a:rPr lang="en-US" sz="800" dirty="0"/>
              <a:t>Assign costing Allocations</a:t>
            </a:r>
          </a:p>
          <a:p>
            <a:pPr marL="622300" indent="-457200">
              <a:buAutoNum type="arabicPeriod"/>
            </a:pPr>
            <a:r>
              <a:rPr lang="en-US" sz="800" dirty="0"/>
              <a:t>Payroll accounting adjustments</a:t>
            </a:r>
          </a:p>
        </p:txBody>
      </p:sp>
      <p:pic>
        <p:nvPicPr>
          <p:cNvPr id="6" name="Content Placeholder 5">
            <a:extLst>
              <a:ext uri="{FF2B5EF4-FFF2-40B4-BE49-F238E27FC236}">
                <a16:creationId xmlns:a16="http://schemas.microsoft.com/office/drawing/2014/main" id="{334BA17E-634A-43EA-B6BF-E6FB8AFF8B82}"/>
              </a:ext>
              <a:ext uri="{C183D7F6-B498-43B3-948B-1728B52AA6E4}">
                <adec:decorative xmlns:adec="http://schemas.microsoft.com/office/drawing/2017/decorative" xmlns=""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11101" y="1324877"/>
            <a:ext cx="5321796" cy="1583587"/>
          </a:xfrm>
        </p:spPr>
      </p:pic>
    </p:spTree>
    <p:extLst>
      <p:ext uri="{BB962C8B-B14F-4D97-AF65-F5344CB8AC3E}">
        <p14:creationId xmlns:p14="http://schemas.microsoft.com/office/powerpoint/2010/main" val="268876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Key Terms (1 of 5)</a:t>
            </a:r>
          </a:p>
        </p:txBody>
      </p:sp>
      <p:graphicFrame>
        <p:nvGraphicFramePr>
          <p:cNvPr id="6" name="Table Placeholder 5">
            <a:extLst>
              <a:ext uri="{FF2B5EF4-FFF2-40B4-BE49-F238E27FC236}">
                <a16:creationId xmlns:a16="http://schemas.microsoft.com/office/drawing/2014/main" id="{68326E4E-6906-4BB7-8032-34677442CA14}"/>
              </a:ext>
            </a:extLst>
          </p:cNvPr>
          <p:cNvGraphicFramePr>
            <a:graphicFrameLocks noGrp="1"/>
          </p:cNvGraphicFramePr>
          <p:nvPr>
            <p:ph type="tbl" sz="quarter" idx="13"/>
            <p:extLst>
              <p:ext uri="{D42A27DB-BD31-4B8C-83A1-F6EECF244321}">
                <p14:modId xmlns:p14="http://schemas.microsoft.com/office/powerpoint/2010/main" val="1424066740"/>
              </p:ext>
            </p:extLst>
          </p:nvPr>
        </p:nvGraphicFramePr>
        <p:xfrm>
          <a:off x="165370" y="825622"/>
          <a:ext cx="8788940" cy="4320540"/>
        </p:xfrm>
        <a:graphic>
          <a:graphicData uri="http://schemas.openxmlformats.org/drawingml/2006/table">
            <a:tbl>
              <a:tblPr firstRow="1" bandRow="1">
                <a:tableStyleId>{5C22544A-7EE6-4342-B048-85BDC9FD1C3A}</a:tableStyleId>
              </a:tblPr>
              <a:tblGrid>
                <a:gridCol w="2577830">
                  <a:extLst>
                    <a:ext uri="{9D8B030D-6E8A-4147-A177-3AD203B41FA5}">
                      <a16:colId xmlns:a16="http://schemas.microsoft.com/office/drawing/2014/main" val="2259727749"/>
                    </a:ext>
                  </a:extLst>
                </a:gridCol>
                <a:gridCol w="6211110">
                  <a:extLst>
                    <a:ext uri="{9D8B030D-6E8A-4147-A177-3AD203B41FA5}">
                      <a16:colId xmlns:a16="http://schemas.microsoft.com/office/drawing/2014/main" val="2279313489"/>
                    </a:ext>
                  </a:extLst>
                </a:gridCol>
              </a:tblGrid>
              <a:tr h="427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3504537">
                <a:tc>
                  <a:txBody>
                    <a:bodyPr/>
                    <a:lstStyle/>
                    <a:p>
                      <a:r>
                        <a:rPr lang="en-US" sz="2400" dirty="0">
                          <a:latin typeface="Lucida Sans" panose="020B0602040502020204" pitchFamily="34" charset="0"/>
                          <a:cs typeface="Lucida Sans" panose="020B0602040502020204" pitchFamily="34" charset="0"/>
                        </a:rPr>
                        <a:t>Cost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50" dirty="0">
                          <a:latin typeface="Lucida Sans" panose="020B0602040502020204" pitchFamily="34" charset="0"/>
                          <a:cs typeface="Lucida Sans" panose="020B0602040502020204" pitchFamily="34" charset="0"/>
                        </a:rPr>
                        <a:t>Cost Center identifies financial responsibility for a managed budgeted entity at a level similar to departments or units in legacy systems. Cost centers should have manager/director oversight, operate at $250K annually in expense, include employee salaries, and generally have multiple gifts, grants and/or programs associated with them. Learn more on our </a:t>
                      </a:r>
                      <a:r>
                        <a:rPr lang="en-US" sz="2250" b="1" dirty="0">
                          <a:latin typeface="Lucida Sans" panose="020B0602040502020204" pitchFamily="34" charset="0"/>
                          <a:cs typeface="Lucida Sans" panose="020B0602040502020204" pitchFamily="34" charset="0"/>
                        </a:rPr>
                        <a:t>Foundation Data Model </a:t>
                      </a:r>
                      <a:r>
                        <a:rPr lang="en-US" sz="2250" b="0" dirty="0">
                          <a:latin typeface="Lucida Sans" panose="020B0602040502020204" pitchFamily="34" charset="0"/>
                          <a:cs typeface="Lucida Sans" panose="020B0602040502020204" pitchFamily="34" charset="0"/>
                        </a:rPr>
                        <a:t>(FDM) </a:t>
                      </a:r>
                      <a:r>
                        <a:rPr lang="en-US" sz="2250" dirty="0">
                          <a:latin typeface="Lucida Sans" panose="020B0602040502020204" pitchFamily="34" charset="0"/>
                          <a:cs typeface="Lucida Sans" panose="020B0602040502020204" pitchFamily="34" charset="0"/>
                        </a:rPr>
                        <a:t>page.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bl>
          </a:graphicData>
        </a:graphic>
      </p:graphicFrame>
    </p:spTree>
    <p:extLst>
      <p:ext uri="{BB962C8B-B14F-4D97-AF65-F5344CB8AC3E}">
        <p14:creationId xmlns:p14="http://schemas.microsoft.com/office/powerpoint/2010/main" val="16330014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Key Terms (2 of 5)</a:t>
            </a:r>
          </a:p>
        </p:txBody>
      </p:sp>
      <p:graphicFrame>
        <p:nvGraphicFramePr>
          <p:cNvPr id="6" name="Table Placeholder 5">
            <a:extLst>
              <a:ext uri="{FF2B5EF4-FFF2-40B4-BE49-F238E27FC236}">
                <a16:creationId xmlns:a16="http://schemas.microsoft.com/office/drawing/2014/main" id="{68326E4E-6906-4BB7-8032-34677442CA14}"/>
              </a:ext>
            </a:extLst>
          </p:cNvPr>
          <p:cNvGraphicFramePr>
            <a:graphicFrameLocks noGrp="1"/>
          </p:cNvGraphicFramePr>
          <p:nvPr>
            <p:ph type="tbl" sz="quarter" idx="13"/>
            <p:extLst>
              <p:ext uri="{D42A27DB-BD31-4B8C-83A1-F6EECF244321}">
                <p14:modId xmlns:p14="http://schemas.microsoft.com/office/powerpoint/2010/main" val="4261061355"/>
              </p:ext>
            </p:extLst>
          </p:nvPr>
        </p:nvGraphicFramePr>
        <p:xfrm>
          <a:off x="165370" y="914402"/>
          <a:ext cx="8788940" cy="3958471"/>
        </p:xfrm>
        <a:graphic>
          <a:graphicData uri="http://schemas.openxmlformats.org/drawingml/2006/table">
            <a:tbl>
              <a:tblPr firstRow="1" bandRow="1">
                <a:tableStyleId>{5C22544A-7EE6-4342-B048-85BDC9FD1C3A}</a:tableStyleId>
              </a:tblPr>
              <a:tblGrid>
                <a:gridCol w="2577830">
                  <a:extLst>
                    <a:ext uri="{9D8B030D-6E8A-4147-A177-3AD203B41FA5}">
                      <a16:colId xmlns:a16="http://schemas.microsoft.com/office/drawing/2014/main" val="2259727749"/>
                    </a:ext>
                  </a:extLst>
                </a:gridCol>
                <a:gridCol w="6211110">
                  <a:extLst>
                    <a:ext uri="{9D8B030D-6E8A-4147-A177-3AD203B41FA5}">
                      <a16:colId xmlns:a16="http://schemas.microsoft.com/office/drawing/2014/main" val="2279313489"/>
                    </a:ext>
                  </a:extLst>
                </a:gridCol>
              </a:tblGrid>
              <a:tr h="4306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566358">
                <a:tc>
                  <a: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ucida Sans" panose="020B0602040502020204" pitchFamily="34" charset="0"/>
                          <a:ea typeface="+mn-ea"/>
                          <a:cs typeface="Lucida Sans" panose="020B0602040502020204" pitchFamily="34" charset="0"/>
                        </a:rPr>
                        <a:t>Costing Allocations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kern="1200" dirty="0">
                          <a:solidFill>
                            <a:schemeClr val="tx1"/>
                          </a:solidFill>
                          <a:latin typeface="Lucida Sans" panose="020B0602030504020204" pitchFamily="34" charset="0"/>
                          <a:ea typeface="+mn-ea"/>
                          <a:cs typeface="+mn-cs"/>
                        </a:rPr>
                        <a:t>These define which Cost Centers an employee's expenses are charged. Costing Allocations override the employee's default Cost Center.</a:t>
                      </a:r>
                      <a:endParaRPr lang="en-US" sz="2400" b="0" i="0" kern="1200" dirty="0">
                        <a:solidFill>
                          <a:schemeClr val="tx1"/>
                        </a:solidFill>
                        <a:highlight>
                          <a:srgbClr val="FFFF00"/>
                        </a:highlight>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1934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panose="020B0602040502020204" pitchFamily="34" charset="0"/>
                          <a:ea typeface="+mn-ea"/>
                          <a:cs typeface="Lucida Sans" panose="020B0602040502020204" pitchFamily="34" charset="0"/>
                        </a:rPr>
                        <a:t>Pay Components</a:t>
                      </a:r>
                      <a:endParaRPr lang="en-US" sz="2400" b="0" dirty="0">
                        <a:solidFill>
                          <a:schemeClr val="tx1"/>
                        </a:solidFill>
                        <a:latin typeface="Lucida Sans" panose="020B0602040502020204" pitchFamily="34" charset="0"/>
                        <a:ea typeface="+mn-ea"/>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kern="1200" dirty="0">
                          <a:solidFill>
                            <a:schemeClr val="tx1"/>
                          </a:solidFill>
                          <a:latin typeface="Lucida Sans" panose="020B0602030504020204" pitchFamily="34" charset="0"/>
                          <a:ea typeface="+mn-ea"/>
                          <a:cs typeface="+mn-cs"/>
                        </a:rPr>
                        <a:t>These are an earning (such as base salary or bonus) or a deduction (such as federal withholding taxes or medical) that applies to a employee's gross-to-net pay calculation or tax liability.</a:t>
                      </a:r>
                      <a:endParaRPr lang="en-US" sz="2400" b="0" i="0" kern="1200" dirty="0">
                        <a:solidFill>
                          <a:schemeClr val="tx1"/>
                        </a:solidFill>
                        <a:highlight>
                          <a:srgbClr val="FFFF00"/>
                        </a:highlight>
                        <a:latin typeface="Lucida Sans" panose="020B0602030504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378440"/>
                  </a:ext>
                </a:extLst>
              </a:tr>
            </a:tbl>
          </a:graphicData>
        </a:graphic>
      </p:graphicFrame>
    </p:spTree>
    <p:extLst>
      <p:ext uri="{BB962C8B-B14F-4D97-AF65-F5344CB8AC3E}">
        <p14:creationId xmlns:p14="http://schemas.microsoft.com/office/powerpoint/2010/main" val="327987792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Key Terms (3 of 5)</a:t>
            </a:r>
          </a:p>
        </p:txBody>
      </p:sp>
      <p:graphicFrame>
        <p:nvGraphicFramePr>
          <p:cNvPr id="6" name="Table Placeholder 5">
            <a:extLst>
              <a:ext uri="{FF2B5EF4-FFF2-40B4-BE49-F238E27FC236}">
                <a16:creationId xmlns:a16="http://schemas.microsoft.com/office/drawing/2014/main" id="{68326E4E-6906-4BB7-8032-34677442CA14}"/>
              </a:ext>
            </a:extLst>
          </p:cNvPr>
          <p:cNvGraphicFramePr>
            <a:graphicFrameLocks noGrp="1"/>
          </p:cNvGraphicFramePr>
          <p:nvPr>
            <p:ph type="tbl" sz="quarter" idx="13"/>
            <p:extLst>
              <p:ext uri="{D42A27DB-BD31-4B8C-83A1-F6EECF244321}">
                <p14:modId xmlns:p14="http://schemas.microsoft.com/office/powerpoint/2010/main" val="1458587340"/>
              </p:ext>
            </p:extLst>
          </p:nvPr>
        </p:nvGraphicFramePr>
        <p:xfrm>
          <a:off x="165370" y="914402"/>
          <a:ext cx="8788940" cy="3951729"/>
        </p:xfrm>
        <a:graphic>
          <a:graphicData uri="http://schemas.openxmlformats.org/drawingml/2006/table">
            <a:tbl>
              <a:tblPr firstRow="1" bandRow="1">
                <a:tableStyleId>{5C22544A-7EE6-4342-B048-85BDC9FD1C3A}</a:tableStyleId>
              </a:tblPr>
              <a:tblGrid>
                <a:gridCol w="2577830">
                  <a:extLst>
                    <a:ext uri="{9D8B030D-6E8A-4147-A177-3AD203B41FA5}">
                      <a16:colId xmlns:a16="http://schemas.microsoft.com/office/drawing/2014/main" val="2259727749"/>
                    </a:ext>
                  </a:extLst>
                </a:gridCol>
                <a:gridCol w="6211110">
                  <a:extLst>
                    <a:ext uri="{9D8B030D-6E8A-4147-A177-3AD203B41FA5}">
                      <a16:colId xmlns:a16="http://schemas.microsoft.com/office/drawing/2014/main" val="2279313489"/>
                    </a:ext>
                  </a:extLst>
                </a:gridCol>
              </a:tblGrid>
              <a:tr h="437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3494529">
                <a:tc>
                  <a: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ucida Sans" panose="020B0602040502020204" pitchFamily="34" charset="0"/>
                          <a:ea typeface="+mn-ea"/>
                          <a:cs typeface="Lucida Sans" panose="020B0602040502020204" pitchFamily="34" charset="0"/>
                        </a:rPr>
                        <a:t>Payroll Period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ucida Sans" panose="020B0602030504020204" pitchFamily="34" charset="0"/>
                          <a:ea typeface="+mn-ea"/>
                          <a:cs typeface="+mn-cs"/>
                        </a:rPr>
                        <a:t>Defines when and how often to process payroll. It also defines payment dates and forward accruals using a Period Start Date, Period End Date, and Payroll Payment Date. Period schedules can be associated with any run category or pay group with the same payment frequency.</a:t>
                      </a:r>
                      <a:endParaRPr lang="en-US" sz="2400" b="0" i="0" kern="1200" dirty="0">
                        <a:solidFill>
                          <a:schemeClr val="tx1"/>
                        </a:solidFill>
                        <a:latin typeface="Lucida Sans" panose="020B06020305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bl>
          </a:graphicData>
        </a:graphic>
      </p:graphicFrame>
    </p:spTree>
    <p:extLst>
      <p:ext uri="{BB962C8B-B14F-4D97-AF65-F5344CB8AC3E}">
        <p14:creationId xmlns:p14="http://schemas.microsoft.com/office/powerpoint/2010/main" val="19421669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Key Terms (4 of 5)</a:t>
            </a:r>
          </a:p>
        </p:txBody>
      </p:sp>
      <p:graphicFrame>
        <p:nvGraphicFramePr>
          <p:cNvPr id="6" name="Table Placeholder 5">
            <a:extLst>
              <a:ext uri="{FF2B5EF4-FFF2-40B4-BE49-F238E27FC236}">
                <a16:creationId xmlns:a16="http://schemas.microsoft.com/office/drawing/2014/main" id="{68326E4E-6906-4BB7-8032-34677442CA14}"/>
              </a:ext>
            </a:extLst>
          </p:cNvPr>
          <p:cNvGraphicFramePr>
            <a:graphicFrameLocks noGrp="1"/>
          </p:cNvGraphicFramePr>
          <p:nvPr>
            <p:ph type="tbl" sz="quarter" idx="13"/>
            <p:extLst>
              <p:ext uri="{D42A27DB-BD31-4B8C-83A1-F6EECF244321}">
                <p14:modId xmlns:p14="http://schemas.microsoft.com/office/powerpoint/2010/main" val="3449891615"/>
              </p:ext>
            </p:extLst>
          </p:nvPr>
        </p:nvGraphicFramePr>
        <p:xfrm>
          <a:off x="165370" y="914402"/>
          <a:ext cx="8788940" cy="3941268"/>
        </p:xfrm>
        <a:graphic>
          <a:graphicData uri="http://schemas.openxmlformats.org/drawingml/2006/table">
            <a:tbl>
              <a:tblPr firstRow="1" bandRow="1">
                <a:tableStyleId>{5C22544A-7EE6-4342-B048-85BDC9FD1C3A}</a:tableStyleId>
              </a:tblPr>
              <a:tblGrid>
                <a:gridCol w="2577830">
                  <a:extLst>
                    <a:ext uri="{9D8B030D-6E8A-4147-A177-3AD203B41FA5}">
                      <a16:colId xmlns:a16="http://schemas.microsoft.com/office/drawing/2014/main" val="2259727749"/>
                    </a:ext>
                  </a:extLst>
                </a:gridCol>
                <a:gridCol w="6211110">
                  <a:extLst>
                    <a:ext uri="{9D8B030D-6E8A-4147-A177-3AD203B41FA5}">
                      <a16:colId xmlns:a16="http://schemas.microsoft.com/office/drawing/2014/main" val="2279313489"/>
                    </a:ext>
                  </a:extLst>
                </a:gridCol>
              </a:tblGrid>
              <a:tr h="4478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3484068">
                <a:tc>
                  <a: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ucida Sans" panose="020B0602040502020204" pitchFamily="34" charset="0"/>
                          <a:ea typeface="+mn-ea"/>
                          <a:cs typeface="Lucida Sans" panose="020B0602040502020204" pitchFamily="34" charset="0"/>
                        </a:rPr>
                        <a:t>Period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kern="1200" dirty="0">
                          <a:solidFill>
                            <a:schemeClr val="tx1"/>
                          </a:solidFill>
                          <a:latin typeface="Lucida Sans" panose="020B0602030504020204" pitchFamily="34" charset="0"/>
                          <a:ea typeface="+mn-ea"/>
                          <a:cs typeface="+mn-cs"/>
                        </a:rPr>
                        <a:t>Defines the accrual frequency for a time off plan, such as annual or monthly (unless the plan has a custom frequency), and the start and end date of each reporting period. The period controls reporting of both accruals and time off requests.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bl>
          </a:graphicData>
        </a:graphic>
      </p:graphicFrame>
    </p:spTree>
    <p:extLst>
      <p:ext uri="{BB962C8B-B14F-4D97-AF65-F5344CB8AC3E}">
        <p14:creationId xmlns:p14="http://schemas.microsoft.com/office/powerpoint/2010/main" val="38583950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t>Key Terms (5 of 5)</a:t>
            </a:r>
          </a:p>
        </p:txBody>
      </p:sp>
      <p:graphicFrame>
        <p:nvGraphicFramePr>
          <p:cNvPr id="6" name="Table Placeholder 5">
            <a:extLst>
              <a:ext uri="{FF2B5EF4-FFF2-40B4-BE49-F238E27FC236}">
                <a16:creationId xmlns:a16="http://schemas.microsoft.com/office/drawing/2014/main" id="{68326E4E-6906-4BB7-8032-34677442CA14}"/>
              </a:ext>
            </a:extLst>
          </p:cNvPr>
          <p:cNvGraphicFramePr>
            <a:graphicFrameLocks noGrp="1"/>
          </p:cNvGraphicFramePr>
          <p:nvPr>
            <p:ph type="tbl" sz="quarter" idx="13"/>
            <p:extLst>
              <p:ext uri="{D42A27DB-BD31-4B8C-83A1-F6EECF244321}">
                <p14:modId xmlns:p14="http://schemas.microsoft.com/office/powerpoint/2010/main" val="3913674227"/>
              </p:ext>
            </p:extLst>
          </p:nvPr>
        </p:nvGraphicFramePr>
        <p:xfrm>
          <a:off x="165370" y="914402"/>
          <a:ext cx="8788940" cy="3957267"/>
        </p:xfrm>
        <a:graphic>
          <a:graphicData uri="http://schemas.openxmlformats.org/drawingml/2006/table">
            <a:tbl>
              <a:tblPr firstRow="1" bandRow="1">
                <a:tableStyleId>{5C22544A-7EE6-4342-B048-85BDC9FD1C3A}</a:tableStyleId>
              </a:tblPr>
              <a:tblGrid>
                <a:gridCol w="2577830">
                  <a:extLst>
                    <a:ext uri="{9D8B030D-6E8A-4147-A177-3AD203B41FA5}">
                      <a16:colId xmlns:a16="http://schemas.microsoft.com/office/drawing/2014/main" val="2259727749"/>
                    </a:ext>
                  </a:extLst>
                </a:gridCol>
                <a:gridCol w="6211110">
                  <a:extLst>
                    <a:ext uri="{9D8B030D-6E8A-4147-A177-3AD203B41FA5}">
                      <a16:colId xmlns:a16="http://schemas.microsoft.com/office/drawing/2014/main" val="2279313489"/>
                    </a:ext>
                  </a:extLst>
                </a:gridCol>
              </a:tblGrid>
              <a:tr h="431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Term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3500067">
                <a:tc>
                  <a: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ucida Sans" panose="020B0602040502020204" pitchFamily="34" charset="0"/>
                          <a:ea typeface="+mn-ea"/>
                          <a:cs typeface="Lucida Sans" panose="020B0602040502020204" pitchFamily="34" charset="0"/>
                        </a:rPr>
                        <a:t>Run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2400" b="0" i="0" kern="1200" dirty="0">
                          <a:solidFill>
                            <a:schemeClr val="tx1"/>
                          </a:solidFill>
                          <a:latin typeface="Lucida Sans" panose="020B0602030504020204" pitchFamily="34" charset="0"/>
                          <a:ea typeface="+mn-ea"/>
                          <a:cs typeface="+mn-cs"/>
                        </a:rPr>
                        <a:t>Run categories are associated with pay groups and period schedules. Run Categories include employee status (Active, Terminated, On Leave), pay components to calculate automatically for on cycle and off cycle runs, whether a supplemental tax rate applies, and the minimum net pay.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bl>
          </a:graphicData>
        </a:graphic>
      </p:graphicFrame>
    </p:spTree>
    <p:extLst>
      <p:ext uri="{BB962C8B-B14F-4D97-AF65-F5344CB8AC3E}">
        <p14:creationId xmlns:p14="http://schemas.microsoft.com/office/powerpoint/2010/main" val="2912889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cs typeface="Lucida Sans" panose="020B0602040502020204" pitchFamily="34" charset="0"/>
              </a:rPr>
              <a:t>Payroll Accounting Roles </a:t>
            </a:r>
            <a:r>
              <a:rPr lang="en-US" dirty="0"/>
              <a:t>(1 of 2)</a:t>
            </a:r>
          </a:p>
        </p:txBody>
      </p:sp>
      <p:graphicFrame>
        <p:nvGraphicFramePr>
          <p:cNvPr id="6" name="Table Placeholder 5">
            <a:extLst>
              <a:ext uri="{FF2B5EF4-FFF2-40B4-BE49-F238E27FC236}">
                <a16:creationId xmlns:a16="http://schemas.microsoft.com/office/drawing/2014/main" id="{3431E30D-EAF0-4976-B5ED-557A8E5E3ACD}"/>
              </a:ext>
            </a:extLst>
          </p:cNvPr>
          <p:cNvGraphicFramePr>
            <a:graphicFrameLocks noGrp="1"/>
          </p:cNvGraphicFramePr>
          <p:nvPr>
            <p:ph type="tbl" sz="quarter" idx="13"/>
            <p:extLst>
              <p:ext uri="{D42A27DB-BD31-4B8C-83A1-F6EECF244321}">
                <p14:modId xmlns:p14="http://schemas.microsoft.com/office/powerpoint/2010/main" val="3183169509"/>
              </p:ext>
            </p:extLst>
          </p:nvPr>
        </p:nvGraphicFramePr>
        <p:xfrm>
          <a:off x="165370" y="914402"/>
          <a:ext cx="8788940" cy="3931920"/>
        </p:xfrm>
        <a:graphic>
          <a:graphicData uri="http://schemas.openxmlformats.org/drawingml/2006/table">
            <a:tbl>
              <a:tblPr firstRow="1" bandRow="1">
                <a:tableStyleId>{5C22544A-7EE6-4342-B048-85BDC9FD1C3A}</a:tableStyleId>
              </a:tblPr>
              <a:tblGrid>
                <a:gridCol w="2105597">
                  <a:extLst>
                    <a:ext uri="{9D8B030D-6E8A-4147-A177-3AD203B41FA5}">
                      <a16:colId xmlns:a16="http://schemas.microsoft.com/office/drawing/2014/main" val="2259727749"/>
                    </a:ext>
                  </a:extLst>
                </a:gridCol>
                <a:gridCol w="6683343">
                  <a:extLst>
                    <a:ext uri="{9D8B030D-6E8A-4147-A177-3AD203B41FA5}">
                      <a16:colId xmlns:a16="http://schemas.microsoft.com/office/drawing/2014/main" val="2279313489"/>
                    </a:ext>
                  </a:extLst>
                </a:gridCol>
              </a:tblGrid>
              <a:tr h="457200">
                <a:tc>
                  <a:txBody>
                    <a:bodyPr/>
                    <a:lstStyle/>
                    <a:p>
                      <a:r>
                        <a:rPr lang="en-US" sz="2400" dirty="0">
                          <a:latin typeface="Lucida Sans" panose="020B0602040502020204" pitchFamily="34" charset="0"/>
                          <a:cs typeface="Lucida Sans" panose="020B0602040502020204" pitchFamily="34" charset="0"/>
                        </a:rPr>
                        <a:t>Role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554480">
                <a:tc>
                  <a:txBody>
                    <a:bodyPr/>
                    <a:lstStyle/>
                    <a:p>
                      <a:pPr marL="0" marR="0">
                        <a:spcBef>
                          <a:spcPts val="0"/>
                        </a:spcBef>
                        <a:spcAft>
                          <a:spcPts val="0"/>
                        </a:spcAft>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Central Payroll Partner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cs typeface="Lucida Sans" panose="020B0602040502020204" pitchFamily="34" charset="0"/>
                        </a:rPr>
                        <a:t>This role performs Payroll processing activities including </a:t>
                      </a:r>
                      <a:r>
                        <a:rPr lang="en-US" sz="2400" b="0" kern="1200" dirty="0">
                          <a:solidFill>
                            <a:schemeClr val="tx1"/>
                          </a:solidFill>
                          <a:latin typeface="Lucida Sans" pitchFamily="34" charset="0"/>
                          <a:ea typeface="+mn-ea"/>
                          <a:cs typeface="+mn-cs"/>
                        </a:rPr>
                        <a:t>pay calculations, reporting on payroll to the Central Payroll Process Lead, approve payroll processes.</a:t>
                      </a:r>
                      <a:endParaRPr lang="en-US" sz="2400" kern="1200" dirty="0">
                        <a:solidFill>
                          <a:schemeClr val="tx1"/>
                        </a:solidFill>
                        <a:effectLst/>
                        <a:latin typeface="Lucida Sans" panose="020B0602040502020204" pitchFamily="34" charset="0"/>
                        <a:cs typeface="Lucida Sans" panose="020B06020405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Cost Center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cs typeface="Lucida Sans" panose="020B0602040502020204" pitchFamily="34" charset="0"/>
                        </a:rPr>
                        <a:t>A Cost Center Manager views payroll data for employees. He/she is the approval authority of Payroll accounting process where employer costs are allocated or assigned.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5555448"/>
                  </a:ext>
                </a:extLst>
              </a:tr>
            </a:tbl>
          </a:graphicData>
        </a:graphic>
      </p:graphicFrame>
    </p:spTree>
    <p:extLst>
      <p:ext uri="{BB962C8B-B14F-4D97-AF65-F5344CB8AC3E}">
        <p14:creationId xmlns:p14="http://schemas.microsoft.com/office/powerpoint/2010/main" val="33502233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B9F-E2E8-4BE8-9EF5-E06DDB490E0C}"/>
              </a:ext>
            </a:extLst>
          </p:cNvPr>
          <p:cNvSpPr>
            <a:spLocks noGrp="1"/>
          </p:cNvSpPr>
          <p:nvPr>
            <p:ph type="title"/>
          </p:nvPr>
        </p:nvSpPr>
        <p:spPr>
          <a:xfrm>
            <a:off x="690282" y="114632"/>
            <a:ext cx="8283389" cy="563231"/>
          </a:xfrm>
        </p:spPr>
        <p:txBody>
          <a:bodyPr/>
          <a:lstStyle/>
          <a:p>
            <a:r>
              <a:rPr lang="en-US" dirty="0">
                <a:solidFill>
                  <a:srgbClr val="FFFFFF"/>
                </a:solidFill>
                <a:cs typeface="Lucida Sans" panose="020B0602040502020204" pitchFamily="34" charset="0"/>
              </a:rPr>
              <a:t>Payroll Accounting Roles </a:t>
            </a:r>
            <a:r>
              <a:rPr lang="en-US" dirty="0">
                <a:solidFill>
                  <a:srgbClr val="FFFFFF"/>
                </a:solidFill>
              </a:rPr>
              <a:t>(2 of 2)</a:t>
            </a:r>
            <a:endParaRPr lang="en-US" dirty="0"/>
          </a:p>
        </p:txBody>
      </p:sp>
      <p:graphicFrame>
        <p:nvGraphicFramePr>
          <p:cNvPr id="6" name="Table Placeholder 5">
            <a:extLst>
              <a:ext uri="{FF2B5EF4-FFF2-40B4-BE49-F238E27FC236}">
                <a16:creationId xmlns:a16="http://schemas.microsoft.com/office/drawing/2014/main" id="{3431E30D-EAF0-4976-B5ED-557A8E5E3ACD}"/>
              </a:ext>
            </a:extLst>
          </p:cNvPr>
          <p:cNvGraphicFramePr>
            <a:graphicFrameLocks noGrp="1"/>
          </p:cNvGraphicFramePr>
          <p:nvPr>
            <p:ph type="tbl" sz="quarter" idx="13"/>
            <p:extLst>
              <p:ext uri="{D42A27DB-BD31-4B8C-83A1-F6EECF244321}">
                <p14:modId xmlns:p14="http://schemas.microsoft.com/office/powerpoint/2010/main" val="2871296691"/>
              </p:ext>
            </p:extLst>
          </p:nvPr>
        </p:nvGraphicFramePr>
        <p:xfrm>
          <a:off x="165370" y="914402"/>
          <a:ext cx="8788940" cy="3931920"/>
        </p:xfrm>
        <a:graphic>
          <a:graphicData uri="http://schemas.openxmlformats.org/drawingml/2006/table">
            <a:tbl>
              <a:tblPr firstRow="1" bandRow="1">
                <a:tableStyleId>{5C22544A-7EE6-4342-B048-85BDC9FD1C3A}</a:tableStyleId>
              </a:tblPr>
              <a:tblGrid>
                <a:gridCol w="2105597">
                  <a:extLst>
                    <a:ext uri="{9D8B030D-6E8A-4147-A177-3AD203B41FA5}">
                      <a16:colId xmlns:a16="http://schemas.microsoft.com/office/drawing/2014/main" val="2259727749"/>
                    </a:ext>
                  </a:extLst>
                </a:gridCol>
                <a:gridCol w="6683343">
                  <a:extLst>
                    <a:ext uri="{9D8B030D-6E8A-4147-A177-3AD203B41FA5}">
                      <a16:colId xmlns:a16="http://schemas.microsoft.com/office/drawing/2014/main" val="2279313489"/>
                    </a:ext>
                  </a:extLst>
                </a:gridCol>
              </a:tblGrid>
              <a:tr h="457200">
                <a:tc>
                  <a:txBody>
                    <a:bodyPr/>
                    <a:lstStyle/>
                    <a:p>
                      <a:r>
                        <a:rPr lang="en-US" sz="2400" dirty="0">
                          <a:latin typeface="Lucida Sans" panose="020B0602040502020204" pitchFamily="34" charset="0"/>
                          <a:cs typeface="Lucida Sans" panose="020B0602040502020204" pitchFamily="34" charset="0"/>
                        </a:rPr>
                        <a:t>Role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a:latin typeface="Lucida Sans" panose="020B0602040502020204" pitchFamily="34" charset="0"/>
                          <a:cs typeface="Lucida Sans" panose="020B0602040502020204" pitchFamily="34" charset="0"/>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554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Grant Finance Analyst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rPr>
                        <a:t>A </a:t>
                      </a: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Grant Finance Analyst v</a:t>
                      </a:r>
                      <a:r>
                        <a:rPr lang="en-US" sz="2400" kern="1200" dirty="0">
                          <a:solidFill>
                            <a:schemeClr val="tx1"/>
                          </a:solidFill>
                          <a:effectLst/>
                          <a:latin typeface="Lucida Sans" panose="020B0602040502020204" pitchFamily="34" charset="0"/>
                        </a:rPr>
                        <a:t>iews payroll journal data for grants.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3045679"/>
                  </a:ext>
                </a:extLst>
              </a:tr>
              <a:tr h="19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effectLst/>
                          <a:latin typeface="Lucida Sans" panose="020B0602040502020204" pitchFamily="34" charset="0"/>
                          <a:ea typeface="Calibri" panose="020F0502020204030204" pitchFamily="34" charset="0"/>
                          <a:cs typeface="Lucida Sans" panose="020B0602040502020204" pitchFamily="34" charset="0"/>
                        </a:rPr>
                        <a:t>Grant/Gift/ Program /Project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Lucida Sans" panose="020B0602040502020204" pitchFamily="34" charset="0"/>
                          <a:cs typeface="Lucida Sans" panose="020B0602040502020204" pitchFamily="34" charset="0"/>
                        </a:rPr>
                        <a:t>This role views payroll data for employees. It is also an approval authority of Payroll accounting processes where employer costs are allocated or assigned.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5555448"/>
                  </a:ext>
                </a:extLst>
              </a:tr>
            </a:tbl>
          </a:graphicData>
        </a:graphic>
      </p:graphicFrame>
    </p:spTree>
    <p:extLst>
      <p:ext uri="{BB962C8B-B14F-4D97-AF65-F5344CB8AC3E}">
        <p14:creationId xmlns:p14="http://schemas.microsoft.com/office/powerpoint/2010/main" val="25319029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BDE7A-C24B-4968-A6D2-9B30F3463967}"/>
              </a:ext>
            </a:extLst>
          </p:cNvPr>
          <p:cNvSpPr>
            <a:spLocks noGrp="1"/>
          </p:cNvSpPr>
          <p:nvPr>
            <p:ph type="title"/>
          </p:nvPr>
        </p:nvSpPr>
        <p:spPr/>
        <p:txBody>
          <a:bodyPr/>
          <a:lstStyle/>
          <a:p>
            <a:r>
              <a:rPr lang="en-US" dirty="0"/>
              <a:t>Lesson 1 Summary</a:t>
            </a:r>
          </a:p>
        </p:txBody>
      </p:sp>
      <p:sp>
        <p:nvSpPr>
          <p:cNvPr id="4" name="Content Placeholder 1">
            <a:extLst>
              <a:ext uri="{FF2B5EF4-FFF2-40B4-BE49-F238E27FC236}">
                <a16:creationId xmlns:a16="http://schemas.microsoft.com/office/drawing/2014/main" id="{567A0A1D-8A04-492B-B86F-852E5EDAE024}"/>
              </a:ext>
            </a:extLst>
          </p:cNvPr>
          <p:cNvSpPr>
            <a:spLocks noGrp="1"/>
          </p:cNvSpPr>
          <p:nvPr>
            <p:ph idx="1"/>
          </p:nvPr>
        </p:nvSpPr>
        <p:spPr>
          <a:xfrm>
            <a:off x="314768" y="1056123"/>
            <a:ext cx="8377428" cy="3190617"/>
          </a:xfrm>
        </p:spPr>
        <p:txBody>
          <a:bodyPr/>
          <a:lstStyle/>
          <a:p>
            <a:pPr marL="0" indent="0">
              <a:lnSpc>
                <a:spcPct val="100000"/>
              </a:lnSpc>
              <a:buNone/>
            </a:pPr>
            <a:r>
              <a:rPr lang="en-US" sz="2400" dirty="0">
                <a:solidFill>
                  <a:schemeClr val="tx1"/>
                </a:solidFill>
              </a:rPr>
              <a:t>Now that you have completed this lesson, you should be able to: </a:t>
            </a:r>
          </a:p>
          <a:p>
            <a:pPr marL="228600" indent="-228600">
              <a:lnSpc>
                <a:spcPct val="100000"/>
              </a:lnSpc>
            </a:pPr>
            <a:r>
              <a:rPr lang="en-US" dirty="0"/>
              <a:t>Explain the Payroll process in the Workday system</a:t>
            </a:r>
          </a:p>
          <a:p>
            <a:pPr marL="228600" indent="-228600">
              <a:lnSpc>
                <a:spcPct val="100000"/>
              </a:lnSpc>
            </a:pPr>
            <a:r>
              <a:rPr lang="en-US" dirty="0"/>
              <a:t>Identify the key terms used in the Payroll Accounting process</a:t>
            </a:r>
          </a:p>
          <a:p>
            <a:pPr marL="228600" indent="-228600">
              <a:lnSpc>
                <a:spcPct val="100000"/>
              </a:lnSpc>
            </a:pPr>
            <a:r>
              <a:rPr lang="en-US" dirty="0" smtClean="0"/>
              <a:t>Identify </a:t>
            </a:r>
            <a:r>
              <a:rPr lang="en-US" dirty="0"/>
              <a:t>the Workday roles in Payroll Accounting</a:t>
            </a:r>
            <a:endParaRPr lang="en-US" sz="1400" dirty="0">
              <a:solidFill>
                <a:schemeClr val="tx1"/>
              </a:solidFill>
            </a:endParaRPr>
          </a:p>
          <a:p>
            <a:pPr marL="288925" indent="-177800">
              <a:lnSpc>
                <a:spcPct val="100000"/>
              </a:lnSpc>
            </a:pPr>
            <a:endParaRPr lang="en-US" sz="1400" dirty="0">
              <a:solidFill>
                <a:schemeClr val="tx1"/>
              </a:solidFill>
            </a:endParaRPr>
          </a:p>
          <a:p>
            <a:pPr marL="165100" indent="0">
              <a:buNone/>
            </a:pPr>
            <a:endParaRPr lang="en-US" sz="1400" dirty="0">
              <a:solidFill>
                <a:schemeClr val="tx1"/>
              </a:solidFill>
            </a:endParaRPr>
          </a:p>
        </p:txBody>
      </p:sp>
    </p:spTree>
    <p:extLst>
      <p:ext uri="{BB962C8B-B14F-4D97-AF65-F5344CB8AC3E}">
        <p14:creationId xmlns:p14="http://schemas.microsoft.com/office/powerpoint/2010/main" val="378945999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Two</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Assign Costing Allocation</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2</a:t>
            </a:r>
          </a:p>
        </p:txBody>
      </p:sp>
    </p:spTree>
    <p:extLst>
      <p:ext uri="{BB962C8B-B14F-4D97-AF65-F5344CB8AC3E}">
        <p14:creationId xmlns:p14="http://schemas.microsoft.com/office/powerpoint/2010/main" val="18636043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1" y="92033"/>
            <a:ext cx="9145136" cy="563231"/>
          </a:xfrm>
        </p:spPr>
        <p:txBody>
          <a:bodyPr/>
          <a:lstStyle/>
          <a:p>
            <a:r>
              <a:rPr lang="en-US" altLang="en-US" sz="3400" dirty="0">
                <a:solidFill>
                  <a:schemeClr val="bg1"/>
                </a:solidFill>
              </a:rPr>
              <a:t>Ground Rules</a:t>
            </a:r>
          </a:p>
        </p:txBody>
      </p:sp>
      <p:sp>
        <p:nvSpPr>
          <p:cNvPr id="3" name="Rectangle 2"/>
          <p:cNvSpPr/>
          <p:nvPr/>
        </p:nvSpPr>
        <p:spPr>
          <a:xfrm>
            <a:off x="179270" y="879550"/>
            <a:ext cx="8785458" cy="707886"/>
          </a:xfrm>
          <a:prstGeom prst="rect">
            <a:avLst/>
          </a:prstGeom>
        </p:spPr>
        <p:txBody>
          <a:bodyPr wrap="square">
            <a:spAutoFit/>
          </a:bodyPr>
          <a:lstStyle/>
          <a:p>
            <a:r>
              <a:rPr lang="en-US" sz="2000" dirty="0">
                <a:solidFill>
                  <a:schemeClr val="tx2"/>
                </a:solidFill>
                <a:latin typeface="Lucida Sans" panose="020B0602030504020204" pitchFamily="34" charset="0"/>
              </a:rPr>
              <a:t>To ensure a positive, productive environment, please adhere to the following guidelines throughout the duration of the session:</a:t>
            </a:r>
          </a:p>
        </p:txBody>
      </p:sp>
      <p:sp>
        <p:nvSpPr>
          <p:cNvPr id="5" name="Content Placeholder 4"/>
          <p:cNvSpPr>
            <a:spLocks noGrp="1"/>
          </p:cNvSpPr>
          <p:nvPr>
            <p:ph sz="half" idx="13"/>
          </p:nvPr>
        </p:nvSpPr>
        <p:spPr>
          <a:xfrm>
            <a:off x="208146" y="1811722"/>
            <a:ext cx="8727707" cy="3016210"/>
          </a:xfrm>
        </p:spPr>
        <p:txBody>
          <a:bodyPr/>
          <a:lstStyle/>
          <a:p>
            <a:pPr lvl="1"/>
            <a:r>
              <a:rPr lang="en-US" sz="2000" dirty="0">
                <a:solidFill>
                  <a:schemeClr val="tx1"/>
                </a:solidFill>
              </a:rPr>
              <a:t>Keep your microphone muted unless prompted by your trainer or moderator, and use the Zoom Chat feature to ask questions. </a:t>
            </a:r>
          </a:p>
          <a:p>
            <a:pPr lvl="1"/>
            <a:r>
              <a:rPr lang="en-US" sz="2000" dirty="0">
                <a:solidFill>
                  <a:schemeClr val="tx1"/>
                </a:solidFill>
              </a:rPr>
              <a:t>If you have a question you would prefer not be discussed during the session, or a highly detailed or individual use-case based question, please submit a ticket to</a:t>
            </a:r>
            <a:r>
              <a:rPr lang="en-US" sz="2000" dirty="0"/>
              <a:t> </a:t>
            </a:r>
            <a:r>
              <a:rPr lang="en-US" sz="2000" kern="1200" dirty="0">
                <a:solidFill>
                  <a:schemeClr val="tx2"/>
                </a:solidFill>
                <a:hlinkClick r:id="rId3"/>
              </a:rPr>
              <a:t>support.workday.wsu.edu</a:t>
            </a:r>
            <a:r>
              <a:rPr lang="en-US" sz="2000" kern="1200" dirty="0">
                <a:solidFill>
                  <a:schemeClr val="tx2"/>
                </a:solidFill>
              </a:rPr>
              <a:t>.</a:t>
            </a:r>
            <a:endParaRPr lang="en-US" sz="2000" dirty="0">
              <a:solidFill>
                <a:schemeClr val="tx2"/>
              </a:solidFill>
            </a:endParaRPr>
          </a:p>
          <a:p>
            <a:pPr lvl="1"/>
            <a:r>
              <a:rPr lang="en-US" sz="2000" dirty="0">
                <a:solidFill>
                  <a:schemeClr val="tx1"/>
                </a:solidFill>
              </a:rPr>
              <a:t>Please be considerate of the language and tone of Zoom chat interactions and questions. During sessions, aim for an inclusive, positive, and constructive dialogue. We’re learning to use Workday together! </a:t>
            </a:r>
            <a:endParaRPr lang="en-US" sz="2000" b="1" dirty="0"/>
          </a:p>
        </p:txBody>
      </p:sp>
    </p:spTree>
    <p:extLst>
      <p:ext uri="{BB962C8B-B14F-4D97-AF65-F5344CB8AC3E}">
        <p14:creationId xmlns:p14="http://schemas.microsoft.com/office/powerpoint/2010/main" val="32541460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2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9100" y="1057841"/>
            <a:ext cx="8534400" cy="1277273"/>
          </a:xfrm>
        </p:spPr>
        <p:txBody>
          <a:bodyPr/>
          <a:lstStyle/>
          <a:p>
            <a:pPr marL="0" indent="0">
              <a:lnSpc>
                <a:spcPct val="100000"/>
              </a:lnSpc>
              <a:buNone/>
            </a:pPr>
            <a:r>
              <a:rPr lang="en-US" dirty="0">
                <a:solidFill>
                  <a:schemeClr val="tx1"/>
                </a:solidFill>
              </a:rPr>
              <a:t>After completing this </a:t>
            </a:r>
            <a:r>
              <a:rPr lang="en-US" dirty="0"/>
              <a:t>lesson</a:t>
            </a:r>
            <a:r>
              <a:rPr lang="en-US" dirty="0">
                <a:solidFill>
                  <a:schemeClr val="tx1"/>
                </a:solidFill>
              </a:rPr>
              <a:t>, you will be able to:</a:t>
            </a:r>
          </a:p>
          <a:p>
            <a:pPr marL="169863" indent="-169863">
              <a:lnSpc>
                <a:spcPct val="100000"/>
              </a:lnSpc>
            </a:pPr>
            <a:r>
              <a:rPr lang="en-US" dirty="0"/>
              <a:t>Describe the Assign Costing Allocation process in Workday</a:t>
            </a:r>
          </a:p>
        </p:txBody>
      </p:sp>
    </p:spTree>
    <p:extLst>
      <p:ext uri="{BB962C8B-B14F-4D97-AF65-F5344CB8AC3E}">
        <p14:creationId xmlns:p14="http://schemas.microsoft.com/office/powerpoint/2010/main" val="411325942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3543CD-45A8-4E8B-AF5F-75544BC03949}"/>
              </a:ext>
            </a:extLst>
          </p:cNvPr>
          <p:cNvSpPr>
            <a:spLocks noGrp="1"/>
          </p:cNvSpPr>
          <p:nvPr>
            <p:ph type="title"/>
          </p:nvPr>
        </p:nvSpPr>
        <p:spPr/>
        <p:txBody>
          <a:bodyPr/>
          <a:lstStyle/>
          <a:p>
            <a:r>
              <a:rPr lang="en-US" dirty="0">
                <a:solidFill>
                  <a:srgbClr val="FFFFFF"/>
                </a:solidFill>
              </a:rPr>
              <a:t>Costing Allocation</a:t>
            </a:r>
            <a:endParaRPr lang="en-US" dirty="0"/>
          </a:p>
        </p:txBody>
      </p:sp>
      <p:sp>
        <p:nvSpPr>
          <p:cNvPr id="4" name="Content Placeholder 3">
            <a:extLst>
              <a:ext uri="{FF2B5EF4-FFF2-40B4-BE49-F238E27FC236}">
                <a16:creationId xmlns:a16="http://schemas.microsoft.com/office/drawing/2014/main" id="{2D809895-EE5E-4776-897B-AD046FC60FD0}"/>
              </a:ext>
            </a:extLst>
          </p:cNvPr>
          <p:cNvSpPr>
            <a:spLocks noGrp="1"/>
          </p:cNvSpPr>
          <p:nvPr>
            <p:ph idx="1"/>
          </p:nvPr>
        </p:nvSpPr>
        <p:spPr>
          <a:xfrm>
            <a:off x="411480" y="1047331"/>
            <a:ext cx="8377428" cy="4007957"/>
          </a:xfrm>
        </p:spPr>
        <p:txBody>
          <a:bodyPr/>
          <a:lstStyle/>
          <a:p>
            <a:pPr marL="169863" lvl="0" indent="-169863">
              <a:lnSpc>
                <a:spcPct val="107000"/>
              </a:lnSpc>
              <a:spcBef>
                <a:spcPts val="0"/>
              </a:spcBef>
              <a:spcAft>
                <a:spcPts val="0"/>
              </a:spcAft>
              <a:buClr>
                <a:srgbClr val="981E32"/>
              </a:buClr>
              <a:buSzTx/>
            </a:pPr>
            <a:r>
              <a:rPr lang="en-US" kern="1200" dirty="0">
                <a:solidFill>
                  <a:srgbClr val="000000"/>
                </a:solidFill>
                <a:ea typeface="Calibri" panose="020F0502020204030204" pitchFamily="34" charset="0"/>
                <a:cs typeface="Lucida Sans" panose="020B0602040502020204" pitchFamily="34" charset="0"/>
              </a:rPr>
              <a:t>Costing allocations occur when payroll calculations run and the payroll operational accounting journal are generated</a:t>
            </a:r>
          </a:p>
          <a:p>
            <a:pPr marL="169863" lvl="0" indent="-169863">
              <a:lnSpc>
                <a:spcPct val="107000"/>
              </a:lnSpc>
              <a:spcBef>
                <a:spcPts val="0"/>
              </a:spcBef>
              <a:spcAft>
                <a:spcPts val="0"/>
              </a:spcAft>
              <a:buClr>
                <a:srgbClr val="981E32"/>
              </a:buClr>
              <a:buSzTx/>
            </a:pPr>
            <a:endParaRPr lang="en-US" kern="1200" dirty="0">
              <a:solidFill>
                <a:srgbClr val="000000"/>
              </a:solidFill>
              <a:ea typeface="Calibri" panose="020F0502020204030204" pitchFamily="34" charset="0"/>
              <a:cs typeface="Lucida Sans" panose="020B0602040502020204" pitchFamily="34" charset="0"/>
            </a:endParaRPr>
          </a:p>
          <a:p>
            <a:pPr marL="169863" lvl="0" indent="-169863">
              <a:lnSpc>
                <a:spcPct val="107000"/>
              </a:lnSpc>
              <a:spcBef>
                <a:spcPts val="0"/>
              </a:spcBef>
              <a:spcAft>
                <a:spcPts val="0"/>
              </a:spcAft>
              <a:buClr>
                <a:srgbClr val="981E32"/>
              </a:buClr>
              <a:buSzTx/>
            </a:pPr>
            <a:r>
              <a:rPr lang="en-US" kern="1200" dirty="0">
                <a:solidFill>
                  <a:srgbClr val="000000"/>
                </a:solidFill>
                <a:ea typeface="Calibri" panose="020F0502020204030204" pitchFamily="34" charset="0"/>
                <a:cs typeface="Lucida Sans" panose="020B0602040502020204" pitchFamily="34" charset="0"/>
              </a:rPr>
              <a:t>Costing allocations may be assigned at various levels, with priority orders defined by </a:t>
            </a:r>
            <a:r>
              <a:rPr lang="en-US" kern="1200" dirty="0" smtClean="0">
                <a:solidFill>
                  <a:srgbClr val="000000"/>
                </a:solidFill>
                <a:ea typeface="Calibri" panose="020F0502020204030204" pitchFamily="34" charset="0"/>
                <a:cs typeface="Lucida Sans" panose="020B0602040502020204" pitchFamily="34" charset="0"/>
              </a:rPr>
              <a:t>Workday</a:t>
            </a:r>
          </a:p>
          <a:p>
            <a:pPr marL="169863" lvl="0" indent="-169863">
              <a:lnSpc>
                <a:spcPct val="107000"/>
              </a:lnSpc>
              <a:spcBef>
                <a:spcPts val="0"/>
              </a:spcBef>
              <a:spcAft>
                <a:spcPts val="0"/>
              </a:spcAft>
              <a:buClr>
                <a:srgbClr val="981E32"/>
              </a:buClr>
              <a:buSzTx/>
            </a:pPr>
            <a:endParaRPr lang="en-US" kern="1200" dirty="0">
              <a:solidFill>
                <a:srgbClr val="000000"/>
              </a:solidFill>
              <a:ea typeface="Calibri" panose="020F0502020204030204" pitchFamily="34" charset="0"/>
              <a:cs typeface="Lucida Sans" panose="020B0602040502020204" pitchFamily="34" charset="0"/>
            </a:endParaRPr>
          </a:p>
          <a:p>
            <a:pPr marL="169863" lvl="0" indent="-169863">
              <a:lnSpc>
                <a:spcPct val="107000"/>
              </a:lnSpc>
              <a:spcBef>
                <a:spcPts val="0"/>
              </a:spcBef>
              <a:spcAft>
                <a:spcPts val="0"/>
              </a:spcAft>
              <a:buClr>
                <a:srgbClr val="981E32"/>
              </a:buClr>
              <a:buSzTx/>
            </a:pPr>
            <a:r>
              <a:rPr lang="en-US" kern="1200" dirty="0" smtClean="0">
                <a:solidFill>
                  <a:srgbClr val="000000"/>
                </a:solidFill>
                <a:ea typeface="Calibri" panose="020F0502020204030204" pitchFamily="34" charset="0"/>
                <a:cs typeface="Lucida Sans" panose="020B0602040502020204" pitchFamily="34" charset="0"/>
              </a:rPr>
              <a:t>Each position must have a </a:t>
            </a:r>
            <a:r>
              <a:rPr lang="en-US" kern="1200" dirty="0">
                <a:solidFill>
                  <a:srgbClr val="000000"/>
                </a:solidFill>
                <a:ea typeface="Calibri" panose="020F0502020204030204" pitchFamily="34" charset="0"/>
                <a:cs typeface="Lucida Sans" panose="020B0602040502020204" pitchFamily="34" charset="0"/>
              </a:rPr>
              <a:t>default </a:t>
            </a:r>
            <a:r>
              <a:rPr lang="en-US" kern="1200" dirty="0" smtClean="0">
                <a:solidFill>
                  <a:srgbClr val="000000"/>
                </a:solidFill>
                <a:ea typeface="Calibri" panose="020F0502020204030204" pitchFamily="34" charset="0"/>
                <a:cs typeface="Lucida Sans" panose="020B0602040502020204" pitchFamily="34" charset="0"/>
              </a:rPr>
              <a:t>organizational assignment.</a:t>
            </a:r>
            <a:endParaRPr lang="en-US" kern="1200" dirty="0">
              <a:solidFill>
                <a:srgbClr val="000000"/>
              </a:solidFill>
              <a:ea typeface="Calibri" panose="020F0502020204030204" pitchFamily="34" charset="0"/>
              <a:cs typeface="Lucida Sans" panose="020B0602040502020204" pitchFamily="34" charset="0"/>
            </a:endParaRPr>
          </a:p>
          <a:p>
            <a:endParaRPr lang="en-US" dirty="0"/>
          </a:p>
        </p:txBody>
      </p:sp>
    </p:spTree>
    <p:extLst>
      <p:ext uri="{BB962C8B-B14F-4D97-AF65-F5344CB8AC3E}">
        <p14:creationId xmlns:p14="http://schemas.microsoft.com/office/powerpoint/2010/main" val="24820139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397AD-6E55-4D32-A76C-6D8F7DA2805A}"/>
              </a:ext>
            </a:extLst>
          </p:cNvPr>
          <p:cNvSpPr>
            <a:spLocks noGrp="1"/>
          </p:cNvSpPr>
          <p:nvPr>
            <p:ph type="title"/>
          </p:nvPr>
        </p:nvSpPr>
        <p:spPr/>
        <p:txBody>
          <a:bodyPr/>
          <a:lstStyle/>
          <a:p>
            <a:r>
              <a:rPr lang="en-US" dirty="0">
                <a:solidFill>
                  <a:srgbClr val="FFFFFF"/>
                </a:solidFill>
              </a:rPr>
              <a:t>Costing Allocation Process</a:t>
            </a:r>
            <a:endParaRPr lang="en-US" dirty="0"/>
          </a:p>
        </p:txBody>
      </p:sp>
      <p:sp>
        <p:nvSpPr>
          <p:cNvPr id="2" name="Content Placeholder 1">
            <a:extLst>
              <a:ext uri="{FF2B5EF4-FFF2-40B4-BE49-F238E27FC236}">
                <a16:creationId xmlns:a16="http://schemas.microsoft.com/office/drawing/2014/main" id="{5FE97B61-5C4C-4413-A398-63F97E71E5B4}"/>
              </a:ext>
            </a:extLst>
          </p:cNvPr>
          <p:cNvSpPr>
            <a:spLocks noGrp="1"/>
          </p:cNvSpPr>
          <p:nvPr>
            <p:ph idx="1"/>
          </p:nvPr>
        </p:nvSpPr>
        <p:spPr>
          <a:xfrm>
            <a:off x="2059388" y="1823169"/>
            <a:ext cx="1065476" cy="878189"/>
          </a:xfrm>
        </p:spPr>
        <p:txBody>
          <a:bodyPr/>
          <a:lstStyle/>
          <a:p>
            <a:pPr marL="165100" indent="0">
              <a:buNone/>
            </a:pPr>
            <a:r>
              <a:rPr lang="en-US" sz="300" dirty="0"/>
              <a:t>The accountant (cost center) initiates and sends to the cost center manager to approve. Based on the work tag.</a:t>
            </a:r>
          </a:p>
        </p:txBody>
      </p:sp>
      <p:pic>
        <p:nvPicPr>
          <p:cNvPr id="7" name="Content Placeholder 6">
            <a:extLst>
              <a:ext uri="{FF2B5EF4-FFF2-40B4-BE49-F238E27FC236}">
                <a16:creationId xmlns:a16="http://schemas.microsoft.com/office/drawing/2014/main" id="{BE56A7CD-2EAF-47E2-BB94-11431CEF954E}"/>
              </a:ext>
              <a:ext uri="{C183D7F6-B498-43B3-948B-1728B52AA6E4}">
                <adec:decorative xmlns:adec="http://schemas.microsoft.com/office/drawing/2017/decorative" xmlns=""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8082" y="1085850"/>
            <a:ext cx="8127836" cy="3850962"/>
          </a:xfrm>
        </p:spPr>
      </p:pic>
    </p:spTree>
    <p:extLst>
      <p:ext uri="{BB962C8B-B14F-4D97-AF65-F5344CB8AC3E}">
        <p14:creationId xmlns:p14="http://schemas.microsoft.com/office/powerpoint/2010/main" val="33623192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8DED4-0B49-4A69-985D-207F05D18CB2}"/>
              </a:ext>
            </a:extLst>
          </p:cNvPr>
          <p:cNvSpPr>
            <a:spLocks noGrp="1"/>
          </p:cNvSpPr>
          <p:nvPr>
            <p:ph type="title"/>
          </p:nvPr>
        </p:nvSpPr>
        <p:spPr/>
        <p:txBody>
          <a:bodyPr/>
          <a:lstStyle/>
          <a:p>
            <a:r>
              <a:rPr lang="en-US" dirty="0"/>
              <a:t>Assign Costing Allocation</a:t>
            </a:r>
          </a:p>
        </p:txBody>
      </p:sp>
      <p:pic>
        <p:nvPicPr>
          <p:cNvPr id="5" name="Picture 4"/>
          <p:cNvPicPr>
            <a:picLocks noChangeAspect="1"/>
          </p:cNvPicPr>
          <p:nvPr/>
        </p:nvPicPr>
        <p:blipFill>
          <a:blip r:embed="rId3"/>
          <a:stretch>
            <a:fillRect/>
          </a:stretch>
        </p:blipFill>
        <p:spPr>
          <a:xfrm>
            <a:off x="3203146" y="776748"/>
            <a:ext cx="3664378" cy="4257368"/>
          </a:xfrm>
          <a:prstGeom prst="rect">
            <a:avLst/>
          </a:prstGeom>
        </p:spPr>
      </p:pic>
    </p:spTree>
    <p:extLst>
      <p:ext uri="{BB962C8B-B14F-4D97-AF65-F5344CB8AC3E}">
        <p14:creationId xmlns:p14="http://schemas.microsoft.com/office/powerpoint/2010/main" val="24970292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8DED4-0B49-4A69-985D-207F05D18CB2}"/>
              </a:ext>
            </a:extLst>
          </p:cNvPr>
          <p:cNvSpPr>
            <a:spLocks noGrp="1"/>
          </p:cNvSpPr>
          <p:nvPr>
            <p:ph type="title"/>
          </p:nvPr>
        </p:nvSpPr>
        <p:spPr/>
        <p:txBody>
          <a:bodyPr/>
          <a:lstStyle/>
          <a:p>
            <a:r>
              <a:rPr lang="en-US" dirty="0" smtClean="0"/>
              <a:t>Ending a </a:t>
            </a:r>
            <a:r>
              <a:rPr lang="en-US" dirty="0"/>
              <a:t>Costing Allocation</a:t>
            </a:r>
          </a:p>
        </p:txBody>
      </p:sp>
      <p:pic>
        <p:nvPicPr>
          <p:cNvPr id="8" name="Picture 7"/>
          <p:cNvPicPr>
            <a:picLocks noChangeAspect="1"/>
          </p:cNvPicPr>
          <p:nvPr/>
        </p:nvPicPr>
        <p:blipFill>
          <a:blip r:embed="rId3"/>
          <a:stretch>
            <a:fillRect/>
          </a:stretch>
        </p:blipFill>
        <p:spPr>
          <a:xfrm>
            <a:off x="530943" y="728156"/>
            <a:ext cx="8239432" cy="4415344"/>
          </a:xfrm>
          <a:prstGeom prst="rect">
            <a:avLst/>
          </a:prstGeom>
        </p:spPr>
      </p:pic>
    </p:spTree>
    <p:extLst>
      <p:ext uri="{BB962C8B-B14F-4D97-AF65-F5344CB8AC3E}">
        <p14:creationId xmlns:p14="http://schemas.microsoft.com/office/powerpoint/2010/main" val="4741119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F8DED4-0B49-4A69-985D-207F05D18CB2}"/>
              </a:ext>
            </a:extLst>
          </p:cNvPr>
          <p:cNvSpPr>
            <a:spLocks noGrp="1"/>
          </p:cNvSpPr>
          <p:nvPr>
            <p:ph type="title"/>
          </p:nvPr>
        </p:nvSpPr>
        <p:spPr/>
        <p:txBody>
          <a:bodyPr/>
          <a:lstStyle/>
          <a:p>
            <a:r>
              <a:rPr lang="en-US" dirty="0"/>
              <a:t>Assign Costing Allocation</a:t>
            </a:r>
          </a:p>
        </p:txBody>
      </p:sp>
      <p:sp>
        <p:nvSpPr>
          <p:cNvPr id="2" name="Content Placeholder 1">
            <a:extLst>
              <a:ext uri="{FF2B5EF4-FFF2-40B4-BE49-F238E27FC236}">
                <a16:creationId xmlns:a16="http://schemas.microsoft.com/office/drawing/2014/main" id="{9024F8A1-53DA-4888-A744-CB140B80E204}"/>
              </a:ext>
            </a:extLst>
          </p:cNvPr>
          <p:cNvSpPr>
            <a:spLocks noGrp="1"/>
          </p:cNvSpPr>
          <p:nvPr>
            <p:ph idx="1"/>
          </p:nvPr>
        </p:nvSpPr>
        <p:spPr>
          <a:xfrm>
            <a:off x="411480" y="1047331"/>
            <a:ext cx="8377428" cy="374461"/>
          </a:xfrm>
        </p:spPr>
        <p:txBody>
          <a:bodyPr/>
          <a:lstStyle/>
          <a:p>
            <a:pPr marL="165100" indent="0">
              <a:buNone/>
            </a:pPr>
            <a:r>
              <a:rPr lang="en-US" dirty="0"/>
              <a:t>Screenshot of the assign costing allocation screen.</a:t>
            </a:r>
          </a:p>
        </p:txBody>
      </p:sp>
      <p:sp>
        <p:nvSpPr>
          <p:cNvPr id="4" name="Content Placeholder 3"/>
          <p:cNvSpPr>
            <a:spLocks noGrp="1"/>
          </p:cNvSpPr>
          <p:nvPr>
            <p:ph sz="quarter" idx="13"/>
          </p:nvPr>
        </p:nvSpPr>
        <p:spPr/>
        <p:txBody>
          <a:bodyPr/>
          <a:lstStyle/>
          <a:p>
            <a:endParaRPr lang="en-US"/>
          </a:p>
        </p:txBody>
      </p:sp>
      <p:pic>
        <p:nvPicPr>
          <p:cNvPr id="5" name="Picture 4"/>
          <p:cNvPicPr>
            <a:picLocks noChangeAspect="1"/>
          </p:cNvPicPr>
          <p:nvPr/>
        </p:nvPicPr>
        <p:blipFill>
          <a:blip r:embed="rId3"/>
          <a:stretch>
            <a:fillRect/>
          </a:stretch>
        </p:blipFill>
        <p:spPr>
          <a:xfrm>
            <a:off x="317445" y="783570"/>
            <a:ext cx="8471463" cy="4290547"/>
          </a:xfrm>
          <a:prstGeom prst="rect">
            <a:avLst/>
          </a:prstGeom>
        </p:spPr>
      </p:pic>
    </p:spTree>
    <p:extLst>
      <p:ext uri="{BB962C8B-B14F-4D97-AF65-F5344CB8AC3E}">
        <p14:creationId xmlns:p14="http://schemas.microsoft.com/office/powerpoint/2010/main" val="409181946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C892D-F15D-444D-AB8B-FC96939C9C0E}"/>
              </a:ext>
            </a:extLst>
          </p:cNvPr>
          <p:cNvSpPr>
            <a:spLocks noGrp="1"/>
          </p:cNvSpPr>
          <p:nvPr>
            <p:ph type="title"/>
          </p:nvPr>
        </p:nvSpPr>
        <p:spPr/>
        <p:txBody>
          <a:bodyPr/>
          <a:lstStyle/>
          <a:p>
            <a:r>
              <a:rPr lang="en-US" dirty="0">
                <a:solidFill>
                  <a:srgbClr val="FFFFFF"/>
                </a:solidFill>
              </a:rPr>
              <a:t>Demonstration 2.1</a:t>
            </a:r>
            <a:endParaRPr lang="en-US" dirty="0"/>
          </a:p>
        </p:txBody>
      </p:sp>
      <p:pic>
        <p:nvPicPr>
          <p:cNvPr id="7" name="Picture 6" descr="A computer image with the text &quot;The trainer will demonstrate how to verify a procurement transaction in Workday,&quot; on the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10" y="393053"/>
            <a:ext cx="8367627" cy="4706790"/>
          </a:xfrm>
          <a:prstGeom prst="rect">
            <a:avLst/>
          </a:prstGeom>
        </p:spPr>
      </p:pic>
      <p:sp>
        <p:nvSpPr>
          <p:cNvPr id="9" name="Content Placeholder 5">
            <a:extLst>
              <a:ext uri="{FF2B5EF4-FFF2-40B4-BE49-F238E27FC236}">
                <a16:creationId xmlns:a16="http://schemas.microsoft.com/office/drawing/2014/main" id="{FC89EFB6-1091-48A7-B770-A2130CD27C45}"/>
              </a:ext>
            </a:extLst>
          </p:cNvPr>
          <p:cNvSpPr>
            <a:spLocks noGrp="1"/>
          </p:cNvSpPr>
          <p:nvPr>
            <p:ph idx="13"/>
          </p:nvPr>
        </p:nvSpPr>
        <p:spPr>
          <a:xfrm>
            <a:off x="2516554" y="1173962"/>
            <a:ext cx="3626338" cy="656590"/>
          </a:xfrm>
        </p:spPr>
        <p:txBody>
          <a:bodyPr/>
          <a:lstStyle/>
          <a:p>
            <a:pPr marL="342900" indent="-342900"/>
            <a:r>
              <a:rPr lang="en-US" sz="2200" b="1" dirty="0" smtClean="0"/>
              <a:t>Task Name: </a:t>
            </a:r>
            <a:r>
              <a:rPr lang="en-US" sz="2200" dirty="0" smtClean="0"/>
              <a:t>Assign Costing Allocation.</a:t>
            </a:r>
            <a:endParaRPr lang="en-US" sz="2200" dirty="0"/>
          </a:p>
        </p:txBody>
      </p:sp>
    </p:spTree>
    <p:extLst>
      <p:ext uri="{BB962C8B-B14F-4D97-AF65-F5344CB8AC3E}">
        <p14:creationId xmlns:p14="http://schemas.microsoft.com/office/powerpoint/2010/main" val="11981341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BDE7A-C24B-4968-A6D2-9B30F3463967}"/>
              </a:ext>
            </a:extLst>
          </p:cNvPr>
          <p:cNvSpPr>
            <a:spLocks noGrp="1"/>
          </p:cNvSpPr>
          <p:nvPr>
            <p:ph type="title"/>
          </p:nvPr>
        </p:nvSpPr>
        <p:spPr/>
        <p:txBody>
          <a:bodyPr/>
          <a:lstStyle/>
          <a:p>
            <a:r>
              <a:rPr lang="en-US" dirty="0"/>
              <a:t>Lesson 2 Summary</a:t>
            </a:r>
          </a:p>
        </p:txBody>
      </p:sp>
      <p:sp>
        <p:nvSpPr>
          <p:cNvPr id="4" name="Content Placeholder 1">
            <a:extLst>
              <a:ext uri="{FF2B5EF4-FFF2-40B4-BE49-F238E27FC236}">
                <a16:creationId xmlns:a16="http://schemas.microsoft.com/office/drawing/2014/main" id="{567A0A1D-8A04-492B-B86F-852E5EDAE024}"/>
              </a:ext>
            </a:extLst>
          </p:cNvPr>
          <p:cNvSpPr>
            <a:spLocks noGrp="1"/>
          </p:cNvSpPr>
          <p:nvPr>
            <p:ph idx="1"/>
          </p:nvPr>
        </p:nvSpPr>
        <p:spPr>
          <a:xfrm>
            <a:off x="419100" y="1056123"/>
            <a:ext cx="8534400" cy="1974643"/>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Describe the A</a:t>
            </a:r>
            <a:r>
              <a:rPr lang="en-US" kern="1200" dirty="0"/>
              <a:t>ssign Costing Allocation</a:t>
            </a:r>
            <a:r>
              <a:rPr lang="en-US" dirty="0"/>
              <a:t> process in Workday</a:t>
            </a:r>
            <a:endParaRPr lang="en-US" sz="1400" dirty="0">
              <a:solidFill>
                <a:schemeClr val="tx1"/>
              </a:solidFill>
            </a:endParaRPr>
          </a:p>
          <a:p>
            <a:pPr marL="165100" indent="0">
              <a:buNone/>
            </a:pPr>
            <a:endParaRPr lang="en-US" sz="1400" dirty="0">
              <a:solidFill>
                <a:schemeClr val="tx1"/>
              </a:solidFill>
            </a:endParaRPr>
          </a:p>
        </p:txBody>
      </p:sp>
    </p:spTree>
    <p:extLst>
      <p:ext uri="{BB962C8B-B14F-4D97-AF65-F5344CB8AC3E}">
        <p14:creationId xmlns:p14="http://schemas.microsoft.com/office/powerpoint/2010/main" val="12657332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Three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Payroll Accounting Adjustments</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3</a:t>
            </a:r>
          </a:p>
        </p:txBody>
      </p:sp>
    </p:spTree>
    <p:extLst>
      <p:ext uri="{BB962C8B-B14F-4D97-AF65-F5344CB8AC3E}">
        <p14:creationId xmlns:p14="http://schemas.microsoft.com/office/powerpoint/2010/main" val="13211395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3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9100" y="1057841"/>
            <a:ext cx="8534400" cy="907941"/>
          </a:xfrm>
        </p:spPr>
        <p:txBody>
          <a:bodyPr/>
          <a:lstStyle/>
          <a:p>
            <a:pPr marL="0" indent="0">
              <a:lnSpc>
                <a:spcPct val="100000"/>
              </a:lnSpc>
              <a:buNone/>
            </a:pPr>
            <a:r>
              <a:rPr lang="en-US" dirty="0">
                <a:solidFill>
                  <a:schemeClr val="tx1"/>
                </a:solidFill>
              </a:rPr>
              <a:t>After completing this course, you will be able to:</a:t>
            </a:r>
          </a:p>
          <a:p>
            <a:pPr marL="169863" indent="-169863">
              <a:lnSpc>
                <a:spcPct val="100000"/>
              </a:lnSpc>
            </a:pPr>
            <a:r>
              <a:rPr lang="en-US" dirty="0"/>
              <a:t>Explain how to create Payroll Accounting Adjustments </a:t>
            </a:r>
          </a:p>
        </p:txBody>
      </p:sp>
    </p:spTree>
    <p:extLst>
      <p:ext uri="{BB962C8B-B14F-4D97-AF65-F5344CB8AC3E}">
        <p14:creationId xmlns:p14="http://schemas.microsoft.com/office/powerpoint/2010/main" val="42061245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
            <a:extLst>
              <a:ext uri="{FF2B5EF4-FFF2-40B4-BE49-F238E27FC236}">
                <a16:creationId xmlns:a16="http://schemas.microsoft.com/office/drawing/2014/main" id="{536FA4D0-18EB-4307-BF47-10B08BD3BBB1}"/>
              </a:ext>
            </a:extLst>
          </p:cNvPr>
          <p:cNvSpPr>
            <a:spLocks noGrp="1"/>
          </p:cNvSpPr>
          <p:nvPr>
            <p:ph type="title"/>
          </p:nvPr>
        </p:nvSpPr>
        <p:spPr/>
        <p:txBody>
          <a:bodyPr/>
          <a:lstStyle/>
          <a:p>
            <a:r>
              <a:rPr lang="en-US" dirty="0"/>
              <a:t>Course Overview</a:t>
            </a:r>
          </a:p>
        </p:txBody>
      </p:sp>
      <p:sp>
        <p:nvSpPr>
          <p:cNvPr id="3" name="Content Placeholder 2"/>
          <p:cNvSpPr>
            <a:spLocks noGrp="1"/>
          </p:cNvSpPr>
          <p:nvPr>
            <p:ph type="body" idx="1"/>
          </p:nvPr>
        </p:nvSpPr>
        <p:spPr>
          <a:xfrm>
            <a:off x="222915" y="1071633"/>
            <a:ext cx="4091459" cy="482244"/>
          </a:xfrm>
        </p:spPr>
        <p:txBody>
          <a:bodyPr/>
          <a:lstStyle/>
          <a:p>
            <a:pPr algn="ctr"/>
            <a:r>
              <a:rPr lang="en-US" dirty="0">
                <a:solidFill>
                  <a:srgbClr val="5E6A67"/>
                </a:solidFill>
              </a:rPr>
              <a:t>Course Description</a:t>
            </a:r>
          </a:p>
        </p:txBody>
      </p:sp>
      <p:sp>
        <p:nvSpPr>
          <p:cNvPr id="6" name="Text Placeholder 5"/>
          <p:cNvSpPr>
            <a:spLocks noGrp="1"/>
          </p:cNvSpPr>
          <p:nvPr>
            <p:ph type="body" sz="quarter" idx="3"/>
          </p:nvPr>
        </p:nvSpPr>
        <p:spPr>
          <a:xfrm>
            <a:off x="4901411" y="1071633"/>
            <a:ext cx="4052089" cy="482244"/>
          </a:xfrm>
        </p:spPr>
        <p:txBody>
          <a:bodyPr/>
          <a:lstStyle/>
          <a:p>
            <a:r>
              <a:rPr lang="en-US" dirty="0">
                <a:solidFill>
                  <a:srgbClr val="5E6A67"/>
                </a:solidFill>
              </a:rPr>
              <a:t>Audience</a:t>
            </a:r>
          </a:p>
        </p:txBody>
      </p:sp>
      <p:sp>
        <p:nvSpPr>
          <p:cNvPr id="12" name="Content Placeholder 4">
            <a:extLst>
              <a:ext uri="{FF2B5EF4-FFF2-40B4-BE49-F238E27FC236}">
                <a16:creationId xmlns:a16="http://schemas.microsoft.com/office/drawing/2014/main" id="{4F5E7DB6-EE20-4860-A721-4D05D363552D}"/>
              </a:ext>
            </a:extLst>
          </p:cNvPr>
          <p:cNvSpPr>
            <a:spLocks noGrp="1"/>
          </p:cNvSpPr>
          <p:nvPr>
            <p:ph sz="half" idx="2"/>
          </p:nvPr>
        </p:nvSpPr>
        <p:spPr>
          <a:xfrm>
            <a:off x="442347" y="1606507"/>
            <a:ext cx="4370382" cy="2308324"/>
          </a:xfrm>
        </p:spPr>
        <p:txBody>
          <a:bodyPr/>
          <a:lstStyle/>
          <a:p>
            <a:pPr marL="0" indent="0">
              <a:lnSpc>
                <a:spcPct val="100000"/>
              </a:lnSpc>
              <a:buNone/>
            </a:pPr>
            <a:r>
              <a:rPr lang="en-US" dirty="0"/>
              <a:t>This course will provide information on how to assign costing allocation and create payroll accounting adjustments in Workday.</a:t>
            </a:r>
          </a:p>
        </p:txBody>
      </p:sp>
      <p:sp>
        <p:nvSpPr>
          <p:cNvPr id="13" name="Content Placeholder 6">
            <a:extLst>
              <a:ext uri="{FF2B5EF4-FFF2-40B4-BE49-F238E27FC236}">
                <a16:creationId xmlns:a16="http://schemas.microsoft.com/office/drawing/2014/main" id="{D11489B3-DDD8-46F6-A583-17A75FE4A9E5}"/>
              </a:ext>
            </a:extLst>
          </p:cNvPr>
          <p:cNvSpPr>
            <a:spLocks noGrp="1"/>
          </p:cNvSpPr>
          <p:nvPr>
            <p:ph sz="quarter" idx="4"/>
          </p:nvPr>
        </p:nvSpPr>
        <p:spPr>
          <a:xfrm>
            <a:off x="4901411" y="1649508"/>
            <a:ext cx="4052089" cy="2621230"/>
          </a:xfrm>
        </p:spPr>
        <p:txBody>
          <a:bodyPr/>
          <a:lstStyle/>
          <a:p>
            <a:pPr marL="0" indent="0">
              <a:buNone/>
            </a:pPr>
            <a:r>
              <a:rPr lang="en-US" dirty="0"/>
              <a:t>This course is for:</a:t>
            </a:r>
          </a:p>
          <a:p>
            <a:r>
              <a:rPr lang="en-US" dirty="0"/>
              <a:t> Cost Center Accountant</a:t>
            </a:r>
          </a:p>
          <a:p>
            <a:r>
              <a:rPr lang="en-US" dirty="0"/>
              <a:t> Cost Center Manager</a:t>
            </a:r>
          </a:p>
          <a:p>
            <a:r>
              <a:rPr lang="en-US" dirty="0"/>
              <a:t> Appointing Authority </a:t>
            </a:r>
          </a:p>
          <a:p>
            <a:r>
              <a:rPr lang="en-US" dirty="0"/>
              <a:t> Central Payroll Partner</a:t>
            </a:r>
          </a:p>
          <a:p>
            <a:r>
              <a:rPr lang="en-US" dirty="0"/>
              <a:t> HR Partner</a:t>
            </a:r>
          </a:p>
          <a:p>
            <a:r>
              <a:rPr lang="en-US" dirty="0"/>
              <a:t> Grant Manager</a:t>
            </a:r>
          </a:p>
        </p:txBody>
      </p:sp>
    </p:spTree>
    <p:extLst>
      <p:ext uri="{BB962C8B-B14F-4D97-AF65-F5344CB8AC3E}">
        <p14:creationId xmlns:p14="http://schemas.microsoft.com/office/powerpoint/2010/main" val="6691240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FEAF82-2F35-47F1-9D86-14EF013F2F3C}"/>
              </a:ext>
            </a:extLst>
          </p:cNvPr>
          <p:cNvSpPr>
            <a:spLocks noGrp="1"/>
          </p:cNvSpPr>
          <p:nvPr>
            <p:ph type="title"/>
          </p:nvPr>
        </p:nvSpPr>
        <p:spPr/>
        <p:txBody>
          <a:bodyPr/>
          <a:lstStyle/>
          <a:p>
            <a:r>
              <a:rPr lang="en-US" dirty="0">
                <a:solidFill>
                  <a:srgbClr val="FFFFFF"/>
                </a:solidFill>
              </a:rPr>
              <a:t>Payroll Accounting Adj. (1 of 2)</a:t>
            </a:r>
            <a:endParaRPr lang="en-US" dirty="0"/>
          </a:p>
        </p:txBody>
      </p:sp>
      <p:sp>
        <p:nvSpPr>
          <p:cNvPr id="2" name="Content Placeholder 1">
            <a:extLst>
              <a:ext uri="{FF2B5EF4-FFF2-40B4-BE49-F238E27FC236}">
                <a16:creationId xmlns:a16="http://schemas.microsoft.com/office/drawing/2014/main" id="{B06ADD8F-FB0B-4F05-BB6E-0F4D84CB3FBD}"/>
              </a:ext>
            </a:extLst>
          </p:cNvPr>
          <p:cNvSpPr>
            <a:spLocks noGrp="1"/>
          </p:cNvSpPr>
          <p:nvPr>
            <p:ph idx="1"/>
          </p:nvPr>
        </p:nvSpPr>
        <p:spPr>
          <a:xfrm>
            <a:off x="411480" y="1047331"/>
            <a:ext cx="8377428" cy="2899383"/>
          </a:xfrm>
        </p:spPr>
        <p:txBody>
          <a:bodyPr/>
          <a:lstStyle/>
          <a:p>
            <a:pPr marL="169863" lvl="0" indent="-169863">
              <a:lnSpc>
                <a:spcPct val="107000"/>
              </a:lnSpc>
              <a:spcAft>
                <a:spcPts val="0"/>
              </a:spcAft>
              <a:buClr>
                <a:srgbClr val="981E32"/>
              </a:buClr>
              <a:buSzTx/>
            </a:pPr>
            <a:r>
              <a:rPr lang="en-US" kern="1200" dirty="0">
                <a:solidFill>
                  <a:srgbClr val="000000"/>
                </a:solidFill>
                <a:ea typeface="Calibri" panose="020F0502020204030204" pitchFamily="34" charset="0"/>
                <a:cs typeface="Lucida Sans" panose="020B0602040502020204" pitchFamily="34" charset="0"/>
              </a:rPr>
              <a:t>Payroll Accounting Adjustment is used to re-classify payroll accounting journal line details post payroll completion</a:t>
            </a:r>
          </a:p>
          <a:p>
            <a:pPr marL="169863" lvl="0" indent="-169863">
              <a:lnSpc>
                <a:spcPct val="107000"/>
              </a:lnSpc>
              <a:spcAft>
                <a:spcPts val="0"/>
              </a:spcAft>
              <a:buClr>
                <a:srgbClr val="981E32"/>
              </a:buClr>
              <a:buSzTx/>
            </a:pPr>
            <a:r>
              <a:rPr lang="en-US" kern="1200" dirty="0">
                <a:solidFill>
                  <a:srgbClr val="000000"/>
                </a:solidFill>
                <a:ea typeface="Calibri" panose="020F0502020204030204" pitchFamily="34" charset="0"/>
                <a:cs typeface="Lucida Sans" panose="020B0602040502020204" pitchFamily="34" charset="0"/>
              </a:rPr>
              <a:t>The re-classified accounting lines are seamlessly  attached to adjustment journals from the payroll accounting journals to the financial journals</a:t>
            </a:r>
          </a:p>
          <a:p>
            <a:endParaRPr lang="en-US" dirty="0"/>
          </a:p>
        </p:txBody>
      </p:sp>
    </p:spTree>
    <p:extLst>
      <p:ext uri="{BB962C8B-B14F-4D97-AF65-F5344CB8AC3E}">
        <p14:creationId xmlns:p14="http://schemas.microsoft.com/office/powerpoint/2010/main" val="17240888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CB0289-8729-4CC6-9E7A-6A818204EF8C}"/>
              </a:ext>
            </a:extLst>
          </p:cNvPr>
          <p:cNvSpPr>
            <a:spLocks noGrp="1"/>
          </p:cNvSpPr>
          <p:nvPr>
            <p:ph type="title"/>
          </p:nvPr>
        </p:nvSpPr>
        <p:spPr/>
        <p:txBody>
          <a:bodyPr/>
          <a:lstStyle/>
          <a:p>
            <a:r>
              <a:rPr lang="en-US" dirty="0">
                <a:solidFill>
                  <a:srgbClr val="FFFFFF"/>
                </a:solidFill>
              </a:rPr>
              <a:t>Payroll Accounting Adj. (2 of 2)</a:t>
            </a:r>
            <a:endParaRPr lang="en-US" dirty="0"/>
          </a:p>
        </p:txBody>
      </p:sp>
      <p:sp>
        <p:nvSpPr>
          <p:cNvPr id="2" name="Content Placeholder 1">
            <a:extLst>
              <a:ext uri="{FF2B5EF4-FFF2-40B4-BE49-F238E27FC236}">
                <a16:creationId xmlns:a16="http://schemas.microsoft.com/office/drawing/2014/main" id="{D860326F-EA22-46F9-8150-0E000A8003B1}"/>
              </a:ext>
            </a:extLst>
          </p:cNvPr>
          <p:cNvSpPr>
            <a:spLocks noGrp="1"/>
          </p:cNvSpPr>
          <p:nvPr>
            <p:ph idx="1"/>
          </p:nvPr>
        </p:nvSpPr>
        <p:spPr>
          <a:xfrm>
            <a:off x="411480" y="1047331"/>
            <a:ext cx="8377428" cy="3766672"/>
          </a:xfrm>
        </p:spPr>
        <p:txBody>
          <a:bodyPr/>
          <a:lstStyle/>
          <a:p>
            <a:pPr marL="169863" lvl="0" indent="-169863">
              <a:lnSpc>
                <a:spcPct val="107000"/>
              </a:lnSpc>
              <a:spcAft>
                <a:spcPts val="0"/>
              </a:spcAft>
              <a:buClr>
                <a:srgbClr val="981E32"/>
              </a:buClr>
              <a:buSzTx/>
            </a:pPr>
            <a:r>
              <a:rPr lang="en-US" kern="1200" dirty="0">
                <a:solidFill>
                  <a:srgbClr val="000000"/>
                </a:solidFill>
                <a:ea typeface="Calibri" panose="020F0502020204030204" pitchFamily="34" charset="0"/>
                <a:cs typeface="Lucida Sans" panose="020B0602040502020204" pitchFamily="34" charset="0"/>
              </a:rPr>
              <a:t>Grants management generates the greatest volume of payroll accounting adjustments</a:t>
            </a:r>
          </a:p>
          <a:p>
            <a:pPr marL="169863" lvl="0" indent="-169863">
              <a:lnSpc>
                <a:spcPct val="107000"/>
              </a:lnSpc>
              <a:spcAft>
                <a:spcPts val="0"/>
              </a:spcAft>
              <a:buClr>
                <a:srgbClr val="981E32"/>
              </a:buClr>
              <a:buSzTx/>
            </a:pPr>
            <a:r>
              <a:rPr lang="en-US" kern="1200" dirty="0">
                <a:solidFill>
                  <a:srgbClr val="000000"/>
                </a:solidFill>
                <a:ea typeface="Calibri" panose="020F0502020204030204" pitchFamily="34" charset="0"/>
                <a:cs typeface="Lucida Sans" panose="020B0602040502020204" pitchFamily="34" charset="0"/>
              </a:rPr>
              <a:t>When Gift/Grant Worktags are involved, the respective Gift/Grant roles are directed to approve payroll accounting adjustments</a:t>
            </a:r>
          </a:p>
          <a:p>
            <a:pPr marL="169863" lvl="0" indent="-169863">
              <a:lnSpc>
                <a:spcPct val="107000"/>
              </a:lnSpc>
              <a:spcAft>
                <a:spcPts val="0"/>
              </a:spcAft>
              <a:buClr>
                <a:srgbClr val="981E32"/>
              </a:buClr>
              <a:buSzTx/>
            </a:pPr>
            <a:r>
              <a:rPr lang="en-US" kern="1200" dirty="0">
                <a:solidFill>
                  <a:srgbClr val="000000"/>
                </a:solidFill>
                <a:ea typeface="Calibri" panose="020F0502020204030204" pitchFamily="34" charset="0"/>
                <a:cs typeface="Lucida Sans" panose="020B0602040502020204" pitchFamily="34" charset="0"/>
              </a:rPr>
              <a:t>Unapproved transactions are cancelled (permanently) or sent back to the initiator with notes to correct and resubmit</a:t>
            </a:r>
          </a:p>
          <a:p>
            <a:pPr marL="165100" indent="0">
              <a:buNone/>
            </a:pPr>
            <a:endParaRPr lang="en-US" dirty="0"/>
          </a:p>
        </p:txBody>
      </p:sp>
    </p:spTree>
    <p:extLst>
      <p:ext uri="{BB962C8B-B14F-4D97-AF65-F5344CB8AC3E}">
        <p14:creationId xmlns:p14="http://schemas.microsoft.com/office/powerpoint/2010/main" val="265915000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B87E3C-8129-47E4-980D-CD9DBAA9AEB7}"/>
              </a:ext>
            </a:extLst>
          </p:cNvPr>
          <p:cNvSpPr>
            <a:spLocks noGrp="1"/>
          </p:cNvSpPr>
          <p:nvPr>
            <p:ph type="title"/>
          </p:nvPr>
        </p:nvSpPr>
        <p:spPr/>
        <p:txBody>
          <a:bodyPr/>
          <a:lstStyle/>
          <a:p>
            <a:r>
              <a:rPr lang="en-US" dirty="0">
                <a:solidFill>
                  <a:srgbClr val="FFFFFF"/>
                </a:solidFill>
              </a:rPr>
              <a:t>Payroll Accounting Adj. Process</a:t>
            </a:r>
            <a:endParaRPr lang="en-US" dirty="0"/>
          </a:p>
        </p:txBody>
      </p:sp>
      <p:sp>
        <p:nvSpPr>
          <p:cNvPr id="2" name="Content Placeholder 1">
            <a:extLst>
              <a:ext uri="{FF2B5EF4-FFF2-40B4-BE49-F238E27FC236}">
                <a16:creationId xmlns:a16="http://schemas.microsoft.com/office/drawing/2014/main" id="{21B70247-799F-416D-A70E-C63AFA65CA77}"/>
              </a:ext>
            </a:extLst>
          </p:cNvPr>
          <p:cNvSpPr>
            <a:spLocks noGrp="1"/>
          </p:cNvSpPr>
          <p:nvPr>
            <p:ph idx="1"/>
          </p:nvPr>
        </p:nvSpPr>
        <p:spPr>
          <a:xfrm>
            <a:off x="2011681" y="1866315"/>
            <a:ext cx="912494" cy="588879"/>
          </a:xfrm>
        </p:spPr>
        <p:txBody>
          <a:bodyPr/>
          <a:lstStyle/>
          <a:p>
            <a:pPr marL="165100" indent="0">
              <a:buNone/>
            </a:pPr>
            <a:r>
              <a:rPr lang="en-US" sz="200" dirty="0"/>
              <a:t>The </a:t>
            </a:r>
            <a:r>
              <a:rPr lang="en-US" sz="100" dirty="0"/>
              <a:t>accounting (cost center), grant financial analyst initiates the payroll accounting adjustment process. The gift, grant, program, project, or cost center manager approves the adjustment. </a:t>
            </a:r>
          </a:p>
        </p:txBody>
      </p:sp>
      <p:pic>
        <p:nvPicPr>
          <p:cNvPr id="7" name="Content Placeholder 6">
            <a:extLst>
              <a:ext uri="{FF2B5EF4-FFF2-40B4-BE49-F238E27FC236}">
                <a16:creationId xmlns:a16="http://schemas.microsoft.com/office/drawing/2014/main" id="{22179447-E081-4DCD-BFD4-96AE87ABDB80}"/>
              </a:ext>
              <a:ext uri="{C183D7F6-B498-43B3-948B-1728B52AA6E4}">
                <adec:decorative xmlns:adec="http://schemas.microsoft.com/office/drawing/2017/decorative" xmlns=""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08082" y="878528"/>
            <a:ext cx="8127836" cy="4264972"/>
          </a:xfrm>
        </p:spPr>
      </p:pic>
    </p:spTree>
    <p:extLst>
      <p:ext uri="{BB962C8B-B14F-4D97-AF65-F5344CB8AC3E}">
        <p14:creationId xmlns:p14="http://schemas.microsoft.com/office/powerpoint/2010/main" val="11129670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29F246-D40D-44E8-84F6-DA4C47989D87}"/>
              </a:ext>
            </a:extLst>
          </p:cNvPr>
          <p:cNvSpPr>
            <a:spLocks noGrp="1"/>
          </p:cNvSpPr>
          <p:nvPr>
            <p:ph type="title"/>
          </p:nvPr>
        </p:nvSpPr>
        <p:spPr/>
        <p:txBody>
          <a:bodyPr/>
          <a:lstStyle/>
          <a:p>
            <a:r>
              <a:rPr lang="en-US" dirty="0">
                <a:solidFill>
                  <a:srgbClr val="FFFFFF"/>
                </a:solidFill>
              </a:rPr>
              <a:t>Create Payroll Accounting Adj.</a:t>
            </a:r>
            <a:endParaRPr lang="en-US" dirty="0"/>
          </a:p>
        </p:txBody>
      </p:sp>
      <p:sp>
        <p:nvSpPr>
          <p:cNvPr id="2" name="Content Placeholder 1">
            <a:extLst>
              <a:ext uri="{FF2B5EF4-FFF2-40B4-BE49-F238E27FC236}">
                <a16:creationId xmlns:a16="http://schemas.microsoft.com/office/drawing/2014/main" id="{CFD0A37F-BF37-4611-A93B-917A33BDD9CA}"/>
              </a:ext>
            </a:extLst>
          </p:cNvPr>
          <p:cNvSpPr>
            <a:spLocks noGrp="1"/>
          </p:cNvSpPr>
          <p:nvPr>
            <p:ph idx="1"/>
          </p:nvPr>
        </p:nvSpPr>
        <p:spPr>
          <a:xfrm>
            <a:off x="2130950" y="1047331"/>
            <a:ext cx="4230093" cy="663690"/>
          </a:xfrm>
        </p:spPr>
        <p:txBody>
          <a:bodyPr/>
          <a:lstStyle/>
          <a:p>
            <a:pPr marL="165100" indent="0">
              <a:buNone/>
            </a:pPr>
            <a:r>
              <a:rPr lang="en-US" sz="800" dirty="0"/>
              <a:t>Screenshot of the create payroll accounting adjustments screen. The following fields are required employee, pay groups, company, and change reason.</a:t>
            </a:r>
          </a:p>
        </p:txBody>
      </p:sp>
      <p:pic>
        <p:nvPicPr>
          <p:cNvPr id="6" name="Content Placeholder 5">
            <a:extLst>
              <a:ext uri="{FF2B5EF4-FFF2-40B4-BE49-F238E27FC236}">
                <a16:creationId xmlns:a16="http://schemas.microsoft.com/office/drawing/2014/main" id="{79810196-002E-4DFA-9955-83164D7C8C27}"/>
              </a:ext>
              <a:ext uri="{C183D7F6-B498-43B3-948B-1728B52AA6E4}">
                <adec:decorative xmlns:adec="http://schemas.microsoft.com/office/drawing/2017/decorative" xmlns="" val="1"/>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40841" y="971550"/>
            <a:ext cx="5262318" cy="3992105"/>
          </a:xfrm>
        </p:spPr>
      </p:pic>
    </p:spTree>
    <p:extLst>
      <p:ext uri="{BB962C8B-B14F-4D97-AF65-F5344CB8AC3E}">
        <p14:creationId xmlns:p14="http://schemas.microsoft.com/office/powerpoint/2010/main" val="269889762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2C892D-F15D-444D-AB8B-FC96939C9C0E}"/>
              </a:ext>
            </a:extLst>
          </p:cNvPr>
          <p:cNvSpPr>
            <a:spLocks noGrp="1"/>
          </p:cNvSpPr>
          <p:nvPr>
            <p:ph type="title"/>
          </p:nvPr>
        </p:nvSpPr>
        <p:spPr/>
        <p:txBody>
          <a:bodyPr/>
          <a:lstStyle/>
          <a:p>
            <a:r>
              <a:rPr lang="en-US" dirty="0">
                <a:solidFill>
                  <a:srgbClr val="FFFFFF"/>
                </a:solidFill>
              </a:rPr>
              <a:t>Demonstration </a:t>
            </a:r>
            <a:r>
              <a:rPr lang="en-US" dirty="0" smtClean="0">
                <a:solidFill>
                  <a:srgbClr val="FFFFFF"/>
                </a:solidFill>
              </a:rPr>
              <a:t>3.1</a:t>
            </a:r>
            <a:endParaRPr lang="en-US" dirty="0"/>
          </a:p>
        </p:txBody>
      </p:sp>
      <p:pic>
        <p:nvPicPr>
          <p:cNvPr id="7" name="Picture 6" descr="A computer image with the text &quot;The trainer will demonstrate how to verify a procurement transaction in Workday,&quot; on the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410" y="393053"/>
            <a:ext cx="8367627" cy="4706790"/>
          </a:xfrm>
          <a:prstGeom prst="rect">
            <a:avLst/>
          </a:prstGeom>
        </p:spPr>
      </p:pic>
      <p:sp>
        <p:nvSpPr>
          <p:cNvPr id="9" name="Content Placeholder 5">
            <a:extLst>
              <a:ext uri="{FF2B5EF4-FFF2-40B4-BE49-F238E27FC236}">
                <a16:creationId xmlns:a16="http://schemas.microsoft.com/office/drawing/2014/main" id="{FC89EFB6-1091-48A7-B770-A2130CD27C45}"/>
              </a:ext>
            </a:extLst>
          </p:cNvPr>
          <p:cNvSpPr>
            <a:spLocks noGrp="1"/>
          </p:cNvSpPr>
          <p:nvPr>
            <p:ph idx="13"/>
          </p:nvPr>
        </p:nvSpPr>
        <p:spPr>
          <a:xfrm>
            <a:off x="2516554" y="1173962"/>
            <a:ext cx="3626338" cy="938719"/>
          </a:xfrm>
        </p:spPr>
        <p:txBody>
          <a:bodyPr/>
          <a:lstStyle/>
          <a:p>
            <a:pPr marL="342900" indent="-342900"/>
            <a:r>
              <a:rPr lang="en-US" sz="2200" b="1" dirty="0" smtClean="0"/>
              <a:t>Task Name: </a:t>
            </a:r>
            <a:r>
              <a:rPr lang="en-US" sz="2200" dirty="0" smtClean="0"/>
              <a:t>Perform a Payroll Accounting Adjustment.</a:t>
            </a:r>
            <a:endParaRPr lang="en-US" sz="2200" dirty="0"/>
          </a:p>
        </p:txBody>
      </p:sp>
    </p:spTree>
    <p:extLst>
      <p:ext uri="{BB962C8B-B14F-4D97-AF65-F5344CB8AC3E}">
        <p14:creationId xmlns:p14="http://schemas.microsoft.com/office/powerpoint/2010/main" val="33841275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EBDE7A-C24B-4968-A6D2-9B30F3463967}"/>
              </a:ext>
            </a:extLst>
          </p:cNvPr>
          <p:cNvSpPr>
            <a:spLocks noGrp="1"/>
          </p:cNvSpPr>
          <p:nvPr>
            <p:ph type="title"/>
          </p:nvPr>
        </p:nvSpPr>
        <p:spPr/>
        <p:txBody>
          <a:bodyPr/>
          <a:lstStyle/>
          <a:p>
            <a:r>
              <a:rPr lang="en-US" dirty="0"/>
              <a:t>Lesson 3 Summary</a:t>
            </a:r>
          </a:p>
        </p:txBody>
      </p:sp>
      <p:sp>
        <p:nvSpPr>
          <p:cNvPr id="4" name="Content Placeholder 1">
            <a:extLst>
              <a:ext uri="{FF2B5EF4-FFF2-40B4-BE49-F238E27FC236}">
                <a16:creationId xmlns:a16="http://schemas.microsoft.com/office/drawing/2014/main" id="{567A0A1D-8A04-492B-B86F-852E5EDAE024}"/>
              </a:ext>
            </a:extLst>
          </p:cNvPr>
          <p:cNvSpPr>
            <a:spLocks noGrp="1"/>
          </p:cNvSpPr>
          <p:nvPr>
            <p:ph idx="1"/>
          </p:nvPr>
        </p:nvSpPr>
        <p:spPr>
          <a:xfrm>
            <a:off x="419100" y="1056123"/>
            <a:ext cx="8534400" cy="1277273"/>
          </a:xfrm>
        </p:spPr>
        <p:txBody>
          <a:bodyPr/>
          <a:lstStyle/>
          <a:p>
            <a:pPr marL="0" indent="0">
              <a:lnSpc>
                <a:spcPct val="100000"/>
              </a:lnSpc>
              <a:buNone/>
            </a:pPr>
            <a:r>
              <a:rPr lang="en-US" sz="2400" dirty="0">
                <a:solidFill>
                  <a:schemeClr val="tx1"/>
                </a:solidFill>
              </a:rPr>
              <a:t>Now that you have completed this lesson, you should be able to: </a:t>
            </a:r>
          </a:p>
          <a:p>
            <a:pPr marL="169863" indent="-169863">
              <a:lnSpc>
                <a:spcPct val="100000"/>
              </a:lnSpc>
            </a:pPr>
            <a:r>
              <a:rPr lang="en-US" dirty="0"/>
              <a:t>Explain how to create Payroll Accounting Adjustments </a:t>
            </a:r>
            <a:endParaRPr lang="en-US" sz="1400" dirty="0">
              <a:solidFill>
                <a:schemeClr val="tx1"/>
              </a:solidFill>
            </a:endParaRPr>
          </a:p>
        </p:txBody>
      </p:sp>
    </p:spTree>
    <p:extLst>
      <p:ext uri="{BB962C8B-B14F-4D97-AF65-F5344CB8AC3E}">
        <p14:creationId xmlns:p14="http://schemas.microsoft.com/office/powerpoint/2010/main" val="7021302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Four</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615553"/>
          </a:xfrm>
        </p:spPr>
        <p:txBody>
          <a:bodyPr/>
          <a:lstStyle/>
          <a:p>
            <a:pPr algn="r">
              <a:lnSpc>
                <a:spcPct val="100000"/>
              </a:lnSpc>
              <a:buNone/>
            </a:pPr>
            <a:r>
              <a:rPr lang="en-US" sz="3400" b="1" dirty="0">
                <a:solidFill>
                  <a:srgbClr val="981E32"/>
                </a:solidFill>
                <a:ea typeface="+mj-ea"/>
                <a:cs typeface="+mj-cs"/>
              </a:rPr>
              <a:t>Workday Reports</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4</a:t>
            </a:r>
          </a:p>
        </p:txBody>
      </p:sp>
    </p:spTree>
    <p:extLst>
      <p:ext uri="{BB962C8B-B14F-4D97-AF65-F5344CB8AC3E}">
        <p14:creationId xmlns:p14="http://schemas.microsoft.com/office/powerpoint/2010/main" val="320049820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EA8682-338F-4D5C-A4D7-05705C206589}"/>
              </a:ext>
            </a:extLst>
          </p:cNvPr>
          <p:cNvSpPr>
            <a:spLocks noGrp="1"/>
          </p:cNvSpPr>
          <p:nvPr>
            <p:ph type="title"/>
          </p:nvPr>
        </p:nvSpPr>
        <p:spPr/>
        <p:txBody>
          <a:bodyPr/>
          <a:lstStyle/>
          <a:p>
            <a:r>
              <a:rPr lang="en-US" dirty="0">
                <a:solidFill>
                  <a:srgbClr val="FFFFFF"/>
                </a:solidFill>
              </a:rPr>
              <a:t>Useful Reports</a:t>
            </a:r>
            <a:endParaRPr lang="en-US" dirty="0"/>
          </a:p>
        </p:txBody>
      </p:sp>
      <p:sp>
        <p:nvSpPr>
          <p:cNvPr id="2" name="Content Placeholder 1">
            <a:extLst>
              <a:ext uri="{FF2B5EF4-FFF2-40B4-BE49-F238E27FC236}">
                <a16:creationId xmlns:a16="http://schemas.microsoft.com/office/drawing/2014/main" id="{40528DDE-CF96-4B76-A56C-1EA2A52D9566}"/>
              </a:ext>
            </a:extLst>
          </p:cNvPr>
          <p:cNvSpPr>
            <a:spLocks noGrp="1"/>
          </p:cNvSpPr>
          <p:nvPr>
            <p:ph idx="1"/>
          </p:nvPr>
        </p:nvSpPr>
        <p:spPr>
          <a:xfrm>
            <a:off x="411480" y="1047331"/>
            <a:ext cx="8377428" cy="3267561"/>
          </a:xfrm>
        </p:spPr>
        <p:txBody>
          <a:bodyPr/>
          <a:lstStyle/>
          <a:p>
            <a:pPr marL="165100" indent="0">
              <a:buNone/>
            </a:pPr>
            <a:r>
              <a:rPr lang="en-US" b="1" dirty="0" smtClean="0"/>
              <a:t>Standard Reports:</a:t>
            </a:r>
          </a:p>
          <a:p>
            <a:pPr marL="169863" lvl="0" indent="-169863" defTabSz="1219170">
              <a:lnSpc>
                <a:spcPct val="100000"/>
              </a:lnSpc>
              <a:buClr>
                <a:srgbClr val="981E32"/>
              </a:buClr>
              <a:buSzTx/>
            </a:pPr>
            <a:r>
              <a:rPr lang="en-US" kern="1200" dirty="0" smtClean="0">
                <a:solidFill>
                  <a:srgbClr val="000000"/>
                </a:solidFill>
                <a:cs typeface="Lucida Sans" panose="020B0602040502020204" pitchFamily="34" charset="0"/>
              </a:rPr>
              <a:t>CR </a:t>
            </a:r>
            <a:r>
              <a:rPr lang="en-US" kern="1200" dirty="0">
                <a:solidFill>
                  <a:srgbClr val="000000"/>
                </a:solidFill>
                <a:cs typeface="Lucida Sans" panose="020B0602040502020204" pitchFamily="34" charset="0"/>
              </a:rPr>
              <a:t>PAY All Expiring Payroll Costing Allocations by Employee (aka Funding)</a:t>
            </a:r>
          </a:p>
          <a:p>
            <a:pPr marL="169863" indent="-169863" defTabSz="1219170">
              <a:lnSpc>
                <a:spcPct val="100000"/>
              </a:lnSpc>
              <a:buClr>
                <a:srgbClr val="981E32"/>
              </a:buClr>
              <a:buSzTx/>
            </a:pPr>
            <a:r>
              <a:rPr lang="en-US" kern="1200" dirty="0">
                <a:solidFill>
                  <a:srgbClr val="000000"/>
                </a:solidFill>
                <a:cs typeface="Lucida Sans" panose="020B0602040502020204" pitchFamily="34" charset="0"/>
              </a:rPr>
              <a:t>CR FIN Payroll Accounting Detail</a:t>
            </a:r>
          </a:p>
          <a:p>
            <a:pPr marL="169863" lvl="0" indent="-169863" defTabSz="1219170">
              <a:lnSpc>
                <a:spcPct val="100000"/>
              </a:lnSpc>
              <a:buClr>
                <a:srgbClr val="981E32"/>
              </a:buClr>
              <a:buSzTx/>
            </a:pPr>
            <a:r>
              <a:rPr lang="en-US" kern="1200" dirty="0" smtClean="0">
                <a:solidFill>
                  <a:srgbClr val="000000"/>
                </a:solidFill>
                <a:cs typeface="Lucida Sans" panose="020B0602040502020204" pitchFamily="34" charset="0"/>
              </a:rPr>
              <a:t>CR </a:t>
            </a:r>
            <a:r>
              <a:rPr lang="en-US" kern="1200" dirty="0">
                <a:solidFill>
                  <a:srgbClr val="000000"/>
                </a:solidFill>
                <a:cs typeface="Lucida Sans" panose="020B0602040502020204" pitchFamily="34" charset="0"/>
              </a:rPr>
              <a:t>PAY Payroll Accounting Journal Details - In Progress Payroll (PEARS)</a:t>
            </a:r>
          </a:p>
          <a:p>
            <a:pPr marL="169863" indent="-169863" defTabSz="1219170">
              <a:lnSpc>
                <a:spcPct val="100000"/>
              </a:lnSpc>
              <a:buClr>
                <a:srgbClr val="981E32"/>
              </a:buClr>
              <a:buSzTx/>
            </a:pPr>
            <a:r>
              <a:rPr lang="en-US" kern="1200" dirty="0" smtClean="0">
                <a:cs typeface="Lucida Sans" panose="020B0602040502020204" pitchFamily="34" charset="0"/>
              </a:rPr>
              <a:t>For a list of additional reports, see </a:t>
            </a:r>
            <a:r>
              <a:rPr lang="en-US" b="1" dirty="0">
                <a:hlinkClick r:id="rId3"/>
              </a:rPr>
              <a:t>Helpful reports for Department Payroll </a:t>
            </a:r>
            <a:r>
              <a:rPr lang="en-US" b="1" dirty="0" smtClean="0">
                <a:hlinkClick r:id="rId3"/>
              </a:rPr>
              <a:t>Personnel</a:t>
            </a:r>
            <a:endParaRPr lang="en-US" kern="1200" dirty="0">
              <a:solidFill>
                <a:srgbClr val="FF0000"/>
              </a:solidFill>
              <a:cs typeface="Lucida Sans" panose="020B0602040502020204" pitchFamily="34" charset="0"/>
            </a:endParaRPr>
          </a:p>
        </p:txBody>
      </p:sp>
    </p:spTree>
    <p:extLst>
      <p:ext uri="{BB962C8B-B14F-4D97-AF65-F5344CB8AC3E}">
        <p14:creationId xmlns:p14="http://schemas.microsoft.com/office/powerpoint/2010/main" val="5693833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E47E0-3C69-4ED2-A171-3EFB79E160C2}"/>
              </a:ext>
            </a:extLst>
          </p:cNvPr>
          <p:cNvSpPr>
            <a:spLocks noGrp="1"/>
          </p:cNvSpPr>
          <p:nvPr>
            <p:ph type="title"/>
          </p:nvPr>
        </p:nvSpPr>
        <p:spPr/>
        <p:txBody>
          <a:bodyPr/>
          <a:lstStyle/>
          <a:p>
            <a:r>
              <a:rPr lang="en-US" dirty="0"/>
              <a:t>Additional Resources</a:t>
            </a:r>
          </a:p>
        </p:txBody>
      </p:sp>
      <p:sp>
        <p:nvSpPr>
          <p:cNvPr id="4" name="Content Placeholder 1">
            <a:extLst>
              <a:ext uri="{FF2B5EF4-FFF2-40B4-BE49-F238E27FC236}">
                <a16:creationId xmlns:a16="http://schemas.microsoft.com/office/drawing/2014/main" id="{63685369-990A-437E-BCDE-CD0189C9A092}"/>
              </a:ext>
            </a:extLst>
          </p:cNvPr>
          <p:cNvSpPr>
            <a:spLocks noGrp="1"/>
          </p:cNvSpPr>
          <p:nvPr>
            <p:ph idx="1"/>
          </p:nvPr>
        </p:nvSpPr>
        <p:spPr>
          <a:xfrm>
            <a:off x="419100" y="1058620"/>
            <a:ext cx="8534400" cy="2451953"/>
          </a:xfrm>
        </p:spPr>
        <p:txBody>
          <a:bodyPr/>
          <a:lstStyle/>
          <a:p>
            <a:pPr marL="0" indent="0">
              <a:buNone/>
            </a:pPr>
            <a:r>
              <a:rPr lang="en-US" dirty="0"/>
              <a:t>Helpful resources are available to perform Workday related tasks:</a:t>
            </a:r>
          </a:p>
          <a:p>
            <a:pPr marL="0" indent="0">
              <a:buNone/>
            </a:pPr>
            <a:endParaRPr lang="en-US" dirty="0"/>
          </a:p>
          <a:p>
            <a:pPr marL="169863" indent="-169863"/>
            <a:r>
              <a:rPr lang="en-US" dirty="0">
                <a:hlinkClick r:id="rId3"/>
              </a:rPr>
              <a:t>Assign Costing Allocation</a:t>
            </a:r>
            <a:endParaRPr lang="en-US" dirty="0"/>
          </a:p>
          <a:p>
            <a:pPr marL="169863" indent="-169863"/>
            <a:r>
              <a:rPr lang="en-US" dirty="0"/>
              <a:t>Assign Costing Allocation Video (</a:t>
            </a:r>
            <a:r>
              <a:rPr lang="en-US" dirty="0" err="1"/>
              <a:t>Skillsoft</a:t>
            </a:r>
            <a:r>
              <a:rPr lang="en-US" dirty="0"/>
              <a:t>)</a:t>
            </a:r>
          </a:p>
          <a:p>
            <a:pPr marL="169863" indent="-169863"/>
            <a:r>
              <a:rPr lang="en-US" dirty="0">
                <a:hlinkClick r:id="rId4"/>
              </a:rPr>
              <a:t>Create Payroll Accounting Adjustments</a:t>
            </a:r>
            <a:endParaRPr lang="en-US" dirty="0"/>
          </a:p>
          <a:p>
            <a:pPr marL="169863" indent="-169863"/>
            <a:r>
              <a:rPr lang="en-US" dirty="0"/>
              <a:t>Create Payroll Accounting Adjustments Video (Skillsoft)</a:t>
            </a:r>
          </a:p>
        </p:txBody>
      </p:sp>
    </p:spTree>
    <p:extLst>
      <p:ext uri="{BB962C8B-B14F-4D97-AF65-F5344CB8AC3E}">
        <p14:creationId xmlns:p14="http://schemas.microsoft.com/office/powerpoint/2010/main" val="44670863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Summary</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9100" y="1047331"/>
            <a:ext cx="8534400" cy="2092881"/>
          </a:xfrm>
        </p:spPr>
        <p:txBody>
          <a:bodyPr/>
          <a:lstStyle/>
          <a:p>
            <a:pPr marL="111125" indent="-111125">
              <a:lnSpc>
                <a:spcPct val="100000"/>
              </a:lnSpc>
              <a:buNone/>
            </a:pPr>
            <a:r>
              <a:rPr lang="en-US" sz="2400" dirty="0">
                <a:solidFill>
                  <a:schemeClr val="tx1"/>
                </a:solidFill>
              </a:rPr>
              <a:t>You should now be able to: </a:t>
            </a:r>
          </a:p>
          <a:p>
            <a:pPr marL="169863" indent="-169863">
              <a:lnSpc>
                <a:spcPct val="100000"/>
              </a:lnSpc>
            </a:pPr>
            <a:r>
              <a:rPr lang="en-US" dirty="0"/>
              <a:t>Explain the Assign Costing Allocation process in Workday</a:t>
            </a:r>
          </a:p>
          <a:p>
            <a:pPr marL="169863" indent="-169863">
              <a:lnSpc>
                <a:spcPct val="100000"/>
              </a:lnSpc>
            </a:pPr>
            <a:r>
              <a:rPr lang="en-US" dirty="0"/>
              <a:t>Explain the Create Payroll Accounting Adjustments process in Workday </a:t>
            </a:r>
          </a:p>
        </p:txBody>
      </p:sp>
    </p:spTree>
    <p:extLst>
      <p:ext uri="{BB962C8B-B14F-4D97-AF65-F5344CB8AC3E}">
        <p14:creationId xmlns:p14="http://schemas.microsoft.com/office/powerpoint/2010/main" val="12449616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(1 of 2)</a:t>
            </a:r>
          </a:p>
        </p:txBody>
      </p:sp>
      <p:graphicFrame>
        <p:nvGraphicFramePr>
          <p:cNvPr id="8" name="Table Placeholder 7">
            <a:extLst>
              <a:ext uri="{FF2B5EF4-FFF2-40B4-BE49-F238E27FC236}">
                <a16:creationId xmlns:a16="http://schemas.microsoft.com/office/drawing/2014/main" id="{688E727C-DE89-4063-84B3-292A50DE3CA9}"/>
              </a:ext>
            </a:extLst>
          </p:cNvPr>
          <p:cNvGraphicFramePr>
            <a:graphicFrameLocks noGrp="1"/>
          </p:cNvGraphicFramePr>
          <p:nvPr>
            <p:ph type="tbl" sz="quarter" idx="13"/>
            <p:extLst>
              <p:ext uri="{D42A27DB-BD31-4B8C-83A1-F6EECF244321}">
                <p14:modId xmlns:p14="http://schemas.microsoft.com/office/powerpoint/2010/main" val="1578006294"/>
              </p:ext>
            </p:extLst>
          </p:nvPr>
        </p:nvGraphicFramePr>
        <p:xfrm>
          <a:off x="165370" y="914400"/>
          <a:ext cx="8788940" cy="3413228"/>
        </p:xfrm>
        <a:graphic>
          <a:graphicData uri="http://schemas.openxmlformats.org/drawingml/2006/table">
            <a:tbl>
              <a:tblPr firstRow="1" bandRow="1">
                <a:tableStyleId>{5C22544A-7EE6-4342-B048-85BDC9FD1C3A}</a:tableStyleId>
              </a:tblPr>
              <a:tblGrid>
                <a:gridCol w="1961306">
                  <a:extLst>
                    <a:ext uri="{9D8B030D-6E8A-4147-A177-3AD203B41FA5}">
                      <a16:colId xmlns:a16="http://schemas.microsoft.com/office/drawing/2014/main" val="2259727749"/>
                    </a:ext>
                  </a:extLst>
                </a:gridCol>
                <a:gridCol w="5046133">
                  <a:extLst>
                    <a:ext uri="{9D8B030D-6E8A-4147-A177-3AD203B41FA5}">
                      <a16:colId xmlns:a16="http://schemas.microsoft.com/office/drawing/2014/main" val="2279313489"/>
                    </a:ext>
                  </a:extLst>
                </a:gridCol>
                <a:gridCol w="1781501">
                  <a:extLst>
                    <a:ext uri="{9D8B030D-6E8A-4147-A177-3AD203B41FA5}">
                      <a16:colId xmlns:a16="http://schemas.microsoft.com/office/drawing/2014/main" val="3725172209"/>
                    </a:ext>
                  </a:extLst>
                </a:gridCol>
              </a:tblGrid>
              <a:tr h="5779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1035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1</a:t>
                      </a:r>
                      <a:endParaRPr lang="en-IN" sz="2400" b="0" dirty="0">
                        <a:solidFill>
                          <a:schemeClr val="tx1"/>
                        </a:solidFill>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ucida Sans" pitchFamily="34" charset="0"/>
                          <a:ea typeface="+mn-ea"/>
                          <a:cs typeface="+mn-cs"/>
                        </a:rPr>
                        <a:t>Payroll Accounting Overview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IN" sz="2400" b="0" i="0" u="none" strike="noStrike" kern="1200" cap="none" spc="0" normalizeH="0" baseline="0" noProof="0" dirty="0" smtClean="0">
                          <a:ln>
                            <a:noFill/>
                          </a:ln>
                          <a:solidFill>
                            <a:srgbClr val="000000"/>
                          </a:solidFill>
                          <a:effectLst/>
                          <a:uLnTx/>
                          <a:uFillTx/>
                          <a:latin typeface="Lucida Sans" pitchFamily="34" charset="0"/>
                          <a:ea typeface="+mn-ea"/>
                          <a:cs typeface="+mn-cs"/>
                        </a:rPr>
                        <a:t>10 </a:t>
                      </a:r>
                      <a:r>
                        <a:rPr kumimoji="0" lang="en-IN" sz="2400" b="0" i="0" u="none" strike="noStrike" kern="1200" cap="none" spc="0" normalizeH="0" baseline="0" noProof="0" dirty="0">
                          <a:ln>
                            <a:noFill/>
                          </a:ln>
                          <a:solidFill>
                            <a:srgbClr val="000000"/>
                          </a:solidFill>
                          <a:effectLst/>
                          <a:uLnTx/>
                          <a:uFillTx/>
                          <a:latin typeface="Lucida Sans" pitchFamily="34" charset="0"/>
                          <a:ea typeface="+mn-ea"/>
                          <a:cs typeface="+mn-cs"/>
                        </a:rPr>
                        <a:t>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33045679"/>
                  </a:ext>
                </a:extLst>
              </a:tr>
              <a:tr h="900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latin typeface="Lucida Sans" pitchFamily="34" charset="0"/>
                          <a:ea typeface="+mn-ea"/>
                          <a:cs typeface="+mn-cs"/>
                        </a:rPr>
                        <a:t>Assign Costing Allocation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000000"/>
                          </a:solidFill>
                          <a:effectLst/>
                          <a:uLnTx/>
                          <a:uFillTx/>
                          <a:latin typeface="Lucida Sans" pitchFamily="34" charset="0"/>
                          <a:ea typeface="+mn-ea"/>
                          <a:cs typeface="+mn-cs"/>
                        </a:rPr>
                        <a:t>20 </a:t>
                      </a:r>
                      <a:r>
                        <a:rPr kumimoji="0" lang="en-US" sz="2400" b="0" i="0" u="none" strike="noStrike" kern="1200" cap="none" spc="0" normalizeH="0" baseline="0" noProof="0" dirty="0">
                          <a:ln>
                            <a:noFill/>
                          </a:ln>
                          <a:solidFill>
                            <a:srgbClr val="000000"/>
                          </a:solidFill>
                          <a:effectLst/>
                          <a:uLnTx/>
                          <a:uFillTx/>
                          <a:latin typeface="Lucida Sans" pitchFamily="34" charset="0"/>
                          <a:ea typeface="+mn-ea"/>
                          <a:cs typeface="+mn-cs"/>
                        </a:rPr>
                        <a:t>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9378440"/>
                  </a:ext>
                </a:extLst>
              </a:tr>
              <a:tr h="9000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Lucida Sans" pitchFamily="34" charset="0"/>
                          <a:ea typeface="+mn-ea"/>
                          <a:cs typeface="+mn-cs"/>
                        </a:rPr>
                        <a:t>Lesson 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ucida Sans" pitchFamily="34" charset="0"/>
                          <a:ea typeface="+mn-ea"/>
                          <a:cs typeface="+mn-cs"/>
                        </a:rPr>
                        <a:t>Payroll Accounting Adjustments</a:t>
                      </a:r>
                      <a:endParaRPr kumimoji="0" lang="en-IN" sz="2400" b="0" i="0" u="none" strike="noStrike" kern="1200" cap="none" spc="0" normalizeH="0" baseline="0" noProof="0" dirty="0">
                        <a:ln>
                          <a:noFill/>
                        </a:ln>
                        <a:solidFill>
                          <a:srgbClr val="000000"/>
                        </a:solidFill>
                        <a:effectLst/>
                        <a:uLnTx/>
                        <a:uFillTx/>
                        <a:latin typeface="Lucida Sans"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000000"/>
                          </a:solidFill>
                          <a:effectLst/>
                          <a:uLnTx/>
                          <a:uFillTx/>
                          <a:latin typeface="Lucida Sans" pitchFamily="34" charset="0"/>
                          <a:ea typeface="+mn-ea"/>
                          <a:cs typeface="+mn-cs"/>
                        </a:rPr>
                        <a:t>25 </a:t>
                      </a:r>
                      <a:r>
                        <a:rPr kumimoji="0" lang="en-US" sz="2400" b="0" i="0" u="none" strike="noStrike" kern="1200" cap="none" spc="0" normalizeH="0" baseline="0" noProof="0" dirty="0">
                          <a:ln>
                            <a:noFill/>
                          </a:ln>
                          <a:solidFill>
                            <a:srgbClr val="000000"/>
                          </a:solidFill>
                          <a:effectLst/>
                          <a:uLnTx/>
                          <a:uFillTx/>
                          <a:latin typeface="Lucida Sans" pitchFamily="34" charset="0"/>
                          <a:ea typeface="+mn-ea"/>
                          <a:cs typeface="+mn-cs"/>
                        </a:rPr>
                        <a:t>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4255759"/>
                  </a:ext>
                </a:extLst>
              </a:tr>
            </a:tbl>
          </a:graphicData>
        </a:graphic>
      </p:graphicFrame>
    </p:spTree>
    <p:extLst>
      <p:ext uri="{BB962C8B-B14F-4D97-AF65-F5344CB8AC3E}">
        <p14:creationId xmlns:p14="http://schemas.microsoft.com/office/powerpoint/2010/main" val="288630836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Course Evaluation</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2657138"/>
          </a:xfrm>
        </p:spPr>
        <p:txBody>
          <a:bodyPr/>
          <a:lstStyle/>
          <a:p>
            <a:pPr marL="111125" indent="0">
              <a:lnSpc>
                <a:spcPct val="100000"/>
              </a:lnSpc>
              <a:buNone/>
            </a:pPr>
            <a:r>
              <a:rPr lang="en-US" b="1" dirty="0"/>
              <a:t>Please take a moment to complete a brief survey providing us feedback on today’s training session. Your feedback will help us improve Workday training materials.  </a:t>
            </a:r>
          </a:p>
          <a:p>
            <a:pPr marL="111125" indent="0">
              <a:lnSpc>
                <a:spcPct val="100000"/>
              </a:lnSpc>
              <a:buNone/>
            </a:pPr>
            <a:endParaRPr lang="en-US" dirty="0"/>
          </a:p>
          <a:p>
            <a:pPr marL="165100" indent="0" algn="ctr">
              <a:buNone/>
            </a:pPr>
            <a:r>
              <a:rPr lang="en-US" dirty="0">
                <a:solidFill>
                  <a:schemeClr val="tx2"/>
                </a:solidFill>
                <a:hlinkClick r:id="rId3"/>
              </a:rPr>
              <a:t>https://wsu.co1.qualtrics.com/jfe/form/SV_3ql1sztsFwp0zn7</a:t>
            </a:r>
            <a:endParaRPr lang="en-US" b="1" dirty="0">
              <a:solidFill>
                <a:schemeClr val="tx2"/>
              </a:solidFill>
            </a:endParaRPr>
          </a:p>
        </p:txBody>
      </p:sp>
    </p:spTree>
    <p:extLst>
      <p:ext uri="{BB962C8B-B14F-4D97-AF65-F5344CB8AC3E}">
        <p14:creationId xmlns:p14="http://schemas.microsoft.com/office/powerpoint/2010/main" val="195262885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a:xfrm>
            <a:off x="633730" y="111438"/>
            <a:ext cx="8359140" cy="563231"/>
          </a:xfrm>
        </p:spPr>
        <p:txBody>
          <a:bodyPr/>
          <a:lstStyle/>
          <a:p>
            <a:r>
              <a:rPr lang="en-US" dirty="0"/>
              <a:t>Workday Support</a:t>
            </a:r>
          </a:p>
        </p:txBody>
      </p:sp>
      <p:sp>
        <p:nvSpPr>
          <p:cNvPr id="2"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11480" y="1047331"/>
            <a:ext cx="8377428" cy="1800493"/>
          </a:xfrm>
        </p:spPr>
        <p:txBody>
          <a:bodyPr/>
          <a:lstStyle/>
          <a:p>
            <a:pPr marL="168275" indent="-168275">
              <a:lnSpc>
                <a:spcPct val="100000"/>
              </a:lnSpc>
            </a:pPr>
            <a:r>
              <a:rPr lang="en-US" b="1" dirty="0">
                <a:solidFill>
                  <a:schemeClr val="tx2"/>
                </a:solidFill>
                <a:hlinkClick r:id="rId3"/>
              </a:rPr>
              <a:t>Workday Service Desk</a:t>
            </a:r>
            <a:endParaRPr lang="en-US" b="1" dirty="0">
              <a:solidFill>
                <a:schemeClr val="tx2"/>
              </a:solidFill>
            </a:endParaRPr>
          </a:p>
          <a:p>
            <a:pPr marL="168275" indent="-168275">
              <a:lnSpc>
                <a:spcPct val="100000"/>
              </a:lnSpc>
            </a:pPr>
            <a:r>
              <a:rPr lang="en-US" b="1" dirty="0">
                <a:solidFill>
                  <a:schemeClr val="tx2"/>
                </a:solidFill>
                <a:hlinkClick r:id="rId4"/>
              </a:rPr>
              <a:t>Training Catalog</a:t>
            </a:r>
            <a:endParaRPr lang="en-US" b="1" dirty="0">
              <a:solidFill>
                <a:schemeClr val="tx2"/>
              </a:solidFill>
            </a:endParaRPr>
          </a:p>
          <a:p>
            <a:pPr marL="168275" indent="-168275">
              <a:lnSpc>
                <a:spcPct val="100000"/>
              </a:lnSpc>
            </a:pPr>
            <a:r>
              <a:rPr lang="en-US" b="1" dirty="0">
                <a:solidFill>
                  <a:schemeClr val="tx2"/>
                </a:solidFill>
                <a:hlinkClick r:id="rId5"/>
              </a:rPr>
              <a:t>Modernization Website</a:t>
            </a:r>
            <a:endParaRPr lang="en-US" b="1" dirty="0">
              <a:solidFill>
                <a:schemeClr val="tx2"/>
              </a:solidFill>
            </a:endParaRPr>
          </a:p>
          <a:p>
            <a:pPr marL="168275" indent="-168275">
              <a:lnSpc>
                <a:spcPct val="100000"/>
              </a:lnSpc>
            </a:pPr>
            <a:r>
              <a:rPr lang="en-US" b="1" dirty="0">
                <a:solidFill>
                  <a:srgbClr val="4F868E"/>
                </a:solidFill>
                <a:hlinkClick r:id="rId6">
                  <a:extLst>
                    <a:ext uri="{A12FA001-AC4F-418D-AE19-62706E023703}">
                      <ahyp:hlinkClr xmlns:ahyp="http://schemas.microsoft.com/office/drawing/2018/hyperlinkcolor" xmlns="" val="tx"/>
                    </a:ext>
                  </a:extLst>
                </a:hlinkClick>
              </a:rPr>
              <a:t>Change Network Directory</a:t>
            </a:r>
            <a:endParaRPr lang="en-US" b="1" dirty="0">
              <a:solidFill>
                <a:srgbClr val="4F868E"/>
              </a:solidFill>
            </a:endParaRPr>
          </a:p>
        </p:txBody>
      </p:sp>
    </p:spTree>
    <p:extLst>
      <p:ext uri="{BB962C8B-B14F-4D97-AF65-F5344CB8AC3E}">
        <p14:creationId xmlns:p14="http://schemas.microsoft.com/office/powerpoint/2010/main" val="332559774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59A0B-5651-47D1-B543-23300582A257}"/>
              </a:ext>
            </a:extLst>
          </p:cNvPr>
          <p:cNvSpPr>
            <a:spLocks noGrp="1"/>
          </p:cNvSpPr>
          <p:nvPr>
            <p:ph type="ctrTitle"/>
          </p:nvPr>
        </p:nvSpPr>
        <p:spPr>
          <a:xfrm>
            <a:off x="558353" y="932745"/>
            <a:ext cx="8027294" cy="1421928"/>
          </a:xfrm>
        </p:spPr>
        <p:txBody>
          <a:bodyPr/>
          <a:lstStyle/>
          <a:p>
            <a:r>
              <a:rPr lang="en-US" dirty="0"/>
              <a:t>You have successfully completed the Workday Payroll Accounting course!</a:t>
            </a:r>
          </a:p>
        </p:txBody>
      </p:sp>
      <p:sp>
        <p:nvSpPr>
          <p:cNvPr id="2" name="Subtitle 1"/>
          <p:cNvSpPr>
            <a:spLocks noGrp="1"/>
          </p:cNvSpPr>
          <p:nvPr>
            <p:ph type="subTitle" idx="1"/>
          </p:nvPr>
        </p:nvSpPr>
        <p:spPr>
          <a:xfrm>
            <a:off x="558353" y="3038523"/>
            <a:ext cx="8027295" cy="374461"/>
          </a:xfrm>
        </p:spPr>
        <p:txBody>
          <a:bodyPr/>
          <a:lstStyle/>
          <a:p>
            <a:r>
              <a:rPr lang="en-US" dirty="0"/>
              <a:t>Questions? Please contact </a:t>
            </a:r>
            <a:r>
              <a:rPr lang="en-US" dirty="0">
                <a:hlinkClick r:id="rId3"/>
              </a:rPr>
              <a:t>support.workday.wsu.edu </a:t>
            </a:r>
            <a:endParaRPr lang="en-US" dirty="0"/>
          </a:p>
        </p:txBody>
      </p:sp>
    </p:spTree>
    <p:extLst>
      <p:ext uri="{BB962C8B-B14F-4D97-AF65-F5344CB8AC3E}">
        <p14:creationId xmlns:p14="http://schemas.microsoft.com/office/powerpoint/2010/main" val="16643940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82F4-0961-42AC-8A3D-4D46C72509E4}"/>
              </a:ext>
            </a:extLst>
          </p:cNvPr>
          <p:cNvSpPr>
            <a:spLocks noGrp="1"/>
          </p:cNvSpPr>
          <p:nvPr>
            <p:ph type="title"/>
          </p:nvPr>
        </p:nvSpPr>
        <p:spPr>
          <a:xfrm>
            <a:off x="241300" y="114632"/>
            <a:ext cx="8842315" cy="563231"/>
          </a:xfrm>
        </p:spPr>
        <p:txBody>
          <a:bodyPr/>
          <a:lstStyle/>
          <a:p>
            <a:r>
              <a:rPr lang="en-US" dirty="0"/>
              <a:t>Course Agenda (2 of 2)</a:t>
            </a:r>
          </a:p>
        </p:txBody>
      </p:sp>
      <p:graphicFrame>
        <p:nvGraphicFramePr>
          <p:cNvPr id="7" name="Table Placeholder 6">
            <a:extLst>
              <a:ext uri="{FF2B5EF4-FFF2-40B4-BE49-F238E27FC236}">
                <a16:creationId xmlns:a16="http://schemas.microsoft.com/office/drawing/2014/main" id="{23862183-4414-4C1F-A70C-1FF514EA1487}"/>
              </a:ext>
            </a:extLst>
          </p:cNvPr>
          <p:cNvGraphicFramePr>
            <a:graphicFrameLocks noGrp="1"/>
          </p:cNvGraphicFramePr>
          <p:nvPr>
            <p:ph type="tbl" sz="quarter" idx="13"/>
            <p:extLst>
              <p:ext uri="{D42A27DB-BD31-4B8C-83A1-F6EECF244321}">
                <p14:modId xmlns:p14="http://schemas.microsoft.com/office/powerpoint/2010/main" val="2609260458"/>
              </p:ext>
            </p:extLst>
          </p:nvPr>
        </p:nvGraphicFramePr>
        <p:xfrm>
          <a:off x="162459" y="914400"/>
          <a:ext cx="8788940" cy="2527223"/>
        </p:xfrm>
        <a:graphic>
          <a:graphicData uri="http://schemas.openxmlformats.org/drawingml/2006/table">
            <a:tbl>
              <a:tblPr firstRow="1" bandRow="1">
                <a:tableStyleId>{5C22544A-7EE6-4342-B048-85BDC9FD1C3A}</a:tableStyleId>
              </a:tblPr>
              <a:tblGrid>
                <a:gridCol w="1961306">
                  <a:extLst>
                    <a:ext uri="{9D8B030D-6E8A-4147-A177-3AD203B41FA5}">
                      <a16:colId xmlns:a16="http://schemas.microsoft.com/office/drawing/2014/main" val="2259727749"/>
                    </a:ext>
                  </a:extLst>
                </a:gridCol>
                <a:gridCol w="5046133">
                  <a:extLst>
                    <a:ext uri="{9D8B030D-6E8A-4147-A177-3AD203B41FA5}">
                      <a16:colId xmlns:a16="http://schemas.microsoft.com/office/drawing/2014/main" val="2279313489"/>
                    </a:ext>
                  </a:extLst>
                </a:gridCol>
                <a:gridCol w="1781501">
                  <a:extLst>
                    <a:ext uri="{9D8B030D-6E8A-4147-A177-3AD203B41FA5}">
                      <a16:colId xmlns:a16="http://schemas.microsoft.com/office/drawing/2014/main" val="3725172209"/>
                    </a:ext>
                  </a:extLst>
                </a:gridCol>
              </a:tblGrid>
              <a:tr h="693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1" dirty="0">
                          <a:solidFill>
                            <a:schemeClr val="bg1"/>
                          </a:solidFill>
                          <a:latin typeface="Lucida Sans" pitchFamily="34" charset="0"/>
                          <a:ea typeface="+mn-ea"/>
                          <a:cs typeface="+mn-cs"/>
                        </a:rPr>
                        <a:t>Lesson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Lesson 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1" dirty="0">
                          <a:solidFill>
                            <a:schemeClr val="bg1"/>
                          </a:solidFill>
                          <a:latin typeface="Lucida Sans" pitchFamily="34" charset="0"/>
                          <a:ea typeface="+mn-ea"/>
                          <a:cs typeface="+mn-cs"/>
                        </a:rPr>
                        <a:t>Duration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93328120"/>
                  </a:ext>
                </a:extLst>
              </a:tr>
              <a:tr h="826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Lucida Sans" pitchFamily="34" charset="0"/>
                          <a:ea typeface="+mn-ea"/>
                          <a:cs typeface="+mn-cs"/>
                        </a:rPr>
                        <a:t>Lesson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Lucida Sans" pitchFamily="34" charset="0"/>
                          <a:ea typeface="+mn-ea"/>
                          <a:cs typeface="+mn-cs"/>
                        </a:rPr>
                        <a:t>Workday Reports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2400" b="0" dirty="0" smtClean="0">
                          <a:solidFill>
                            <a:schemeClr val="tx1"/>
                          </a:solidFill>
                          <a:latin typeface="Lucida Sans" pitchFamily="34" charset="0"/>
                          <a:ea typeface="+mn-ea"/>
                          <a:cs typeface="+mn-cs"/>
                        </a:rPr>
                        <a:t>20 </a:t>
                      </a:r>
                      <a:r>
                        <a:rPr lang="en-IN" sz="2400" b="0" dirty="0">
                          <a:solidFill>
                            <a:schemeClr val="tx1"/>
                          </a:solidFill>
                          <a:latin typeface="Lucida Sans" pitchFamily="34" charset="0"/>
                          <a:ea typeface="+mn-ea"/>
                          <a:cs typeface="+mn-cs"/>
                        </a:rPr>
                        <a:t>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84445593"/>
                  </a:ext>
                </a:extLst>
              </a:tr>
              <a:tr h="1006432">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smtClean="0">
                          <a:solidFill>
                            <a:schemeClr val="tx1"/>
                          </a:solidFill>
                          <a:latin typeface="Lucida Sans" pitchFamily="34" charset="0"/>
                          <a:ea typeface="+mn-ea"/>
                          <a:cs typeface="+mn-cs"/>
                        </a:rPr>
                        <a:t>Q&amp;A and Course </a:t>
                      </a:r>
                      <a:r>
                        <a:rPr lang="en-US" sz="2400" b="0" dirty="0">
                          <a:solidFill>
                            <a:schemeClr val="tx1"/>
                          </a:solidFill>
                          <a:latin typeface="Lucida Sans" pitchFamily="34" charset="0"/>
                          <a:ea typeface="+mn-ea"/>
                          <a:cs typeface="+mn-cs"/>
                        </a:rPr>
                        <a:t>Wrap-up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dirty="0">
                        <a:solidFill>
                          <a:schemeClr val="tx1"/>
                        </a:solidFill>
                        <a:latin typeface="Lucida Sans" pitchFamily="34" charset="0"/>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smtClean="0">
                          <a:solidFill>
                            <a:schemeClr val="tx1"/>
                          </a:solidFill>
                          <a:latin typeface="Lucida Sans" pitchFamily="34" charset="0"/>
                          <a:ea typeface="+mn-ea"/>
                          <a:cs typeface="+mn-cs"/>
                        </a:rPr>
                        <a:t>15 </a:t>
                      </a:r>
                      <a:r>
                        <a:rPr lang="en-US" sz="2400" b="0" dirty="0">
                          <a:solidFill>
                            <a:schemeClr val="tx1"/>
                          </a:solidFill>
                          <a:latin typeface="Lucida Sans" pitchFamily="34" charset="0"/>
                          <a:ea typeface="+mn-ea"/>
                          <a:cs typeface="+mn-cs"/>
                        </a:rPr>
                        <a:t>mins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255759"/>
                  </a:ext>
                </a:extLst>
              </a:tr>
            </a:tbl>
          </a:graphicData>
        </a:graphic>
      </p:graphicFrame>
    </p:spTree>
    <p:extLst>
      <p:ext uri="{BB962C8B-B14F-4D97-AF65-F5344CB8AC3E}">
        <p14:creationId xmlns:p14="http://schemas.microsoft.com/office/powerpoint/2010/main" val="23553347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Course Objectives</a:t>
            </a:r>
          </a:p>
        </p:txBody>
      </p:sp>
      <p:sp>
        <p:nvSpPr>
          <p:cNvPr id="8" name="Content Placeholder 1">
            <a:extLst>
              <a:ext uri="{FF2B5EF4-FFF2-40B4-BE49-F238E27FC236}">
                <a16:creationId xmlns:a16="http://schemas.microsoft.com/office/drawing/2014/main" id="{02DE8069-5FB4-407C-ADAA-CABF8FC6C1F8}"/>
              </a:ext>
            </a:extLst>
          </p:cNvPr>
          <p:cNvSpPr>
            <a:spLocks noGrp="1"/>
          </p:cNvSpPr>
          <p:nvPr>
            <p:ph idx="1"/>
          </p:nvPr>
        </p:nvSpPr>
        <p:spPr>
          <a:xfrm>
            <a:off x="427567" y="1056217"/>
            <a:ext cx="8527366" cy="2539157"/>
          </a:xfrm>
        </p:spPr>
        <p:txBody>
          <a:bodyPr/>
          <a:lstStyle/>
          <a:p>
            <a:pPr marL="0" indent="0">
              <a:lnSpc>
                <a:spcPct val="100000"/>
              </a:lnSpc>
              <a:buNone/>
            </a:pPr>
            <a:r>
              <a:rPr lang="en-US" dirty="0">
                <a:solidFill>
                  <a:schemeClr val="tx1"/>
                </a:solidFill>
              </a:rPr>
              <a:t>After completing this course, you will be able to:</a:t>
            </a:r>
          </a:p>
          <a:p>
            <a:pPr marL="169863" indent="-169863">
              <a:lnSpc>
                <a:spcPct val="100000"/>
              </a:lnSpc>
            </a:pPr>
            <a:r>
              <a:rPr lang="en-US" dirty="0"/>
              <a:t>Explain the Assign Costing Allocation process in Workday</a:t>
            </a:r>
          </a:p>
          <a:p>
            <a:pPr marL="169863" indent="-169863">
              <a:lnSpc>
                <a:spcPct val="100000"/>
              </a:lnSpc>
            </a:pPr>
            <a:r>
              <a:rPr lang="en-US" dirty="0"/>
              <a:t>Explain the Create Payroll Accounting Adjustments process in Workday </a:t>
            </a:r>
          </a:p>
        </p:txBody>
      </p:sp>
    </p:spTree>
    <p:extLst>
      <p:ext uri="{BB962C8B-B14F-4D97-AF65-F5344CB8AC3E}">
        <p14:creationId xmlns:p14="http://schemas.microsoft.com/office/powerpoint/2010/main" val="227381864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DD7C-E7F2-4795-B471-F84E9B68B1E8}"/>
              </a:ext>
            </a:extLst>
          </p:cNvPr>
          <p:cNvSpPr>
            <a:spLocks noGrp="1"/>
          </p:cNvSpPr>
          <p:nvPr>
            <p:ph type="ctrTitle"/>
          </p:nvPr>
        </p:nvSpPr>
        <p:spPr>
          <a:xfrm>
            <a:off x="2601911" y="85273"/>
            <a:ext cx="4764859" cy="563231"/>
          </a:xfrm>
        </p:spPr>
        <p:txBody>
          <a:bodyPr/>
          <a:lstStyle/>
          <a:p>
            <a:r>
              <a:rPr lang="en-US" dirty="0">
                <a:solidFill>
                  <a:srgbClr val="981E32"/>
                </a:solidFill>
              </a:rPr>
              <a:t>Lesson One</a:t>
            </a:r>
          </a:p>
        </p:txBody>
      </p:sp>
      <p:sp>
        <p:nvSpPr>
          <p:cNvPr id="4" name="Text Placeholder 3">
            <a:extLst>
              <a:ext uri="{FF2B5EF4-FFF2-40B4-BE49-F238E27FC236}">
                <a16:creationId xmlns:a16="http://schemas.microsoft.com/office/drawing/2014/main" id="{8A21CA1C-4F5F-4324-8FD2-B0198F4D386A}"/>
              </a:ext>
            </a:extLst>
          </p:cNvPr>
          <p:cNvSpPr>
            <a:spLocks noGrp="1"/>
          </p:cNvSpPr>
          <p:nvPr>
            <p:ph type="body" sz="quarter" idx="11"/>
          </p:nvPr>
        </p:nvSpPr>
        <p:spPr>
          <a:xfrm>
            <a:off x="217283" y="2237313"/>
            <a:ext cx="4854143" cy="1138773"/>
          </a:xfrm>
        </p:spPr>
        <p:txBody>
          <a:bodyPr/>
          <a:lstStyle/>
          <a:p>
            <a:pPr algn="r">
              <a:lnSpc>
                <a:spcPct val="100000"/>
              </a:lnSpc>
              <a:buNone/>
            </a:pPr>
            <a:r>
              <a:rPr lang="en-US" sz="3400" b="1" dirty="0">
                <a:solidFill>
                  <a:srgbClr val="981E32"/>
                </a:solidFill>
                <a:ea typeface="+mj-ea"/>
                <a:cs typeface="+mj-cs"/>
              </a:rPr>
              <a:t>Payroll Accounting Overview</a:t>
            </a:r>
          </a:p>
        </p:txBody>
      </p:sp>
      <p:sp>
        <p:nvSpPr>
          <p:cNvPr id="3" name="Text Placeholder 2">
            <a:extLst>
              <a:ext uri="{FF2B5EF4-FFF2-40B4-BE49-F238E27FC236}">
                <a16:creationId xmlns:a16="http://schemas.microsoft.com/office/drawing/2014/main" id="{EBB918AE-171C-4FEA-B7E4-0BA36E65C941}"/>
              </a:ext>
            </a:extLst>
          </p:cNvPr>
          <p:cNvSpPr>
            <a:spLocks noGrp="1"/>
          </p:cNvSpPr>
          <p:nvPr>
            <p:ph type="body" sz="quarter" idx="10"/>
          </p:nvPr>
        </p:nvSpPr>
        <p:spPr>
          <a:xfrm>
            <a:off x="6275388" y="2806700"/>
            <a:ext cx="1614487" cy="374461"/>
          </a:xfrm>
        </p:spPr>
        <p:txBody>
          <a:bodyPr/>
          <a:lstStyle/>
          <a:p>
            <a:pPr>
              <a:buNone/>
            </a:pPr>
            <a:r>
              <a:rPr lang="en-US" sz="2400" b="1" dirty="0">
                <a:solidFill>
                  <a:srgbClr val="981E32"/>
                </a:solidFill>
              </a:rPr>
              <a:t>Lesson 1</a:t>
            </a:r>
          </a:p>
        </p:txBody>
      </p:sp>
    </p:spTree>
    <p:extLst>
      <p:ext uri="{BB962C8B-B14F-4D97-AF65-F5344CB8AC3E}">
        <p14:creationId xmlns:p14="http://schemas.microsoft.com/office/powerpoint/2010/main" val="36983067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C68A3-DD2B-49A2-940E-10E3B4481947}"/>
              </a:ext>
            </a:extLst>
          </p:cNvPr>
          <p:cNvSpPr>
            <a:spLocks noGrp="1"/>
          </p:cNvSpPr>
          <p:nvPr>
            <p:ph type="title"/>
          </p:nvPr>
        </p:nvSpPr>
        <p:spPr/>
        <p:txBody>
          <a:bodyPr/>
          <a:lstStyle/>
          <a:p>
            <a:r>
              <a:rPr lang="en-US" dirty="0"/>
              <a:t>Lesson 1 Objectives</a:t>
            </a:r>
          </a:p>
        </p:txBody>
      </p:sp>
      <p:sp>
        <p:nvSpPr>
          <p:cNvPr id="9" name="Content Placeholder 1">
            <a:extLst>
              <a:ext uri="{FF2B5EF4-FFF2-40B4-BE49-F238E27FC236}">
                <a16:creationId xmlns:a16="http://schemas.microsoft.com/office/drawing/2014/main" id="{C7CDCDF9-E177-4400-9F14-B72E53C47DE2}"/>
              </a:ext>
            </a:extLst>
          </p:cNvPr>
          <p:cNvSpPr>
            <a:spLocks noGrp="1"/>
          </p:cNvSpPr>
          <p:nvPr>
            <p:ph idx="1"/>
          </p:nvPr>
        </p:nvSpPr>
        <p:spPr>
          <a:xfrm>
            <a:off x="435424" y="1057841"/>
            <a:ext cx="8518076" cy="2169825"/>
          </a:xfrm>
        </p:spPr>
        <p:txBody>
          <a:bodyPr/>
          <a:lstStyle/>
          <a:p>
            <a:pPr marL="0" indent="0">
              <a:lnSpc>
                <a:spcPct val="100000"/>
              </a:lnSpc>
              <a:buNone/>
            </a:pPr>
            <a:r>
              <a:rPr lang="en-US" dirty="0">
                <a:solidFill>
                  <a:schemeClr val="tx1"/>
                </a:solidFill>
              </a:rPr>
              <a:t>After completing this </a:t>
            </a:r>
            <a:r>
              <a:rPr lang="en-US" dirty="0"/>
              <a:t>lesson</a:t>
            </a:r>
            <a:r>
              <a:rPr lang="en-US" dirty="0">
                <a:solidFill>
                  <a:schemeClr val="tx1"/>
                </a:solidFill>
              </a:rPr>
              <a:t>, you will be able to:</a:t>
            </a:r>
          </a:p>
          <a:p>
            <a:pPr marL="169863" indent="-169863">
              <a:lnSpc>
                <a:spcPct val="100000"/>
              </a:lnSpc>
            </a:pPr>
            <a:r>
              <a:rPr lang="en-US" dirty="0"/>
              <a:t>Explain the Payroll process in the Workday system</a:t>
            </a:r>
          </a:p>
          <a:p>
            <a:pPr marL="169863" indent="-169863">
              <a:lnSpc>
                <a:spcPct val="100000"/>
              </a:lnSpc>
            </a:pPr>
            <a:r>
              <a:rPr lang="en-US" dirty="0"/>
              <a:t>Identify the key terms used in the Payroll Accounting process</a:t>
            </a:r>
          </a:p>
          <a:p>
            <a:pPr marL="169863" indent="-169863">
              <a:lnSpc>
                <a:spcPct val="100000"/>
              </a:lnSpc>
            </a:pPr>
            <a:r>
              <a:rPr lang="en-US" dirty="0" smtClean="0"/>
              <a:t>Identify </a:t>
            </a:r>
            <a:r>
              <a:rPr lang="en-US" dirty="0"/>
              <a:t>the Workday roles in Payroll Accounting </a:t>
            </a:r>
          </a:p>
        </p:txBody>
      </p:sp>
    </p:spTree>
    <p:extLst>
      <p:ext uri="{BB962C8B-B14F-4D97-AF65-F5344CB8AC3E}">
        <p14:creationId xmlns:p14="http://schemas.microsoft.com/office/powerpoint/2010/main" val="23457896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591DCE-986A-4103-AAEC-D622F9646C1B}"/>
              </a:ext>
            </a:extLst>
          </p:cNvPr>
          <p:cNvSpPr>
            <a:spLocks noGrp="1"/>
          </p:cNvSpPr>
          <p:nvPr>
            <p:ph type="title"/>
          </p:nvPr>
        </p:nvSpPr>
        <p:spPr/>
        <p:txBody>
          <a:bodyPr/>
          <a:lstStyle/>
          <a:p>
            <a:r>
              <a:rPr lang="en-US" dirty="0"/>
              <a:t>Payroll Overview </a:t>
            </a:r>
          </a:p>
        </p:txBody>
      </p:sp>
      <p:sp>
        <p:nvSpPr>
          <p:cNvPr id="4" name="Content Placeholder 1">
            <a:extLst>
              <a:ext uri="{FF2B5EF4-FFF2-40B4-BE49-F238E27FC236}">
                <a16:creationId xmlns:a16="http://schemas.microsoft.com/office/drawing/2014/main" id="{234D5DC4-2E3D-4231-B19E-6A92A3CAC219}"/>
              </a:ext>
            </a:extLst>
          </p:cNvPr>
          <p:cNvSpPr>
            <a:spLocks noGrp="1"/>
          </p:cNvSpPr>
          <p:nvPr>
            <p:ph idx="1"/>
          </p:nvPr>
        </p:nvSpPr>
        <p:spPr>
          <a:xfrm>
            <a:off x="427566" y="1056217"/>
            <a:ext cx="8525933" cy="2959785"/>
          </a:xfrm>
        </p:spPr>
        <p:txBody>
          <a:bodyPr/>
          <a:lstStyle/>
          <a:p>
            <a:pPr marL="169863" indent="-169863">
              <a:lnSpc>
                <a:spcPct val="100000"/>
              </a:lnSpc>
            </a:pPr>
            <a:r>
              <a:rPr lang="en-US" dirty="0"/>
              <a:t>Payroll has the most widespread dependencies on other components in Workday</a:t>
            </a:r>
          </a:p>
          <a:p>
            <a:pPr marL="169863" indent="-169863">
              <a:lnSpc>
                <a:spcPct val="100000"/>
              </a:lnSpc>
            </a:pPr>
            <a:r>
              <a:rPr lang="en-US" dirty="0"/>
              <a:t>Payroll impacts both HCM and Finance including:</a:t>
            </a:r>
          </a:p>
          <a:p>
            <a:pPr marL="571500" lvl="1" indent="-342900">
              <a:lnSpc>
                <a:spcPct val="100000"/>
              </a:lnSpc>
              <a:buFont typeface="Arial" panose="020B0604020202020204" pitchFamily="34" charset="0"/>
              <a:buChar char="•"/>
            </a:pPr>
            <a:r>
              <a:rPr lang="en-US" sz="2400" dirty="0"/>
              <a:t>Pay calculations</a:t>
            </a:r>
          </a:p>
          <a:p>
            <a:pPr marL="571500" lvl="1" indent="-342900">
              <a:lnSpc>
                <a:spcPct val="100000"/>
              </a:lnSpc>
              <a:buFont typeface="Arial" panose="020B0604020202020204" pitchFamily="34" charset="0"/>
              <a:buChar char="•"/>
            </a:pPr>
            <a:r>
              <a:rPr lang="en-US" sz="2400" dirty="0"/>
              <a:t>Eligibility</a:t>
            </a:r>
          </a:p>
          <a:p>
            <a:pPr marL="571500" lvl="1" indent="-342900">
              <a:lnSpc>
                <a:spcPct val="100000"/>
              </a:lnSpc>
              <a:buFont typeface="Arial" panose="020B0604020202020204" pitchFamily="34" charset="0"/>
              <a:buChar char="•"/>
            </a:pPr>
            <a:r>
              <a:rPr lang="en-US" sz="2400" dirty="0"/>
              <a:t>Rates</a:t>
            </a:r>
          </a:p>
          <a:p>
            <a:pPr marL="571500" lvl="1" indent="-342900">
              <a:lnSpc>
                <a:spcPct val="100000"/>
              </a:lnSpc>
              <a:buFont typeface="Arial" panose="020B0604020202020204" pitchFamily="34" charset="0"/>
              <a:buChar char="•"/>
            </a:pPr>
            <a:r>
              <a:rPr lang="en-US" sz="2400" dirty="0"/>
              <a:t>Accounting rules</a:t>
            </a:r>
          </a:p>
        </p:txBody>
      </p:sp>
    </p:spTree>
    <p:extLst>
      <p:ext uri="{BB962C8B-B14F-4D97-AF65-F5344CB8AC3E}">
        <p14:creationId xmlns:p14="http://schemas.microsoft.com/office/powerpoint/2010/main" val="3921195608"/>
      </p:ext>
    </p:extLst>
  </p:cSld>
  <p:clrMapOvr>
    <a:masterClrMapping/>
  </p:clrMapOvr>
  <p:transition/>
</p:sld>
</file>

<file path=ppt/theme/theme1.xml><?xml version="1.0" encoding="utf-8"?>
<a:theme xmlns:a="http://schemas.openxmlformats.org/drawingml/2006/main" name="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WSU Accessible Palette">
      <a:dk1>
        <a:srgbClr val="000000"/>
      </a:dk1>
      <a:lt1>
        <a:srgbClr val="FFFFFF"/>
      </a:lt1>
      <a:dk2>
        <a:srgbClr val="981E32"/>
      </a:dk2>
      <a:lt2>
        <a:srgbClr val="5E6A71"/>
      </a:lt2>
      <a:accent1>
        <a:srgbClr val="B67233"/>
      </a:accent1>
      <a:accent2>
        <a:srgbClr val="8F7E35"/>
      </a:accent2>
      <a:accent3>
        <a:srgbClr val="3F6B72"/>
      </a:accent3>
      <a:accent4>
        <a:srgbClr val="C69214"/>
      </a:accent4>
      <a:accent5>
        <a:srgbClr val="C60C30"/>
      </a:accent5>
      <a:accent6>
        <a:srgbClr val="D38235"/>
      </a:accent6>
      <a:hlink>
        <a:srgbClr val="3F6B72"/>
      </a:hlink>
      <a:folHlink>
        <a:srgbClr val="3F6B7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black">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t" anchorCtr="0" compatLnSpc="1">
        <a:prstTxWarp prst="textNoShape">
          <a:avLst/>
        </a:prstTxWarp>
        <a:spAutoFit/>
      </a:bodyPr>
      <a:lstStyle>
        <a:defPPr marL="165100" indent="0" algn="l">
          <a:buNone/>
          <a:defRPr dirty="0">
            <a:cs typeface="Lucida Sans" panose="020B0602040502020204"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creenshot">
  <a:themeElements>
    <a:clrScheme name="Custom 1">
      <a:dk1>
        <a:srgbClr val="000000"/>
      </a:dk1>
      <a:lt1>
        <a:srgbClr val="FFFFFF"/>
      </a:lt1>
      <a:dk2>
        <a:srgbClr val="981E32"/>
      </a:dk2>
      <a:lt2>
        <a:srgbClr val="5E6A71"/>
      </a:lt2>
      <a:accent1>
        <a:srgbClr val="B67233"/>
      </a:accent1>
      <a:accent2>
        <a:srgbClr val="8F7E35"/>
      </a:accent2>
      <a:accent3>
        <a:srgbClr val="4F868E"/>
      </a:accent3>
      <a:accent4>
        <a:srgbClr val="C69214"/>
      </a:accent4>
      <a:accent5>
        <a:srgbClr val="C60C30"/>
      </a:accent5>
      <a:accent6>
        <a:srgbClr val="D38235"/>
      </a:accent6>
      <a:hlink>
        <a:srgbClr val="4F868E"/>
      </a:hlink>
      <a:folHlink>
        <a:srgbClr val="4F868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6DA5E6B3319042904A8EB26377E0A4" ma:contentTypeVersion="2" ma:contentTypeDescription="Create a new document." ma:contentTypeScope="" ma:versionID="2954b2b48182d637c2dad4ac0e588bd1">
  <xsd:schema xmlns:xsd="http://www.w3.org/2001/XMLSchema" xmlns:xs="http://www.w3.org/2001/XMLSchema" xmlns:p="http://schemas.microsoft.com/office/2006/metadata/properties" xmlns:ns2="http://schemas.microsoft.com/sharepoint/v4" targetNamespace="http://schemas.microsoft.com/office/2006/metadata/properties" ma:root="true" ma:fieldsID="a4ae278bcb0ee8a608e689e31e7a1fc9"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7C3795-B2E1-444A-8E56-EA668D4F383F}">
  <ds:schemaRefs>
    <ds:schemaRef ds:uri="http://schemas.microsoft.com/sharepoint/v3/contenttype/forms"/>
  </ds:schemaRefs>
</ds:datastoreItem>
</file>

<file path=customXml/itemProps2.xml><?xml version="1.0" encoding="utf-8"?>
<ds:datastoreItem xmlns:ds="http://schemas.openxmlformats.org/officeDocument/2006/customXml" ds:itemID="{6E636FD8-8AFB-4791-BBAE-A7C83500A858}">
  <ds:schemaRefs>
    <ds:schemaRef ds:uri="http://schemas.microsoft.com/office/2006/documentManagement/types"/>
    <ds:schemaRef ds:uri="http://purl.org/dc/terms/"/>
    <ds:schemaRef ds:uri="http://purl.org/dc/dcmitype/"/>
    <ds:schemaRef ds:uri="http://schemas.microsoft.com/office/infopath/2007/PartnerControls"/>
    <ds:schemaRef ds:uri="http://schemas.microsoft.com/sharepoint/v4"/>
    <ds:schemaRef ds:uri="http://www.w3.org/XML/1998/namespac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B2FE4257-A59E-4C61-B574-3BC108402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30176</TotalTime>
  <Words>1593</Words>
  <Application>Microsoft Office PowerPoint</Application>
  <PresentationFormat>On-screen Show (16:9)</PresentationFormat>
  <Paragraphs>310</Paragraphs>
  <Slides>42</Slides>
  <Notes>42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42</vt:i4>
      </vt:variant>
    </vt:vector>
  </HeadingPairs>
  <TitlesOfParts>
    <vt:vector size="51" baseType="lpstr">
      <vt:lpstr>Arial</vt:lpstr>
      <vt:lpstr>Calibri</vt:lpstr>
      <vt:lpstr>Lucida Sans</vt:lpstr>
      <vt:lpstr>Times New Roman</vt:lpstr>
      <vt:lpstr>Default Design</vt:lpstr>
      <vt:lpstr>1_Default Design</vt:lpstr>
      <vt:lpstr>2_Default Design</vt:lpstr>
      <vt:lpstr>4_Default Design</vt:lpstr>
      <vt:lpstr>screenshot</vt:lpstr>
      <vt:lpstr>Workday Payroll Accounting</vt:lpstr>
      <vt:lpstr>Ground Rules</vt:lpstr>
      <vt:lpstr>Course Overview</vt:lpstr>
      <vt:lpstr>Course Agenda (1 of 2)</vt:lpstr>
      <vt:lpstr>Course Agenda (2 of 2)</vt:lpstr>
      <vt:lpstr>Course Objectives</vt:lpstr>
      <vt:lpstr>Lesson One</vt:lpstr>
      <vt:lpstr>Lesson 1 Objectives</vt:lpstr>
      <vt:lpstr>Payroll Overview </vt:lpstr>
      <vt:lpstr>Payroll Processes</vt:lpstr>
      <vt:lpstr>Key Terms (1 of 5)</vt:lpstr>
      <vt:lpstr>Key Terms (2 of 5)</vt:lpstr>
      <vt:lpstr>Key Terms (3 of 5)</vt:lpstr>
      <vt:lpstr>Key Terms (4 of 5)</vt:lpstr>
      <vt:lpstr>Key Terms (5 of 5)</vt:lpstr>
      <vt:lpstr>Payroll Accounting Roles (1 of 2)</vt:lpstr>
      <vt:lpstr>Payroll Accounting Roles (2 of 2)</vt:lpstr>
      <vt:lpstr>Lesson 1 Summary</vt:lpstr>
      <vt:lpstr>Lesson Two</vt:lpstr>
      <vt:lpstr>Lesson 2 Objectives</vt:lpstr>
      <vt:lpstr>Costing Allocation</vt:lpstr>
      <vt:lpstr>Costing Allocation Process</vt:lpstr>
      <vt:lpstr>Assign Costing Allocation</vt:lpstr>
      <vt:lpstr>Ending a Costing Allocation</vt:lpstr>
      <vt:lpstr>Assign Costing Allocation</vt:lpstr>
      <vt:lpstr>Demonstration 2.1</vt:lpstr>
      <vt:lpstr>Lesson 2 Summary</vt:lpstr>
      <vt:lpstr>Lesson Three</vt:lpstr>
      <vt:lpstr>Lesson 3 Objectives</vt:lpstr>
      <vt:lpstr>Payroll Accounting Adj. (1 of 2)</vt:lpstr>
      <vt:lpstr>Payroll Accounting Adj. (2 of 2)</vt:lpstr>
      <vt:lpstr>Payroll Accounting Adj. Process</vt:lpstr>
      <vt:lpstr>Create Payroll Accounting Adj.</vt:lpstr>
      <vt:lpstr>Demonstration 3.1</vt:lpstr>
      <vt:lpstr>Lesson 3 Summary</vt:lpstr>
      <vt:lpstr>Lesson Four</vt:lpstr>
      <vt:lpstr>Useful Reports</vt:lpstr>
      <vt:lpstr>Additional Resources</vt:lpstr>
      <vt:lpstr>Course Summary</vt:lpstr>
      <vt:lpstr>Course Evaluation</vt:lpstr>
      <vt:lpstr>Workday Support</vt:lpstr>
      <vt:lpstr>You have successfully completed the Workday Payroll Accounting course!</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Payroll</dc:title>
  <dc:subject>Payroll Accounting</dc:subject>
  <dc:creator>Marketing</dc:creator>
  <cp:keywords>Payroll Accounting</cp:keywords>
  <cp:lastModifiedBy>Riedinger, Annie</cp:lastModifiedBy>
  <cp:revision>981</cp:revision>
  <cp:lastPrinted>2014-04-21T18:27:44Z</cp:lastPrinted>
  <dcterms:created xsi:type="dcterms:W3CDTF">2001-10-04T20:08:10Z</dcterms:created>
  <dcterms:modified xsi:type="dcterms:W3CDTF">2021-04-29T23:23:35Z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0x0101009E6DA5E6B3319042904A8EB26377E0A4</vt:lpwstr>
  </property>
</Properties>
</file>