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4335" r:id="rId5"/>
    <p:sldMasterId id="2147484356" r:id="rId6"/>
    <p:sldMasterId id="2147484358" r:id="rId7"/>
    <p:sldMasterId id="2147484379" r:id="rId8"/>
    <p:sldMasterId id="2147484383" r:id="rId9"/>
  </p:sldMasterIdLst>
  <p:notesMasterIdLst>
    <p:notesMasterId r:id="rId69"/>
  </p:notesMasterIdLst>
  <p:handoutMasterIdLst>
    <p:handoutMasterId r:id="rId70"/>
  </p:handoutMasterIdLst>
  <p:sldIdLst>
    <p:sldId id="427" r:id="rId10"/>
    <p:sldId id="814" r:id="rId11"/>
    <p:sldId id="815" r:id="rId12"/>
    <p:sldId id="816" r:id="rId13"/>
    <p:sldId id="457" r:id="rId14"/>
    <p:sldId id="686" r:id="rId15"/>
    <p:sldId id="687" r:id="rId16"/>
    <p:sldId id="397" r:id="rId17"/>
    <p:sldId id="680" r:id="rId18"/>
    <p:sldId id="643" r:id="rId19"/>
    <p:sldId id="695" r:id="rId20"/>
    <p:sldId id="694" r:id="rId21"/>
    <p:sldId id="408" r:id="rId22"/>
    <p:sldId id="685" r:id="rId23"/>
    <p:sldId id="696" r:id="rId24"/>
    <p:sldId id="777" r:id="rId25"/>
    <p:sldId id="654" r:id="rId26"/>
    <p:sldId id="658" r:id="rId27"/>
    <p:sldId id="637" r:id="rId28"/>
    <p:sldId id="657" r:id="rId29"/>
    <p:sldId id="639" r:id="rId30"/>
    <p:sldId id="649" r:id="rId31"/>
    <p:sldId id="688" r:id="rId32"/>
    <p:sldId id="537" r:id="rId33"/>
    <p:sldId id="620" r:id="rId34"/>
    <p:sldId id="621" r:id="rId35"/>
    <p:sldId id="648" r:id="rId36"/>
    <p:sldId id="689" r:id="rId37"/>
    <p:sldId id="567" r:id="rId38"/>
    <p:sldId id="638" r:id="rId39"/>
    <p:sldId id="592" r:id="rId40"/>
    <p:sldId id="622" r:id="rId41"/>
    <p:sldId id="666" r:id="rId42"/>
    <p:sldId id="665" r:id="rId43"/>
    <p:sldId id="667" r:id="rId44"/>
    <p:sldId id="668" r:id="rId45"/>
    <p:sldId id="631" r:id="rId46"/>
    <p:sldId id="647" r:id="rId47"/>
    <p:sldId id="690" r:id="rId48"/>
    <p:sldId id="591" r:id="rId49"/>
    <p:sldId id="698" r:id="rId50"/>
    <p:sldId id="628" r:id="rId51"/>
    <p:sldId id="391" r:id="rId52"/>
    <p:sldId id="775" r:id="rId53"/>
    <p:sldId id="651" r:id="rId54"/>
    <p:sldId id="521" r:id="rId55"/>
    <p:sldId id="650" r:id="rId56"/>
    <p:sldId id="699" r:id="rId57"/>
    <p:sldId id="700" r:id="rId58"/>
    <p:sldId id="701" r:id="rId59"/>
    <p:sldId id="702" r:id="rId60"/>
    <p:sldId id="703" r:id="rId61"/>
    <p:sldId id="704" r:id="rId62"/>
    <p:sldId id="705" r:id="rId63"/>
    <p:sldId id="706" r:id="rId64"/>
    <p:sldId id="393" r:id="rId65"/>
    <p:sldId id="710" r:id="rId66"/>
    <p:sldId id="772" r:id="rId67"/>
    <p:sldId id="773" r:id="rId68"/>
  </p:sldIdLst>
  <p:sldSz cx="9144000" cy="5143500" type="screen16x9"/>
  <p:notesSz cx="9296400" cy="7010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660" userDrawn="1">
          <p15:clr>
            <a:srgbClr val="A4A3A4"/>
          </p15:clr>
        </p15:guide>
        <p15:guide id="2" orient="horz" pos="564" userDrawn="1">
          <p15:clr>
            <a:srgbClr val="A4A3A4"/>
          </p15:clr>
        </p15:guide>
        <p15:guide id="3" pos="1656" userDrawn="1">
          <p15:clr>
            <a:srgbClr val="A4A3A4"/>
          </p15:clr>
        </p15:guide>
        <p15:guide id="4" pos="5640" userDrawn="1">
          <p15:clr>
            <a:srgbClr val="A4A3A4"/>
          </p15:clr>
        </p15:guide>
        <p15:guide id="5" pos="96" userDrawn="1">
          <p15:clr>
            <a:srgbClr val="A4A3A4"/>
          </p15:clr>
        </p15:guide>
        <p15:guide id="6" orient="horz" pos="852" userDrawn="1">
          <p15:clr>
            <a:srgbClr val="A4A3A4"/>
          </p15:clr>
        </p15:guide>
        <p15:guide id="7" pos="336" userDrawn="1">
          <p15:clr>
            <a:srgbClr val="A4A3A4"/>
          </p15:clr>
        </p15:guide>
        <p15:guide id="8" pos="456" userDrawn="1">
          <p15:clr>
            <a:srgbClr val="A4A3A4"/>
          </p15:clr>
        </p15:guide>
        <p15:guide id="9" orient="horz" pos="3084" userDrawn="1">
          <p15:clr>
            <a:srgbClr val="A4A3A4"/>
          </p15:clr>
        </p15:guide>
      </p15:sldGuideLst>
    </p:ext>
    <p:ext uri="{2D200454-40CA-4A62-9FC3-DE9A4176ACB9}">
      <p15:notesGuideLst xmlns:p15="http://schemas.microsoft.com/office/powerpoint/2012/main">
        <p15:guide id="1" orient="horz" pos="2208">
          <p15:clr>
            <a:srgbClr val="A4A3A4"/>
          </p15:clr>
        </p15:guide>
        <p15:guide id="2" pos="292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harma, Deepti" initials="SD [2]" lastIdx="14" clrIdx="6">
    <p:extLst>
      <p:ext uri="{19B8F6BF-5375-455C-9EA6-DF929625EA0E}">
        <p15:presenceInfo xmlns:p15="http://schemas.microsoft.com/office/powerpoint/2012/main" userId="S::deeptisharma@deloitte.com::813956da-103b-42cb-9ec6-84ad8623cb58" providerId="AD"/>
      </p:ext>
    </p:extLst>
  </p:cmAuthor>
  <p:cmAuthor id="1" name="Das, Bhaswati" initials="DB" lastIdx="6" clrIdx="0">
    <p:extLst>
      <p:ext uri="{19B8F6BF-5375-455C-9EA6-DF929625EA0E}">
        <p15:presenceInfo xmlns:p15="http://schemas.microsoft.com/office/powerpoint/2012/main" userId="S-1-5-21-238447276-1040861923-1850952788-1139909" providerId="AD"/>
      </p:ext>
    </p:extLst>
  </p:cmAuthor>
  <p:cmAuthor id="8" name="Agarwal, Akriti" initials="AA" lastIdx="3" clrIdx="7">
    <p:extLst>
      <p:ext uri="{19B8F6BF-5375-455C-9EA6-DF929625EA0E}">
        <p15:presenceInfo xmlns:p15="http://schemas.microsoft.com/office/powerpoint/2012/main" userId="S::akriagarwal@deloitte.com::1a3ff077-61ab-4a4b-bdae-64fdcaa1e3a2" providerId="AD"/>
      </p:ext>
    </p:extLst>
  </p:cmAuthor>
  <p:cmAuthor id="2" name="Sharma, Deepti" initials="SD" lastIdx="9" clrIdx="1">
    <p:extLst>
      <p:ext uri="{19B8F6BF-5375-455C-9EA6-DF929625EA0E}">
        <p15:presenceInfo xmlns:p15="http://schemas.microsoft.com/office/powerpoint/2012/main" userId="S-1-5-21-238447276-1040861923-1850952788-1647023" providerId="AD"/>
      </p:ext>
    </p:extLst>
  </p:cmAuthor>
  <p:cmAuthor id="9" name="shalini.birla@wsu.edu" initials="s" lastIdx="9" clrIdx="8">
    <p:extLst>
      <p:ext uri="{19B8F6BF-5375-455C-9EA6-DF929625EA0E}">
        <p15:presenceInfo xmlns:p15="http://schemas.microsoft.com/office/powerpoint/2012/main" userId="shalini.birla@wsu.edu" providerId="None"/>
      </p:ext>
    </p:extLst>
  </p:cmAuthor>
  <p:cmAuthor id="3" name="Tigga, Jenny J" initials="TJJ" lastIdx="6" clrIdx="2">
    <p:extLst>
      <p:ext uri="{19B8F6BF-5375-455C-9EA6-DF929625EA0E}">
        <p15:presenceInfo xmlns:p15="http://schemas.microsoft.com/office/powerpoint/2012/main" userId="S-1-5-21-238447276-1040861923-1850952788-2385275" providerId="AD"/>
      </p:ext>
    </p:extLst>
  </p:cmAuthor>
  <p:cmAuthor id="10" name="A Dsouza, Hazel" initials="ADH" lastIdx="1" clrIdx="9">
    <p:extLst>
      <p:ext uri="{19B8F6BF-5375-455C-9EA6-DF929625EA0E}">
        <p15:presenceInfo xmlns:p15="http://schemas.microsoft.com/office/powerpoint/2012/main" userId="S::hadsouza@deloitte.com::66f21b8e-9099-4edb-af6c-f8200ddd3fd6" providerId="AD"/>
      </p:ext>
    </p:extLst>
  </p:cmAuthor>
  <p:cmAuthor id="4" name="Singh, Sanjana" initials="SS" lastIdx="10" clrIdx="3">
    <p:extLst>
      <p:ext uri="{19B8F6BF-5375-455C-9EA6-DF929625EA0E}">
        <p15:presenceInfo xmlns:p15="http://schemas.microsoft.com/office/powerpoint/2012/main" userId="S::sanjanasingh9@deloitte.com::33b5e505-54e1-44ff-97eb-e098edb96c2f" providerId="AD"/>
      </p:ext>
    </p:extLst>
  </p:cmAuthor>
  <p:cmAuthor id="5" name="Heins, Jodi" initials="HJ" lastIdx="31" clrIdx="4">
    <p:extLst>
      <p:ext uri="{19B8F6BF-5375-455C-9EA6-DF929625EA0E}">
        <p15:presenceInfo xmlns:p15="http://schemas.microsoft.com/office/powerpoint/2012/main" userId="S::jheins@deloitte.com::a1023639-b787-4bfd-a9ea-b1e76ed61c40" providerId="AD"/>
      </p:ext>
    </p:extLst>
  </p:cmAuthor>
  <p:cmAuthor id="6" name="Das, Bhaswati" initials="DB [2]" lastIdx="16" clrIdx="5">
    <p:extLst>
      <p:ext uri="{19B8F6BF-5375-455C-9EA6-DF929625EA0E}">
        <p15:presenceInfo xmlns:p15="http://schemas.microsoft.com/office/powerpoint/2012/main" userId="S::bhdas@deloitte.com::a3c482a8-74c1-41ea-9e1b-3d78d7070e4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FFFFFF"/>
    <a:srgbClr val="5E6A71"/>
    <a:srgbClr val="DEE1E3"/>
    <a:srgbClr val="981E32"/>
    <a:srgbClr val="864953"/>
    <a:srgbClr val="2F5055"/>
    <a:srgbClr val="3F6B72"/>
    <a:srgbClr val="4F868E"/>
    <a:srgbClr val="5E6A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4731" autoAdjust="0"/>
  </p:normalViewPr>
  <p:slideViewPr>
    <p:cSldViewPr snapToGrid="0">
      <p:cViewPr varScale="1">
        <p:scale>
          <a:sx n="66" d="100"/>
          <a:sy n="66" d="100"/>
        </p:scale>
        <p:origin x="1264" y="40"/>
      </p:cViewPr>
      <p:guideLst>
        <p:guide orient="horz" pos="660"/>
        <p:guide orient="horz" pos="564"/>
        <p:guide pos="1656"/>
        <p:guide pos="5640"/>
        <p:guide pos="96"/>
        <p:guide orient="horz" pos="852"/>
        <p:guide pos="336"/>
        <p:guide pos="456"/>
        <p:guide orient="horz" pos="3084"/>
      </p:guideLst>
    </p:cSldViewPr>
  </p:slideViewPr>
  <p:outlineViewPr>
    <p:cViewPr>
      <p:scale>
        <a:sx n="33" d="100"/>
        <a:sy n="33" d="100"/>
      </p:scale>
      <p:origin x="0" y="-20382"/>
    </p:cViewPr>
  </p:outlineViewPr>
  <p:notesTextViewPr>
    <p:cViewPr>
      <p:scale>
        <a:sx n="100" d="100"/>
        <a:sy n="100" d="100"/>
      </p:scale>
      <p:origin x="0" y="0"/>
    </p:cViewPr>
  </p:notesTextViewPr>
  <p:sorterViewPr>
    <p:cViewPr>
      <p:scale>
        <a:sx n="50" d="100"/>
        <a:sy n="50" d="100"/>
      </p:scale>
      <p:origin x="0" y="0"/>
    </p:cViewPr>
  </p:sorterViewPr>
  <p:notesViewPr>
    <p:cSldViewPr snapToGrid="0">
      <p:cViewPr>
        <p:scale>
          <a:sx n="81" d="100"/>
          <a:sy n="81" d="100"/>
        </p:scale>
        <p:origin x="596" y="40"/>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 Type="http://schemas.openxmlformats.org/officeDocument/2006/relationships/slideMaster" Target="slideMasters/slideMaster4.xml"/><Relationship Id="rId71"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slide" Target="slides/slide5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slide" Target="slides/slide42.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3886200" y="0"/>
            <a:ext cx="4376738" cy="349250"/>
          </a:xfrm>
          <a:prstGeom prst="rect">
            <a:avLst/>
          </a:prstGeom>
          <a:noFill/>
          <a:ln w="9525">
            <a:noFill/>
            <a:miter lim="800000"/>
            <a:headEnd/>
            <a:tailEnd/>
          </a:ln>
          <a:effectLst/>
        </p:spPr>
        <p:txBody>
          <a:bodyPr vert="horz" wrap="square" lIns="92292" tIns="46146" rIns="92292" bIns="46146" numCol="1" anchor="t" anchorCtr="0" compatLnSpc="1">
            <a:prstTxWarp prst="textNoShape">
              <a:avLst/>
            </a:prstTxWarp>
          </a:bodyPr>
          <a:lstStyle>
            <a:lvl1pPr defTabSz="923828" eaLnBrk="1" hangingPunct="1">
              <a:defRPr sz="1200">
                <a:latin typeface="Arial" charset="0"/>
              </a:defRPr>
            </a:lvl1pPr>
          </a:lstStyle>
          <a:p>
            <a:pPr>
              <a:defRPr/>
            </a:pPr>
            <a:endParaRPr lang="en-US" dirty="0"/>
          </a:p>
        </p:txBody>
      </p:sp>
      <p:sp>
        <p:nvSpPr>
          <p:cNvPr id="55299" name="Rectangle 3"/>
          <p:cNvSpPr>
            <a:spLocks noGrp="1" noChangeArrowheads="1"/>
          </p:cNvSpPr>
          <p:nvPr>
            <p:ph type="dt" sz="quarter" idx="1"/>
          </p:nvPr>
        </p:nvSpPr>
        <p:spPr bwMode="auto">
          <a:xfrm>
            <a:off x="8277225" y="0"/>
            <a:ext cx="1017588" cy="349250"/>
          </a:xfrm>
          <a:prstGeom prst="rect">
            <a:avLst/>
          </a:prstGeom>
          <a:noFill/>
          <a:ln w="9525">
            <a:noFill/>
            <a:miter lim="800000"/>
            <a:headEnd/>
            <a:tailEnd/>
          </a:ln>
          <a:effectLst/>
        </p:spPr>
        <p:txBody>
          <a:bodyPr vert="horz" wrap="square" lIns="92292" tIns="46146" rIns="92292" bIns="46146" numCol="1" anchor="t" anchorCtr="0" compatLnSpc="1">
            <a:prstTxWarp prst="textNoShape">
              <a:avLst/>
            </a:prstTxWarp>
          </a:bodyPr>
          <a:lstStyle>
            <a:lvl1pPr algn="r" defTabSz="923828" eaLnBrk="1" hangingPunct="1">
              <a:defRPr sz="1200">
                <a:latin typeface="Arial" charset="0"/>
              </a:defRPr>
            </a:lvl1pPr>
          </a:lstStyle>
          <a:p>
            <a:pPr>
              <a:defRPr/>
            </a:pPr>
            <a:fld id="{516AA1B2-11A1-4751-823D-3CA2E78EF76A}" type="datetime1">
              <a:rPr lang="en-US"/>
              <a:pPr>
                <a:defRPr/>
              </a:pPr>
              <a:t>12/15/2020</a:t>
            </a:fld>
            <a:endParaRPr lang="en-US" dirty="0"/>
          </a:p>
        </p:txBody>
      </p:sp>
      <p:sp>
        <p:nvSpPr>
          <p:cNvPr id="55300" name="Rectangle 4"/>
          <p:cNvSpPr>
            <a:spLocks noGrp="1" noChangeArrowheads="1"/>
          </p:cNvSpPr>
          <p:nvPr>
            <p:ph type="ftr" sz="quarter" idx="2"/>
          </p:nvPr>
        </p:nvSpPr>
        <p:spPr bwMode="auto">
          <a:xfrm>
            <a:off x="0" y="6657975"/>
            <a:ext cx="4027488" cy="350838"/>
          </a:xfrm>
          <a:prstGeom prst="rect">
            <a:avLst/>
          </a:prstGeom>
          <a:noFill/>
          <a:ln w="9525">
            <a:noFill/>
            <a:miter lim="800000"/>
            <a:headEnd/>
            <a:tailEnd/>
          </a:ln>
          <a:effectLst/>
        </p:spPr>
        <p:txBody>
          <a:bodyPr vert="horz" wrap="square" lIns="92292" tIns="46146" rIns="92292" bIns="46146" numCol="1" anchor="b" anchorCtr="0" compatLnSpc="1">
            <a:prstTxWarp prst="textNoShape">
              <a:avLst/>
            </a:prstTxWarp>
          </a:bodyPr>
          <a:lstStyle>
            <a:lvl1pPr defTabSz="923828" eaLnBrk="1" hangingPunct="1">
              <a:defRPr sz="1200">
                <a:latin typeface="Arial" charset="0"/>
              </a:defRPr>
            </a:lvl1pPr>
          </a:lstStyle>
          <a:p>
            <a:pPr>
              <a:defRPr/>
            </a:pPr>
            <a:r>
              <a:rPr lang="en-US" dirty="0"/>
              <a:t>Template-Primary on 201</a:t>
            </a:r>
          </a:p>
        </p:txBody>
      </p:sp>
      <p:sp>
        <p:nvSpPr>
          <p:cNvPr id="55301" name="Rectangle 5"/>
          <p:cNvSpPr>
            <a:spLocks noGrp="1" noChangeArrowheads="1"/>
          </p:cNvSpPr>
          <p:nvPr>
            <p:ph type="sldNum" sz="quarter" idx="3"/>
          </p:nvPr>
        </p:nvSpPr>
        <p:spPr bwMode="auto">
          <a:xfrm>
            <a:off x="5265738" y="6657975"/>
            <a:ext cx="4029075" cy="350838"/>
          </a:xfrm>
          <a:prstGeom prst="rect">
            <a:avLst/>
          </a:prstGeom>
          <a:noFill/>
          <a:ln w="9525">
            <a:noFill/>
            <a:miter lim="800000"/>
            <a:headEnd/>
            <a:tailEnd/>
          </a:ln>
          <a:effectLst/>
        </p:spPr>
        <p:txBody>
          <a:bodyPr vert="horz" wrap="square" lIns="92292" tIns="46146" rIns="92292" bIns="46146" numCol="1" anchor="b" anchorCtr="0" compatLnSpc="1">
            <a:prstTxWarp prst="textNoShape">
              <a:avLst/>
            </a:prstTxWarp>
          </a:bodyPr>
          <a:lstStyle>
            <a:lvl1pPr algn="r" defTabSz="922338" eaLnBrk="1" hangingPunct="1">
              <a:defRPr sz="1200"/>
            </a:lvl1pPr>
          </a:lstStyle>
          <a:p>
            <a:pPr>
              <a:defRPr/>
            </a:pPr>
            <a:fld id="{0DE92551-6C01-4D60-B44F-EB7A2A053066}" type="slidenum">
              <a:rPr lang="en-US" altLang="en-US"/>
              <a:pPr>
                <a:defRPr/>
              </a:pPr>
              <a:t>‹#›</a:t>
            </a:fld>
            <a:endParaRPr lang="en-US" altLang="en-US" dirty="0"/>
          </a:p>
        </p:txBody>
      </p:sp>
      <p:sp>
        <p:nvSpPr>
          <p:cNvPr id="2" name="TextBox 1"/>
          <p:cNvSpPr txBox="1"/>
          <p:nvPr/>
        </p:nvSpPr>
        <p:spPr>
          <a:xfrm>
            <a:off x="0" y="7938"/>
            <a:ext cx="3757613" cy="277812"/>
          </a:xfrm>
          <a:prstGeom prst="rect">
            <a:avLst/>
          </a:prstGeom>
          <a:noFill/>
        </p:spPr>
        <p:txBody>
          <a:bodyPr lIns="91650" tIns="45825" rIns="91650" bIns="45825">
            <a:spAutoFit/>
          </a:bodyPr>
          <a:lstStyle/>
          <a:p>
            <a:pPr eaLnBrk="1" hangingPunct="1">
              <a:defRPr/>
            </a:pPr>
            <a:r>
              <a:rPr lang="en-US" sz="1200" spc="301" dirty="0">
                <a:latin typeface="Times New Roman" panose="02020603050405020304" pitchFamily="18" charset="0"/>
                <a:cs typeface="Times New Roman" panose="02020603050405020304" pitchFamily="18" charset="0"/>
              </a:rPr>
              <a:t>WASHINGTON STATE UNIVERSITY</a:t>
            </a:r>
          </a:p>
        </p:txBody>
      </p:sp>
    </p:spTree>
    <p:extLst>
      <p:ext uri="{BB962C8B-B14F-4D97-AF65-F5344CB8AC3E}">
        <p14:creationId xmlns:p14="http://schemas.microsoft.com/office/powerpoint/2010/main" val="21920727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4027488" cy="349250"/>
          </a:xfrm>
          <a:prstGeom prst="rect">
            <a:avLst/>
          </a:prstGeom>
          <a:noFill/>
          <a:ln w="9525">
            <a:noFill/>
            <a:miter lim="800000"/>
            <a:headEnd/>
            <a:tailEnd/>
          </a:ln>
          <a:effectLst/>
        </p:spPr>
        <p:txBody>
          <a:bodyPr vert="horz" wrap="square" lIns="92292" tIns="46146" rIns="92292" bIns="46146" numCol="1" anchor="t" anchorCtr="0" compatLnSpc="1">
            <a:prstTxWarp prst="textNoShape">
              <a:avLst/>
            </a:prstTxWarp>
          </a:bodyPr>
          <a:lstStyle>
            <a:lvl1pPr defTabSz="923828" eaLnBrk="1" hangingPunct="1">
              <a:defRPr sz="1200">
                <a:latin typeface="Arial" charset="0"/>
              </a:defRPr>
            </a:lvl1pPr>
          </a:lstStyle>
          <a:p>
            <a:pPr>
              <a:defRPr/>
            </a:pPr>
            <a:endParaRPr lang="en-US" dirty="0"/>
          </a:p>
        </p:txBody>
      </p:sp>
      <p:sp>
        <p:nvSpPr>
          <p:cNvPr id="12291" name="Rectangle 3"/>
          <p:cNvSpPr>
            <a:spLocks noGrp="1" noChangeArrowheads="1"/>
          </p:cNvSpPr>
          <p:nvPr>
            <p:ph type="dt" idx="1"/>
          </p:nvPr>
        </p:nvSpPr>
        <p:spPr bwMode="auto">
          <a:xfrm>
            <a:off x="5265738" y="0"/>
            <a:ext cx="4029075" cy="349250"/>
          </a:xfrm>
          <a:prstGeom prst="rect">
            <a:avLst/>
          </a:prstGeom>
          <a:noFill/>
          <a:ln w="9525">
            <a:noFill/>
            <a:miter lim="800000"/>
            <a:headEnd/>
            <a:tailEnd/>
          </a:ln>
          <a:effectLst/>
        </p:spPr>
        <p:txBody>
          <a:bodyPr vert="horz" wrap="square" lIns="92292" tIns="46146" rIns="92292" bIns="46146" numCol="1" anchor="t" anchorCtr="0" compatLnSpc="1">
            <a:prstTxWarp prst="textNoShape">
              <a:avLst/>
            </a:prstTxWarp>
          </a:bodyPr>
          <a:lstStyle>
            <a:lvl1pPr algn="r" defTabSz="923828" eaLnBrk="1" hangingPunct="1">
              <a:defRPr sz="1200">
                <a:latin typeface="Arial" charset="0"/>
              </a:defRPr>
            </a:lvl1pPr>
          </a:lstStyle>
          <a:p>
            <a:pPr>
              <a:defRPr/>
            </a:pPr>
            <a:fld id="{6348C59E-845C-4272-8F1F-F0C339E4E144}" type="datetime1">
              <a:rPr lang="en-US"/>
              <a:pPr>
                <a:defRPr/>
              </a:pPr>
              <a:t>12/15/2020</a:t>
            </a:fld>
            <a:endParaRPr lang="en-US" dirty="0"/>
          </a:p>
        </p:txBody>
      </p:sp>
      <p:sp>
        <p:nvSpPr>
          <p:cNvPr id="4100" name="Rectangle 4"/>
          <p:cNvSpPr>
            <a:spLocks noGrp="1" noRot="1" noChangeAspect="1" noChangeArrowheads="1" noTextEdit="1"/>
          </p:cNvSpPr>
          <p:nvPr>
            <p:ph type="sldImg" idx="2"/>
          </p:nvPr>
        </p:nvSpPr>
        <p:spPr bwMode="auto">
          <a:xfrm>
            <a:off x="2314575" y="527050"/>
            <a:ext cx="4673600" cy="2628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930275" y="3330575"/>
            <a:ext cx="7435850" cy="3152775"/>
          </a:xfrm>
          <a:prstGeom prst="rect">
            <a:avLst/>
          </a:prstGeom>
          <a:noFill/>
          <a:ln w="9525">
            <a:noFill/>
            <a:miter lim="800000"/>
            <a:headEnd/>
            <a:tailEnd/>
          </a:ln>
          <a:effectLst/>
        </p:spPr>
        <p:txBody>
          <a:bodyPr vert="horz" wrap="square" lIns="92292" tIns="46146" rIns="92292" bIns="4614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0" y="6657975"/>
            <a:ext cx="4027488" cy="350838"/>
          </a:xfrm>
          <a:prstGeom prst="rect">
            <a:avLst/>
          </a:prstGeom>
          <a:noFill/>
          <a:ln w="9525">
            <a:noFill/>
            <a:miter lim="800000"/>
            <a:headEnd/>
            <a:tailEnd/>
          </a:ln>
          <a:effectLst/>
        </p:spPr>
        <p:txBody>
          <a:bodyPr vert="horz" wrap="square" lIns="92292" tIns="46146" rIns="92292" bIns="46146" numCol="1" anchor="b" anchorCtr="0" compatLnSpc="1">
            <a:prstTxWarp prst="textNoShape">
              <a:avLst/>
            </a:prstTxWarp>
          </a:bodyPr>
          <a:lstStyle>
            <a:lvl1pPr defTabSz="923828" eaLnBrk="1" hangingPunct="1">
              <a:defRPr sz="1200">
                <a:latin typeface="Arial" charset="0"/>
              </a:defRPr>
            </a:lvl1pPr>
          </a:lstStyle>
          <a:p>
            <a:pPr>
              <a:defRPr/>
            </a:pPr>
            <a:r>
              <a:rPr lang="en-US" dirty="0"/>
              <a:t>Template-Primary on 201</a:t>
            </a:r>
          </a:p>
        </p:txBody>
      </p:sp>
      <p:sp>
        <p:nvSpPr>
          <p:cNvPr id="12295" name="Rectangle 7"/>
          <p:cNvSpPr>
            <a:spLocks noGrp="1" noChangeArrowheads="1"/>
          </p:cNvSpPr>
          <p:nvPr>
            <p:ph type="sldNum" sz="quarter" idx="5"/>
          </p:nvPr>
        </p:nvSpPr>
        <p:spPr bwMode="auto">
          <a:xfrm>
            <a:off x="5265738" y="6657975"/>
            <a:ext cx="4029075" cy="350838"/>
          </a:xfrm>
          <a:prstGeom prst="rect">
            <a:avLst/>
          </a:prstGeom>
          <a:noFill/>
          <a:ln w="9525">
            <a:noFill/>
            <a:miter lim="800000"/>
            <a:headEnd/>
            <a:tailEnd/>
          </a:ln>
          <a:effectLst/>
        </p:spPr>
        <p:txBody>
          <a:bodyPr vert="horz" wrap="square" lIns="92292" tIns="46146" rIns="92292" bIns="46146" numCol="1" anchor="b" anchorCtr="0" compatLnSpc="1">
            <a:prstTxWarp prst="textNoShape">
              <a:avLst/>
            </a:prstTxWarp>
          </a:bodyPr>
          <a:lstStyle>
            <a:lvl1pPr algn="r" defTabSz="922338" eaLnBrk="1" hangingPunct="1">
              <a:defRPr sz="1200"/>
            </a:lvl1pPr>
          </a:lstStyle>
          <a:p>
            <a:pPr>
              <a:defRPr/>
            </a:pPr>
            <a:fld id="{811516F0-0E1A-47EA-B2F1-E31F66C568BB}" type="slidenum">
              <a:rPr lang="en-US" altLang="en-US"/>
              <a:pPr>
                <a:defRPr/>
              </a:pPr>
              <a:t>‹#›</a:t>
            </a:fld>
            <a:endParaRPr lang="en-US" altLang="en-US" dirty="0"/>
          </a:p>
        </p:txBody>
      </p:sp>
    </p:spTree>
    <p:extLst>
      <p:ext uri="{BB962C8B-B14F-4D97-AF65-F5344CB8AC3E}">
        <p14:creationId xmlns:p14="http://schemas.microsoft.com/office/powerpoint/2010/main" val="675432837"/>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6348C59E-845C-4272-8F1F-F0C339E4E144}" type="datetime1">
              <a:rPr lang="en-US" smtClean="0"/>
              <a:pPr>
                <a:defRPr/>
              </a:pPr>
              <a:t>12/15/2020</a:t>
            </a:fld>
            <a:endParaRPr lang="en-US" dirty="0"/>
          </a:p>
        </p:txBody>
      </p:sp>
      <p:sp>
        <p:nvSpPr>
          <p:cNvPr id="5" name="Footer Placeholder 4"/>
          <p:cNvSpPr>
            <a:spLocks noGrp="1"/>
          </p:cNvSpPr>
          <p:nvPr>
            <p:ph type="ftr" sz="quarter" idx="11"/>
          </p:nvPr>
        </p:nvSpPr>
        <p:spPr/>
        <p:txBody>
          <a:bodyPr/>
          <a:lstStyle/>
          <a:p>
            <a:pPr>
              <a:defRPr/>
            </a:pPr>
            <a:r>
              <a:rPr lang="en-US" dirty="0"/>
              <a:t>Template-Primary on 201</a:t>
            </a:r>
          </a:p>
        </p:txBody>
      </p:sp>
      <p:sp>
        <p:nvSpPr>
          <p:cNvPr id="6" name="Slide Number Placeholder 5"/>
          <p:cNvSpPr>
            <a:spLocks noGrp="1"/>
          </p:cNvSpPr>
          <p:nvPr>
            <p:ph type="sldNum" sz="quarter" idx="12"/>
          </p:nvPr>
        </p:nvSpPr>
        <p:spPr/>
        <p:txBody>
          <a:bodyPr/>
          <a:lstStyle/>
          <a:p>
            <a:pPr>
              <a:defRPr/>
            </a:pPr>
            <a:fld id="{811516F0-0E1A-47EA-B2F1-E31F66C568BB}" type="slidenum">
              <a:rPr lang="en-US" altLang="en-US" smtClean="0"/>
              <a:pPr>
                <a:defRPr/>
              </a:pPr>
              <a:t>1</a:t>
            </a:fld>
            <a:endParaRPr lang="en-US" altLang="en-US" dirty="0"/>
          </a:p>
        </p:txBody>
      </p:sp>
    </p:spTree>
    <p:extLst>
      <p:ext uri="{BB962C8B-B14F-4D97-AF65-F5344CB8AC3E}">
        <p14:creationId xmlns:p14="http://schemas.microsoft.com/office/powerpoint/2010/main" val="3000949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10</a:t>
            </a:fld>
            <a:endParaRPr lang="en-US" altLang="en-US" dirty="0"/>
          </a:p>
        </p:txBody>
      </p:sp>
    </p:spTree>
    <p:extLst>
      <p:ext uri="{BB962C8B-B14F-4D97-AF65-F5344CB8AC3E}">
        <p14:creationId xmlns:p14="http://schemas.microsoft.com/office/powerpoint/2010/main" val="2637503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23828" rtl="0" eaLnBrk="1" fontAlgn="base" latinLnBrk="0" hangingPunct="1">
              <a:lnSpc>
                <a:spcPct val="100000"/>
              </a:lnSpc>
              <a:spcBef>
                <a:spcPct val="0"/>
              </a:spcBef>
              <a:spcAft>
                <a:spcPct val="0"/>
              </a:spcAft>
              <a:buClrTx/>
              <a:buSzTx/>
              <a:buFontTx/>
              <a:buNone/>
              <a:tabLst/>
              <a:defRPr/>
            </a:pPr>
            <a:fld id="{6348C59E-845C-4272-8F1F-F0C339E4E144}" type="datetime1">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3828" rtl="0" eaLnBrk="1" fontAlgn="base" latinLnBrk="0" hangingPunct="1">
                <a:lnSpc>
                  <a:spcPct val="100000"/>
                </a:lnSpc>
                <a:spcBef>
                  <a:spcPct val="0"/>
                </a:spcBef>
                <a:spcAft>
                  <a:spcPct val="0"/>
                </a:spcAft>
                <a:buClrTx/>
                <a:buSzTx/>
                <a:buFontTx/>
                <a:buNone/>
                <a:tabLst/>
                <a:defRPr/>
              </a:pPr>
              <a:t>12/15/2020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2382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Template-Primary on 201</a:t>
            </a:r>
          </a:p>
        </p:txBody>
      </p:sp>
      <p:sp>
        <p:nvSpPr>
          <p:cNvPr id="6" name="Slide Number Placeholder 5"/>
          <p:cNvSpPr>
            <a:spLocks noGrp="1"/>
          </p:cNvSpPr>
          <p:nvPr>
            <p:ph type="sldNum" sz="quarter" idx="5"/>
          </p:nvPr>
        </p:nvSpPr>
        <p:spPr/>
        <p:txBody>
          <a:bodyPr/>
          <a:lstStyle/>
          <a:p>
            <a:pPr marL="0" marR="0" lvl="0" indent="0" algn="r" defTabSz="922338" rtl="0" eaLnBrk="1" fontAlgn="base" latinLnBrk="0" hangingPunct="1">
              <a:lnSpc>
                <a:spcPct val="100000"/>
              </a:lnSpc>
              <a:spcBef>
                <a:spcPct val="0"/>
              </a:spcBef>
              <a:spcAft>
                <a:spcPct val="0"/>
              </a:spcAft>
              <a:buClrTx/>
              <a:buSzTx/>
              <a:buFontTx/>
              <a:buNone/>
              <a:tabLst/>
              <a:defRPr/>
            </a:pPr>
            <a:fld id="{811516F0-0E1A-47EA-B2F1-E31F66C568B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338"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09018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23828" rtl="0" eaLnBrk="1" fontAlgn="base" latinLnBrk="0" hangingPunct="1">
              <a:lnSpc>
                <a:spcPct val="100000"/>
              </a:lnSpc>
              <a:spcBef>
                <a:spcPct val="0"/>
              </a:spcBef>
              <a:spcAft>
                <a:spcPct val="0"/>
              </a:spcAft>
              <a:buClrTx/>
              <a:buSzTx/>
              <a:buFontTx/>
              <a:buNone/>
              <a:tabLst/>
              <a:defRPr/>
            </a:pPr>
            <a:fld id="{6348C59E-845C-4272-8F1F-F0C339E4E144}" type="datetime1">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3828" rtl="0" eaLnBrk="1" fontAlgn="base" latinLnBrk="0" hangingPunct="1">
                <a:lnSpc>
                  <a:spcPct val="100000"/>
                </a:lnSpc>
                <a:spcBef>
                  <a:spcPct val="0"/>
                </a:spcBef>
                <a:spcAft>
                  <a:spcPct val="0"/>
                </a:spcAft>
                <a:buClrTx/>
                <a:buSzTx/>
                <a:buFontTx/>
                <a:buNone/>
                <a:tabLst/>
                <a:defRPr/>
              </a:pPr>
              <a:t>12/15/2020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2382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Template-Primary on 201</a:t>
            </a:r>
          </a:p>
        </p:txBody>
      </p:sp>
      <p:sp>
        <p:nvSpPr>
          <p:cNvPr id="6" name="Slide Number Placeholder 5"/>
          <p:cNvSpPr>
            <a:spLocks noGrp="1"/>
          </p:cNvSpPr>
          <p:nvPr>
            <p:ph type="sldNum" sz="quarter" idx="5"/>
          </p:nvPr>
        </p:nvSpPr>
        <p:spPr/>
        <p:txBody>
          <a:bodyPr/>
          <a:lstStyle/>
          <a:p>
            <a:pPr marL="0" marR="0" lvl="0" indent="0" algn="r" defTabSz="922338" rtl="0" eaLnBrk="1" fontAlgn="base" latinLnBrk="0" hangingPunct="1">
              <a:lnSpc>
                <a:spcPct val="100000"/>
              </a:lnSpc>
              <a:spcBef>
                <a:spcPct val="0"/>
              </a:spcBef>
              <a:spcAft>
                <a:spcPct val="0"/>
              </a:spcAft>
              <a:buClrTx/>
              <a:buSzTx/>
              <a:buFontTx/>
              <a:buNone/>
              <a:tabLst/>
              <a:defRPr/>
            </a:pPr>
            <a:fld id="{811516F0-0E1A-47EA-B2F1-E31F66C568B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338"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04404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ym typeface="Arial"/>
            </a:endParaRPr>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13</a:t>
            </a:fld>
            <a:endParaRPr lang="en-US" altLang="en-US" dirty="0"/>
          </a:p>
        </p:txBody>
      </p:sp>
    </p:spTree>
    <p:extLst>
      <p:ext uri="{BB962C8B-B14F-4D97-AF65-F5344CB8AC3E}">
        <p14:creationId xmlns:p14="http://schemas.microsoft.com/office/powerpoint/2010/main" val="1370338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23828" rtl="0" eaLnBrk="1" fontAlgn="base" latinLnBrk="0" hangingPunct="1">
              <a:lnSpc>
                <a:spcPct val="100000"/>
              </a:lnSpc>
              <a:spcBef>
                <a:spcPct val="0"/>
              </a:spcBef>
              <a:spcAft>
                <a:spcPct val="0"/>
              </a:spcAft>
              <a:buClrTx/>
              <a:buSzTx/>
              <a:buFontTx/>
              <a:buNone/>
              <a:tabLst/>
              <a:defRPr/>
            </a:pPr>
            <a:fld id="{6348C59E-845C-4272-8F1F-F0C339E4E144}" type="datetime1">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3828" rtl="0" eaLnBrk="1" fontAlgn="base" latinLnBrk="0" hangingPunct="1">
                <a:lnSpc>
                  <a:spcPct val="100000"/>
                </a:lnSpc>
                <a:spcBef>
                  <a:spcPct val="0"/>
                </a:spcBef>
                <a:spcAft>
                  <a:spcPct val="0"/>
                </a:spcAft>
                <a:buClrTx/>
                <a:buSzTx/>
                <a:buFontTx/>
                <a:buNone/>
                <a:tabLst/>
                <a:defRPr/>
              </a:pPr>
              <a:t>12/15/2020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2382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Template-Primary on 201</a:t>
            </a:r>
          </a:p>
        </p:txBody>
      </p:sp>
      <p:sp>
        <p:nvSpPr>
          <p:cNvPr id="6" name="Slide Number Placeholder 5"/>
          <p:cNvSpPr>
            <a:spLocks noGrp="1"/>
          </p:cNvSpPr>
          <p:nvPr>
            <p:ph type="sldNum" sz="quarter" idx="5"/>
          </p:nvPr>
        </p:nvSpPr>
        <p:spPr/>
        <p:txBody>
          <a:bodyPr/>
          <a:lstStyle/>
          <a:p>
            <a:pPr marL="0" marR="0" lvl="0" indent="0" algn="r" defTabSz="922338" rtl="0" eaLnBrk="1" fontAlgn="base" latinLnBrk="0" hangingPunct="1">
              <a:lnSpc>
                <a:spcPct val="100000"/>
              </a:lnSpc>
              <a:spcBef>
                <a:spcPct val="0"/>
              </a:spcBef>
              <a:spcAft>
                <a:spcPct val="0"/>
              </a:spcAft>
              <a:buClrTx/>
              <a:buSzTx/>
              <a:buFontTx/>
              <a:buNone/>
              <a:tabLst/>
              <a:defRPr/>
            </a:pPr>
            <a:fld id="{811516F0-0E1A-47EA-B2F1-E31F66C568B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338"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443540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23828" rtl="0" eaLnBrk="1" fontAlgn="base" latinLnBrk="0" hangingPunct="1">
              <a:lnSpc>
                <a:spcPct val="100000"/>
              </a:lnSpc>
              <a:spcBef>
                <a:spcPct val="0"/>
              </a:spcBef>
              <a:spcAft>
                <a:spcPct val="0"/>
              </a:spcAft>
              <a:buClrTx/>
              <a:buSzTx/>
              <a:buFontTx/>
              <a:buNone/>
              <a:tabLst/>
              <a:defRPr/>
            </a:pPr>
            <a:fld id="{6348C59E-845C-4272-8F1F-F0C339E4E144}" type="datetime1">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3828" rtl="0" eaLnBrk="1" fontAlgn="base" latinLnBrk="0" hangingPunct="1">
                <a:lnSpc>
                  <a:spcPct val="100000"/>
                </a:lnSpc>
                <a:spcBef>
                  <a:spcPct val="0"/>
                </a:spcBef>
                <a:spcAft>
                  <a:spcPct val="0"/>
                </a:spcAft>
                <a:buClrTx/>
                <a:buSzTx/>
                <a:buFontTx/>
                <a:buNone/>
                <a:tabLst/>
                <a:defRPr/>
              </a:pPr>
              <a:t>12/15/2020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2382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Template-Primary on 201</a:t>
            </a:r>
          </a:p>
        </p:txBody>
      </p:sp>
      <p:sp>
        <p:nvSpPr>
          <p:cNvPr id="6" name="Slide Number Placeholder 5"/>
          <p:cNvSpPr>
            <a:spLocks noGrp="1"/>
          </p:cNvSpPr>
          <p:nvPr>
            <p:ph type="sldNum" sz="quarter" idx="5"/>
          </p:nvPr>
        </p:nvSpPr>
        <p:spPr/>
        <p:txBody>
          <a:bodyPr/>
          <a:lstStyle/>
          <a:p>
            <a:pPr marL="0" marR="0" lvl="0" indent="0" algn="r" defTabSz="922338" rtl="0" eaLnBrk="1" fontAlgn="base" latinLnBrk="0" hangingPunct="1">
              <a:lnSpc>
                <a:spcPct val="100000"/>
              </a:lnSpc>
              <a:spcBef>
                <a:spcPct val="0"/>
              </a:spcBef>
              <a:spcAft>
                <a:spcPct val="0"/>
              </a:spcAft>
              <a:buClrTx/>
              <a:buSzTx/>
              <a:buFontTx/>
              <a:buNone/>
              <a:tabLst/>
              <a:defRPr/>
            </a:pPr>
            <a:fld id="{811516F0-0E1A-47EA-B2F1-E31F66C568B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338"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682216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23828" rtl="0" eaLnBrk="1" fontAlgn="base" latinLnBrk="0" hangingPunct="1">
              <a:lnSpc>
                <a:spcPct val="100000"/>
              </a:lnSpc>
              <a:spcBef>
                <a:spcPct val="0"/>
              </a:spcBef>
              <a:spcAft>
                <a:spcPct val="0"/>
              </a:spcAft>
              <a:buClrTx/>
              <a:buSzTx/>
              <a:buFontTx/>
              <a:buNone/>
              <a:tabLst/>
              <a:defRPr/>
            </a:pPr>
            <a:fld id="{6348C59E-845C-4272-8F1F-F0C339E4E144}" type="datetime1">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3828" rtl="0" eaLnBrk="1" fontAlgn="base" latinLnBrk="0" hangingPunct="1">
                <a:lnSpc>
                  <a:spcPct val="100000"/>
                </a:lnSpc>
                <a:spcBef>
                  <a:spcPct val="0"/>
                </a:spcBef>
                <a:spcAft>
                  <a:spcPct val="0"/>
                </a:spcAft>
                <a:buClrTx/>
                <a:buSzTx/>
                <a:buFontTx/>
                <a:buNone/>
                <a:tabLst/>
                <a:defRPr/>
              </a:pPr>
              <a:t>12/15/2020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2382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Template-Primary on 201</a:t>
            </a:r>
          </a:p>
        </p:txBody>
      </p:sp>
      <p:sp>
        <p:nvSpPr>
          <p:cNvPr id="6" name="Slide Number Placeholder 5"/>
          <p:cNvSpPr>
            <a:spLocks noGrp="1"/>
          </p:cNvSpPr>
          <p:nvPr>
            <p:ph type="sldNum" sz="quarter" idx="5"/>
          </p:nvPr>
        </p:nvSpPr>
        <p:spPr/>
        <p:txBody>
          <a:bodyPr/>
          <a:lstStyle/>
          <a:p>
            <a:pPr marL="0" marR="0" lvl="0" indent="0" algn="r" defTabSz="922338" rtl="0" eaLnBrk="1" fontAlgn="base" latinLnBrk="0" hangingPunct="1">
              <a:lnSpc>
                <a:spcPct val="100000"/>
              </a:lnSpc>
              <a:spcBef>
                <a:spcPct val="0"/>
              </a:spcBef>
              <a:spcAft>
                <a:spcPct val="0"/>
              </a:spcAft>
              <a:buClrTx/>
              <a:buSzTx/>
              <a:buFontTx/>
              <a:buNone/>
              <a:tabLst/>
              <a:defRPr/>
            </a:pPr>
            <a:fld id="{811516F0-0E1A-47EA-B2F1-E31F66C568B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338"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062504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17</a:t>
            </a:fld>
            <a:endParaRPr lang="en-US" altLang="en-US" dirty="0"/>
          </a:p>
        </p:txBody>
      </p:sp>
    </p:spTree>
    <p:extLst>
      <p:ext uri="{BB962C8B-B14F-4D97-AF65-F5344CB8AC3E}">
        <p14:creationId xmlns:p14="http://schemas.microsoft.com/office/powerpoint/2010/main" val="1480000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18</a:t>
            </a:fld>
            <a:endParaRPr lang="en-US" altLang="en-US" dirty="0"/>
          </a:p>
        </p:txBody>
      </p:sp>
    </p:spTree>
    <p:extLst>
      <p:ext uri="{BB962C8B-B14F-4D97-AF65-F5344CB8AC3E}">
        <p14:creationId xmlns:p14="http://schemas.microsoft.com/office/powerpoint/2010/main" val="26813767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19</a:t>
            </a:fld>
            <a:endParaRPr lang="en-US" altLang="en-US" dirty="0"/>
          </a:p>
        </p:txBody>
      </p:sp>
    </p:spTree>
    <p:extLst>
      <p:ext uri="{BB962C8B-B14F-4D97-AF65-F5344CB8AC3E}">
        <p14:creationId xmlns:p14="http://schemas.microsoft.com/office/powerpoint/2010/main" val="3159081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2</a:t>
            </a:fld>
            <a:endParaRPr lang="en-US" altLang="en-US" dirty="0"/>
          </a:p>
        </p:txBody>
      </p:sp>
    </p:spTree>
    <p:extLst>
      <p:ext uri="{BB962C8B-B14F-4D97-AF65-F5344CB8AC3E}">
        <p14:creationId xmlns:p14="http://schemas.microsoft.com/office/powerpoint/2010/main" val="35576971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20</a:t>
            </a:fld>
            <a:endParaRPr lang="en-US" altLang="en-US" dirty="0"/>
          </a:p>
        </p:txBody>
      </p:sp>
    </p:spTree>
    <p:extLst>
      <p:ext uri="{BB962C8B-B14F-4D97-AF65-F5344CB8AC3E}">
        <p14:creationId xmlns:p14="http://schemas.microsoft.com/office/powerpoint/2010/main" val="26931990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21</a:t>
            </a:fld>
            <a:endParaRPr lang="en-US" altLang="en-US" dirty="0"/>
          </a:p>
        </p:txBody>
      </p:sp>
    </p:spTree>
    <p:extLst>
      <p:ext uri="{BB962C8B-B14F-4D97-AF65-F5344CB8AC3E}">
        <p14:creationId xmlns:p14="http://schemas.microsoft.com/office/powerpoint/2010/main" val="5158522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22</a:t>
            </a:fld>
            <a:endParaRPr lang="en-US" altLang="en-US" dirty="0"/>
          </a:p>
        </p:txBody>
      </p:sp>
    </p:spTree>
    <p:extLst>
      <p:ext uri="{BB962C8B-B14F-4D97-AF65-F5344CB8AC3E}">
        <p14:creationId xmlns:p14="http://schemas.microsoft.com/office/powerpoint/2010/main" val="9599594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23828" rtl="0" eaLnBrk="1" fontAlgn="base" latinLnBrk="0" hangingPunct="1">
              <a:lnSpc>
                <a:spcPct val="100000"/>
              </a:lnSpc>
              <a:spcBef>
                <a:spcPct val="0"/>
              </a:spcBef>
              <a:spcAft>
                <a:spcPct val="0"/>
              </a:spcAft>
              <a:buClrTx/>
              <a:buSzTx/>
              <a:buFontTx/>
              <a:buNone/>
              <a:tabLst/>
              <a:defRPr/>
            </a:pPr>
            <a:fld id="{6348C59E-845C-4272-8F1F-F0C339E4E144}" type="datetime1">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3828" rtl="0" eaLnBrk="1" fontAlgn="base" latinLnBrk="0" hangingPunct="1">
                <a:lnSpc>
                  <a:spcPct val="100000"/>
                </a:lnSpc>
                <a:spcBef>
                  <a:spcPct val="0"/>
                </a:spcBef>
                <a:spcAft>
                  <a:spcPct val="0"/>
                </a:spcAft>
                <a:buClrTx/>
                <a:buSzTx/>
                <a:buFontTx/>
                <a:buNone/>
                <a:tabLst/>
                <a:defRPr/>
              </a:pPr>
              <a:t>12/15/2020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2382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Template-Primary on 201</a:t>
            </a:r>
          </a:p>
        </p:txBody>
      </p:sp>
      <p:sp>
        <p:nvSpPr>
          <p:cNvPr id="6" name="Slide Number Placeholder 5"/>
          <p:cNvSpPr>
            <a:spLocks noGrp="1"/>
          </p:cNvSpPr>
          <p:nvPr>
            <p:ph type="sldNum" sz="quarter" idx="5"/>
          </p:nvPr>
        </p:nvSpPr>
        <p:spPr/>
        <p:txBody>
          <a:bodyPr/>
          <a:lstStyle/>
          <a:p>
            <a:pPr marL="0" marR="0" lvl="0" indent="0" algn="r" defTabSz="922338" rtl="0" eaLnBrk="1" fontAlgn="base" latinLnBrk="0" hangingPunct="1">
              <a:lnSpc>
                <a:spcPct val="100000"/>
              </a:lnSpc>
              <a:spcBef>
                <a:spcPct val="0"/>
              </a:spcBef>
              <a:spcAft>
                <a:spcPct val="0"/>
              </a:spcAft>
              <a:buClrTx/>
              <a:buSzTx/>
              <a:buFontTx/>
              <a:buNone/>
              <a:tabLst/>
              <a:defRPr/>
            </a:pPr>
            <a:fld id="{811516F0-0E1A-47EA-B2F1-E31F66C568B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338"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049318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24</a:t>
            </a:fld>
            <a:endParaRPr lang="en-US" altLang="en-US" dirty="0"/>
          </a:p>
        </p:txBody>
      </p:sp>
    </p:spTree>
    <p:extLst>
      <p:ext uri="{BB962C8B-B14F-4D97-AF65-F5344CB8AC3E}">
        <p14:creationId xmlns:p14="http://schemas.microsoft.com/office/powerpoint/2010/main" val="6858066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25</a:t>
            </a:fld>
            <a:endParaRPr lang="en-US" altLang="en-US" dirty="0"/>
          </a:p>
        </p:txBody>
      </p:sp>
    </p:spTree>
    <p:extLst>
      <p:ext uri="{BB962C8B-B14F-4D97-AF65-F5344CB8AC3E}">
        <p14:creationId xmlns:p14="http://schemas.microsoft.com/office/powerpoint/2010/main" val="21959059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26</a:t>
            </a:fld>
            <a:endParaRPr lang="en-US" altLang="en-US" dirty="0"/>
          </a:p>
        </p:txBody>
      </p:sp>
    </p:spTree>
    <p:extLst>
      <p:ext uri="{BB962C8B-B14F-4D97-AF65-F5344CB8AC3E}">
        <p14:creationId xmlns:p14="http://schemas.microsoft.com/office/powerpoint/2010/main" val="3227138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27</a:t>
            </a:fld>
            <a:endParaRPr lang="en-US" altLang="en-US" dirty="0"/>
          </a:p>
        </p:txBody>
      </p:sp>
    </p:spTree>
    <p:extLst>
      <p:ext uri="{BB962C8B-B14F-4D97-AF65-F5344CB8AC3E}">
        <p14:creationId xmlns:p14="http://schemas.microsoft.com/office/powerpoint/2010/main" val="3276273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23828" rtl="0" eaLnBrk="1" fontAlgn="base" latinLnBrk="0" hangingPunct="1">
              <a:lnSpc>
                <a:spcPct val="100000"/>
              </a:lnSpc>
              <a:spcBef>
                <a:spcPct val="0"/>
              </a:spcBef>
              <a:spcAft>
                <a:spcPct val="0"/>
              </a:spcAft>
              <a:buClrTx/>
              <a:buSzTx/>
              <a:buFontTx/>
              <a:buNone/>
              <a:tabLst/>
              <a:defRPr/>
            </a:pPr>
            <a:fld id="{6348C59E-845C-4272-8F1F-F0C339E4E144}" type="datetime1">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3828" rtl="0" eaLnBrk="1" fontAlgn="base" latinLnBrk="0" hangingPunct="1">
                <a:lnSpc>
                  <a:spcPct val="100000"/>
                </a:lnSpc>
                <a:spcBef>
                  <a:spcPct val="0"/>
                </a:spcBef>
                <a:spcAft>
                  <a:spcPct val="0"/>
                </a:spcAft>
                <a:buClrTx/>
                <a:buSzTx/>
                <a:buFontTx/>
                <a:buNone/>
                <a:tabLst/>
                <a:defRPr/>
              </a:pPr>
              <a:t>12/15/2020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2382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Template-Primary on 201</a:t>
            </a:r>
          </a:p>
        </p:txBody>
      </p:sp>
      <p:sp>
        <p:nvSpPr>
          <p:cNvPr id="6" name="Slide Number Placeholder 5"/>
          <p:cNvSpPr>
            <a:spLocks noGrp="1"/>
          </p:cNvSpPr>
          <p:nvPr>
            <p:ph type="sldNum" sz="quarter" idx="5"/>
          </p:nvPr>
        </p:nvSpPr>
        <p:spPr/>
        <p:txBody>
          <a:bodyPr/>
          <a:lstStyle/>
          <a:p>
            <a:pPr marL="0" marR="0" lvl="0" indent="0" algn="r" defTabSz="922338" rtl="0" eaLnBrk="1" fontAlgn="base" latinLnBrk="0" hangingPunct="1">
              <a:lnSpc>
                <a:spcPct val="100000"/>
              </a:lnSpc>
              <a:spcBef>
                <a:spcPct val="0"/>
              </a:spcBef>
              <a:spcAft>
                <a:spcPct val="0"/>
              </a:spcAft>
              <a:buClrTx/>
              <a:buSzTx/>
              <a:buFontTx/>
              <a:buNone/>
              <a:tabLst/>
              <a:defRPr/>
            </a:pPr>
            <a:fld id="{811516F0-0E1A-47EA-B2F1-E31F66C568B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338"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871885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29</a:t>
            </a:fld>
            <a:endParaRPr lang="en-US" altLang="en-US" dirty="0"/>
          </a:p>
        </p:txBody>
      </p:sp>
    </p:spTree>
    <p:extLst>
      <p:ext uri="{BB962C8B-B14F-4D97-AF65-F5344CB8AC3E}">
        <p14:creationId xmlns:p14="http://schemas.microsoft.com/office/powerpoint/2010/main" val="1429335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3</a:t>
            </a:fld>
            <a:endParaRPr lang="en-US" altLang="en-US" dirty="0"/>
          </a:p>
        </p:txBody>
      </p:sp>
    </p:spTree>
    <p:extLst>
      <p:ext uri="{BB962C8B-B14F-4D97-AF65-F5344CB8AC3E}">
        <p14:creationId xmlns:p14="http://schemas.microsoft.com/office/powerpoint/2010/main" val="42095403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2"/>
          <a:lstStyle/>
          <a:p>
            <a:pPr marR="0" lvl="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30</a:t>
            </a:fld>
            <a:endParaRPr lang="en-US" altLang="en-US" dirty="0"/>
          </a:p>
        </p:txBody>
      </p:sp>
    </p:spTree>
    <p:extLst>
      <p:ext uri="{BB962C8B-B14F-4D97-AF65-F5344CB8AC3E}">
        <p14:creationId xmlns:p14="http://schemas.microsoft.com/office/powerpoint/2010/main" val="39007278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31</a:t>
            </a:fld>
            <a:endParaRPr lang="en-US" altLang="en-US" dirty="0"/>
          </a:p>
        </p:txBody>
      </p:sp>
    </p:spTree>
    <p:extLst>
      <p:ext uri="{BB962C8B-B14F-4D97-AF65-F5344CB8AC3E}">
        <p14:creationId xmlns:p14="http://schemas.microsoft.com/office/powerpoint/2010/main" val="21374974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32</a:t>
            </a:fld>
            <a:endParaRPr lang="en-US" altLang="en-US" dirty="0"/>
          </a:p>
        </p:txBody>
      </p:sp>
    </p:spTree>
    <p:extLst>
      <p:ext uri="{BB962C8B-B14F-4D97-AF65-F5344CB8AC3E}">
        <p14:creationId xmlns:p14="http://schemas.microsoft.com/office/powerpoint/2010/main" val="2193837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33</a:t>
            </a:fld>
            <a:endParaRPr lang="en-US" altLang="en-US" dirty="0"/>
          </a:p>
        </p:txBody>
      </p:sp>
    </p:spTree>
    <p:extLst>
      <p:ext uri="{BB962C8B-B14F-4D97-AF65-F5344CB8AC3E}">
        <p14:creationId xmlns:p14="http://schemas.microsoft.com/office/powerpoint/2010/main" val="11122577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34</a:t>
            </a:fld>
            <a:endParaRPr lang="en-US" altLang="en-US" dirty="0"/>
          </a:p>
        </p:txBody>
      </p:sp>
    </p:spTree>
    <p:extLst>
      <p:ext uri="{BB962C8B-B14F-4D97-AF65-F5344CB8AC3E}">
        <p14:creationId xmlns:p14="http://schemas.microsoft.com/office/powerpoint/2010/main" val="16329014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35</a:t>
            </a:fld>
            <a:endParaRPr lang="en-US" altLang="en-US" dirty="0"/>
          </a:p>
        </p:txBody>
      </p:sp>
    </p:spTree>
    <p:extLst>
      <p:ext uri="{BB962C8B-B14F-4D97-AF65-F5344CB8AC3E}">
        <p14:creationId xmlns:p14="http://schemas.microsoft.com/office/powerpoint/2010/main" val="36451240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36</a:t>
            </a:fld>
            <a:endParaRPr lang="en-US" altLang="en-US" dirty="0"/>
          </a:p>
        </p:txBody>
      </p:sp>
    </p:spTree>
    <p:extLst>
      <p:ext uri="{BB962C8B-B14F-4D97-AF65-F5344CB8AC3E}">
        <p14:creationId xmlns:p14="http://schemas.microsoft.com/office/powerpoint/2010/main" val="20552840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37</a:t>
            </a:fld>
            <a:endParaRPr lang="en-US" altLang="en-US" dirty="0"/>
          </a:p>
        </p:txBody>
      </p:sp>
    </p:spTree>
    <p:extLst>
      <p:ext uri="{BB962C8B-B14F-4D97-AF65-F5344CB8AC3E}">
        <p14:creationId xmlns:p14="http://schemas.microsoft.com/office/powerpoint/2010/main" val="14055288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38</a:t>
            </a:fld>
            <a:endParaRPr lang="en-US" altLang="en-US" dirty="0"/>
          </a:p>
        </p:txBody>
      </p:sp>
    </p:spTree>
    <p:extLst>
      <p:ext uri="{BB962C8B-B14F-4D97-AF65-F5344CB8AC3E}">
        <p14:creationId xmlns:p14="http://schemas.microsoft.com/office/powerpoint/2010/main" val="36964760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23828" rtl="0" eaLnBrk="1" fontAlgn="base" latinLnBrk="0" hangingPunct="1">
              <a:lnSpc>
                <a:spcPct val="100000"/>
              </a:lnSpc>
              <a:spcBef>
                <a:spcPct val="0"/>
              </a:spcBef>
              <a:spcAft>
                <a:spcPct val="0"/>
              </a:spcAft>
              <a:buClrTx/>
              <a:buSzTx/>
              <a:buFontTx/>
              <a:buNone/>
              <a:tabLst/>
              <a:defRPr/>
            </a:pPr>
            <a:fld id="{6348C59E-845C-4272-8F1F-F0C339E4E144}" type="datetime1">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3828" rtl="0" eaLnBrk="1" fontAlgn="base" latinLnBrk="0" hangingPunct="1">
                <a:lnSpc>
                  <a:spcPct val="100000"/>
                </a:lnSpc>
                <a:spcBef>
                  <a:spcPct val="0"/>
                </a:spcBef>
                <a:spcAft>
                  <a:spcPct val="0"/>
                </a:spcAft>
                <a:buClrTx/>
                <a:buSzTx/>
                <a:buFontTx/>
                <a:buNone/>
                <a:tabLst/>
                <a:defRPr/>
              </a:pPr>
              <a:t>12/15/2020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2382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Template-Primary on 201</a:t>
            </a:r>
          </a:p>
        </p:txBody>
      </p:sp>
      <p:sp>
        <p:nvSpPr>
          <p:cNvPr id="6" name="Slide Number Placeholder 5"/>
          <p:cNvSpPr>
            <a:spLocks noGrp="1"/>
          </p:cNvSpPr>
          <p:nvPr>
            <p:ph type="sldNum" sz="quarter" idx="5"/>
          </p:nvPr>
        </p:nvSpPr>
        <p:spPr/>
        <p:txBody>
          <a:bodyPr/>
          <a:lstStyle/>
          <a:p>
            <a:pPr marL="0" marR="0" lvl="0" indent="0" algn="r" defTabSz="922338" rtl="0" eaLnBrk="1" fontAlgn="base" latinLnBrk="0" hangingPunct="1">
              <a:lnSpc>
                <a:spcPct val="100000"/>
              </a:lnSpc>
              <a:spcBef>
                <a:spcPct val="0"/>
              </a:spcBef>
              <a:spcAft>
                <a:spcPct val="0"/>
              </a:spcAft>
              <a:buClrTx/>
              <a:buSzTx/>
              <a:buFontTx/>
              <a:buNone/>
              <a:tabLst/>
              <a:defRPr/>
            </a:pPr>
            <a:fld id="{811516F0-0E1A-47EA-B2F1-E31F66C568B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338"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37979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4</a:t>
            </a:fld>
            <a:endParaRPr lang="en-US" altLang="en-US" dirty="0"/>
          </a:p>
        </p:txBody>
      </p:sp>
    </p:spTree>
    <p:extLst>
      <p:ext uri="{BB962C8B-B14F-4D97-AF65-F5344CB8AC3E}">
        <p14:creationId xmlns:p14="http://schemas.microsoft.com/office/powerpoint/2010/main" val="32331122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40</a:t>
            </a:fld>
            <a:endParaRPr lang="en-US" altLang="en-US" dirty="0"/>
          </a:p>
        </p:txBody>
      </p:sp>
    </p:spTree>
    <p:extLst>
      <p:ext uri="{BB962C8B-B14F-4D97-AF65-F5344CB8AC3E}">
        <p14:creationId xmlns:p14="http://schemas.microsoft.com/office/powerpoint/2010/main" val="39608790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41</a:t>
            </a:fld>
            <a:endParaRPr lang="en-US" altLang="en-US" dirty="0"/>
          </a:p>
        </p:txBody>
      </p:sp>
    </p:spTree>
    <p:extLst>
      <p:ext uri="{BB962C8B-B14F-4D97-AF65-F5344CB8AC3E}">
        <p14:creationId xmlns:p14="http://schemas.microsoft.com/office/powerpoint/2010/main" val="12313585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42</a:t>
            </a:fld>
            <a:endParaRPr lang="en-US" altLang="en-US" dirty="0"/>
          </a:p>
        </p:txBody>
      </p:sp>
    </p:spTree>
    <p:extLst>
      <p:ext uri="{BB962C8B-B14F-4D97-AF65-F5344CB8AC3E}">
        <p14:creationId xmlns:p14="http://schemas.microsoft.com/office/powerpoint/2010/main" val="35278291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12/15/2020</a:t>
            </a:fld>
            <a:endParaRPr lang="en-US" dirty="0"/>
          </a:p>
        </p:txBody>
      </p:sp>
      <p:sp>
        <p:nvSpPr>
          <p:cNvPr id="5" name="Footer Placeholder 4"/>
          <p:cNvSpPr>
            <a:spLocks noGrp="1"/>
          </p:cNvSpPr>
          <p:nvPr>
            <p:ph type="ftr" sz="quarter" idx="4"/>
          </p:nvPr>
        </p:nvSpPr>
        <p:spPr/>
        <p:txBody>
          <a:bodyPr/>
          <a:lstStyle/>
          <a:p>
            <a:pPr>
              <a:defRPr/>
            </a:pPr>
            <a:r>
              <a:rPr lang="en-US"/>
              <a:t>Template-Primary on 201</a:t>
            </a:r>
            <a:endParaRPr lang="en-US" dirty="0"/>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43</a:t>
            </a:fld>
            <a:endParaRPr lang="en-US" altLang="en-US" dirty="0"/>
          </a:p>
        </p:txBody>
      </p:sp>
    </p:spTree>
    <p:extLst>
      <p:ext uri="{BB962C8B-B14F-4D97-AF65-F5344CB8AC3E}">
        <p14:creationId xmlns:p14="http://schemas.microsoft.com/office/powerpoint/2010/main" val="30465540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23828" rtl="0" eaLnBrk="1" fontAlgn="base" latinLnBrk="0" hangingPunct="1">
              <a:lnSpc>
                <a:spcPct val="100000"/>
              </a:lnSpc>
              <a:spcBef>
                <a:spcPct val="0"/>
              </a:spcBef>
              <a:spcAft>
                <a:spcPct val="0"/>
              </a:spcAft>
              <a:buClrTx/>
              <a:buSzTx/>
              <a:buFontTx/>
              <a:buNone/>
              <a:tabLst/>
              <a:defRPr/>
            </a:pPr>
            <a:fld id="{6348C59E-845C-4272-8F1F-F0C339E4E144}" type="datetime1">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3828" rtl="0" eaLnBrk="1" fontAlgn="base" latinLnBrk="0" hangingPunct="1">
                <a:lnSpc>
                  <a:spcPct val="100000"/>
                </a:lnSpc>
                <a:spcBef>
                  <a:spcPct val="0"/>
                </a:spcBef>
                <a:spcAft>
                  <a:spcPct val="0"/>
                </a:spcAft>
                <a:buClrTx/>
                <a:buSzTx/>
                <a:buFontTx/>
                <a:buNone/>
                <a:tabLst/>
                <a:defRPr/>
              </a:pPr>
              <a:t>12/15/2020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2382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Template-Primary on 201</a:t>
            </a:r>
          </a:p>
        </p:txBody>
      </p:sp>
      <p:sp>
        <p:nvSpPr>
          <p:cNvPr id="6" name="Slide Number Placeholder 5"/>
          <p:cNvSpPr>
            <a:spLocks noGrp="1"/>
          </p:cNvSpPr>
          <p:nvPr>
            <p:ph type="sldNum" sz="quarter" idx="5"/>
          </p:nvPr>
        </p:nvSpPr>
        <p:spPr/>
        <p:txBody>
          <a:bodyPr/>
          <a:lstStyle/>
          <a:p>
            <a:pPr marL="0" marR="0" lvl="0" indent="0" algn="r" defTabSz="922338" rtl="0" eaLnBrk="1" fontAlgn="base" latinLnBrk="0" hangingPunct="1">
              <a:lnSpc>
                <a:spcPct val="100000"/>
              </a:lnSpc>
              <a:spcBef>
                <a:spcPct val="0"/>
              </a:spcBef>
              <a:spcAft>
                <a:spcPct val="0"/>
              </a:spcAft>
              <a:buClrTx/>
              <a:buSzTx/>
              <a:buFontTx/>
              <a:buNone/>
              <a:tabLst/>
              <a:defRPr/>
            </a:pPr>
            <a:fld id="{811516F0-0E1A-47EA-B2F1-E31F66C568B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338"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61636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45</a:t>
            </a:fld>
            <a:endParaRPr lang="en-US" altLang="en-US" dirty="0"/>
          </a:p>
        </p:txBody>
      </p:sp>
    </p:spTree>
    <p:extLst>
      <p:ext uri="{BB962C8B-B14F-4D97-AF65-F5344CB8AC3E}">
        <p14:creationId xmlns:p14="http://schemas.microsoft.com/office/powerpoint/2010/main" val="5125977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46</a:t>
            </a:fld>
            <a:endParaRPr lang="en-US" altLang="en-US" dirty="0"/>
          </a:p>
        </p:txBody>
      </p:sp>
    </p:spTree>
    <p:extLst>
      <p:ext uri="{BB962C8B-B14F-4D97-AF65-F5344CB8AC3E}">
        <p14:creationId xmlns:p14="http://schemas.microsoft.com/office/powerpoint/2010/main" val="11108250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12/15/2020</a:t>
            </a:fld>
            <a:endParaRPr lang="en-US" dirty="0"/>
          </a:p>
        </p:txBody>
      </p:sp>
      <p:sp>
        <p:nvSpPr>
          <p:cNvPr id="5" name="Footer Placeholder 4"/>
          <p:cNvSpPr>
            <a:spLocks noGrp="1"/>
          </p:cNvSpPr>
          <p:nvPr>
            <p:ph type="ftr" sz="quarter" idx="4"/>
          </p:nvPr>
        </p:nvSpPr>
        <p:spPr/>
        <p:txBody>
          <a:bodyPr/>
          <a:lstStyle/>
          <a:p>
            <a:pPr>
              <a:defRPr/>
            </a:pPr>
            <a:r>
              <a:rPr lang="en-US"/>
              <a:t>Template-Primary on 201</a:t>
            </a:r>
            <a:endParaRPr lang="en-US" dirty="0"/>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47</a:t>
            </a:fld>
            <a:endParaRPr lang="en-US" altLang="en-US" dirty="0"/>
          </a:p>
        </p:txBody>
      </p:sp>
    </p:spTree>
    <p:extLst>
      <p:ext uri="{BB962C8B-B14F-4D97-AF65-F5344CB8AC3E}">
        <p14:creationId xmlns:p14="http://schemas.microsoft.com/office/powerpoint/2010/main" val="1952346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23828" rtl="0" eaLnBrk="1" fontAlgn="base" latinLnBrk="0" hangingPunct="1">
              <a:lnSpc>
                <a:spcPct val="100000"/>
              </a:lnSpc>
              <a:spcBef>
                <a:spcPct val="0"/>
              </a:spcBef>
              <a:spcAft>
                <a:spcPct val="0"/>
              </a:spcAft>
              <a:buClrTx/>
              <a:buSzTx/>
              <a:buFontTx/>
              <a:buNone/>
              <a:tabLst/>
              <a:defRPr/>
            </a:pPr>
            <a:fld id="{6348C59E-845C-4272-8F1F-F0C339E4E144}" type="datetime1">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3828" rtl="0" eaLnBrk="1" fontAlgn="base" latinLnBrk="0" hangingPunct="1">
                <a:lnSpc>
                  <a:spcPct val="100000"/>
                </a:lnSpc>
                <a:spcBef>
                  <a:spcPct val="0"/>
                </a:spcBef>
                <a:spcAft>
                  <a:spcPct val="0"/>
                </a:spcAft>
                <a:buClrTx/>
                <a:buSzTx/>
                <a:buFontTx/>
                <a:buNone/>
                <a:tabLst/>
                <a:defRPr/>
              </a:pPr>
              <a:t>12/15/2020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2382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Template-Primary on 201</a:t>
            </a:r>
          </a:p>
        </p:txBody>
      </p:sp>
      <p:sp>
        <p:nvSpPr>
          <p:cNvPr id="6" name="Slide Number Placeholder 5"/>
          <p:cNvSpPr>
            <a:spLocks noGrp="1"/>
          </p:cNvSpPr>
          <p:nvPr>
            <p:ph type="sldNum" sz="quarter" idx="5"/>
          </p:nvPr>
        </p:nvSpPr>
        <p:spPr/>
        <p:txBody>
          <a:bodyPr/>
          <a:lstStyle/>
          <a:p>
            <a:pPr marL="0" marR="0" lvl="0" indent="0" algn="r" defTabSz="922338" rtl="0" eaLnBrk="1" fontAlgn="base" latinLnBrk="0" hangingPunct="1">
              <a:lnSpc>
                <a:spcPct val="100000"/>
              </a:lnSpc>
              <a:spcBef>
                <a:spcPct val="0"/>
              </a:spcBef>
              <a:spcAft>
                <a:spcPct val="0"/>
              </a:spcAft>
              <a:buClrTx/>
              <a:buSzTx/>
              <a:buFontTx/>
              <a:buNone/>
              <a:tabLst/>
              <a:defRPr/>
            </a:pPr>
            <a:fld id="{811516F0-0E1A-47EA-B2F1-E31F66C568B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338"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188951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23828" rtl="0" eaLnBrk="1" fontAlgn="base" latinLnBrk="0" hangingPunct="1">
              <a:lnSpc>
                <a:spcPct val="100000"/>
              </a:lnSpc>
              <a:spcBef>
                <a:spcPct val="0"/>
              </a:spcBef>
              <a:spcAft>
                <a:spcPct val="0"/>
              </a:spcAft>
              <a:buClrTx/>
              <a:buSzTx/>
              <a:buFontTx/>
              <a:buNone/>
              <a:tabLst/>
              <a:defRPr/>
            </a:pPr>
            <a:fld id="{6348C59E-845C-4272-8F1F-F0C339E4E144}" type="datetime1">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3828" rtl="0" eaLnBrk="1" fontAlgn="base" latinLnBrk="0" hangingPunct="1">
                <a:lnSpc>
                  <a:spcPct val="100000"/>
                </a:lnSpc>
                <a:spcBef>
                  <a:spcPct val="0"/>
                </a:spcBef>
                <a:spcAft>
                  <a:spcPct val="0"/>
                </a:spcAft>
                <a:buClrTx/>
                <a:buSzTx/>
                <a:buFontTx/>
                <a:buNone/>
                <a:tabLst/>
                <a:defRPr/>
              </a:pPr>
              <a:t>12/15/2020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2382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Template-Primary on 201</a:t>
            </a:r>
          </a:p>
        </p:txBody>
      </p:sp>
      <p:sp>
        <p:nvSpPr>
          <p:cNvPr id="6" name="Slide Number Placeholder 5"/>
          <p:cNvSpPr>
            <a:spLocks noGrp="1"/>
          </p:cNvSpPr>
          <p:nvPr>
            <p:ph type="sldNum" sz="quarter" idx="5"/>
          </p:nvPr>
        </p:nvSpPr>
        <p:spPr/>
        <p:txBody>
          <a:bodyPr/>
          <a:lstStyle/>
          <a:p>
            <a:pPr marL="0" marR="0" lvl="0" indent="0" algn="r" defTabSz="922338" rtl="0" eaLnBrk="1" fontAlgn="base" latinLnBrk="0" hangingPunct="1">
              <a:lnSpc>
                <a:spcPct val="100000"/>
              </a:lnSpc>
              <a:spcBef>
                <a:spcPct val="0"/>
              </a:spcBef>
              <a:spcAft>
                <a:spcPct val="0"/>
              </a:spcAft>
              <a:buClrTx/>
              <a:buSzTx/>
              <a:buFontTx/>
              <a:buNone/>
              <a:tabLst/>
              <a:defRPr/>
            </a:pPr>
            <a:fld id="{811516F0-0E1A-47EA-B2F1-E31F66C568B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338"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6094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5</a:t>
            </a:fld>
            <a:endParaRPr lang="en-US" altLang="en-US" dirty="0"/>
          </a:p>
        </p:txBody>
      </p:sp>
    </p:spTree>
    <p:extLst>
      <p:ext uri="{BB962C8B-B14F-4D97-AF65-F5344CB8AC3E}">
        <p14:creationId xmlns:p14="http://schemas.microsoft.com/office/powerpoint/2010/main" val="2515307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23828" rtl="0" eaLnBrk="1" fontAlgn="base" latinLnBrk="0" hangingPunct="1">
              <a:lnSpc>
                <a:spcPct val="100000"/>
              </a:lnSpc>
              <a:spcBef>
                <a:spcPct val="0"/>
              </a:spcBef>
              <a:spcAft>
                <a:spcPct val="0"/>
              </a:spcAft>
              <a:buClrTx/>
              <a:buSzTx/>
              <a:buFontTx/>
              <a:buNone/>
              <a:tabLst/>
              <a:defRPr/>
            </a:pPr>
            <a:fld id="{6348C59E-845C-4272-8F1F-F0C339E4E144}" type="datetime1">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3828" rtl="0" eaLnBrk="1" fontAlgn="base" latinLnBrk="0" hangingPunct="1">
                <a:lnSpc>
                  <a:spcPct val="100000"/>
                </a:lnSpc>
                <a:spcBef>
                  <a:spcPct val="0"/>
                </a:spcBef>
                <a:spcAft>
                  <a:spcPct val="0"/>
                </a:spcAft>
                <a:buClrTx/>
                <a:buSzTx/>
                <a:buFontTx/>
                <a:buNone/>
                <a:tabLst/>
                <a:defRPr/>
              </a:pPr>
              <a:t>12/15/2020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2382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Template-Primary on 201</a:t>
            </a:r>
          </a:p>
        </p:txBody>
      </p:sp>
      <p:sp>
        <p:nvSpPr>
          <p:cNvPr id="6" name="Slide Number Placeholder 5"/>
          <p:cNvSpPr>
            <a:spLocks noGrp="1"/>
          </p:cNvSpPr>
          <p:nvPr>
            <p:ph type="sldNum" sz="quarter" idx="5"/>
          </p:nvPr>
        </p:nvSpPr>
        <p:spPr/>
        <p:txBody>
          <a:bodyPr/>
          <a:lstStyle/>
          <a:p>
            <a:pPr marL="0" marR="0" lvl="0" indent="0" algn="r" defTabSz="922338" rtl="0" eaLnBrk="1" fontAlgn="base" latinLnBrk="0" hangingPunct="1">
              <a:lnSpc>
                <a:spcPct val="100000"/>
              </a:lnSpc>
              <a:spcBef>
                <a:spcPct val="0"/>
              </a:spcBef>
              <a:spcAft>
                <a:spcPct val="0"/>
              </a:spcAft>
              <a:buClrTx/>
              <a:buSzTx/>
              <a:buFontTx/>
              <a:buNone/>
              <a:tabLst/>
              <a:defRPr/>
            </a:pPr>
            <a:fld id="{811516F0-0E1A-47EA-B2F1-E31F66C568B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338"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109093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23828" rtl="0" eaLnBrk="1" fontAlgn="base" latinLnBrk="0" hangingPunct="1">
              <a:lnSpc>
                <a:spcPct val="100000"/>
              </a:lnSpc>
              <a:spcBef>
                <a:spcPct val="0"/>
              </a:spcBef>
              <a:spcAft>
                <a:spcPct val="0"/>
              </a:spcAft>
              <a:buClrTx/>
              <a:buSzTx/>
              <a:buFontTx/>
              <a:buNone/>
              <a:tabLst/>
              <a:defRPr/>
            </a:pPr>
            <a:fld id="{6348C59E-845C-4272-8F1F-F0C339E4E144}" type="datetime1">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3828" rtl="0" eaLnBrk="1" fontAlgn="base" latinLnBrk="0" hangingPunct="1">
                <a:lnSpc>
                  <a:spcPct val="100000"/>
                </a:lnSpc>
                <a:spcBef>
                  <a:spcPct val="0"/>
                </a:spcBef>
                <a:spcAft>
                  <a:spcPct val="0"/>
                </a:spcAft>
                <a:buClrTx/>
                <a:buSzTx/>
                <a:buFontTx/>
                <a:buNone/>
                <a:tabLst/>
                <a:defRPr/>
              </a:pPr>
              <a:t>12/15/2020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2382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Template-Primary on 201</a:t>
            </a:r>
          </a:p>
        </p:txBody>
      </p:sp>
      <p:sp>
        <p:nvSpPr>
          <p:cNvPr id="6" name="Slide Number Placeholder 5"/>
          <p:cNvSpPr>
            <a:spLocks noGrp="1"/>
          </p:cNvSpPr>
          <p:nvPr>
            <p:ph type="sldNum" sz="quarter" idx="5"/>
          </p:nvPr>
        </p:nvSpPr>
        <p:spPr/>
        <p:txBody>
          <a:bodyPr/>
          <a:lstStyle/>
          <a:p>
            <a:pPr marL="0" marR="0" lvl="0" indent="0" algn="r" defTabSz="922338" rtl="0" eaLnBrk="1" fontAlgn="base" latinLnBrk="0" hangingPunct="1">
              <a:lnSpc>
                <a:spcPct val="100000"/>
              </a:lnSpc>
              <a:spcBef>
                <a:spcPct val="0"/>
              </a:spcBef>
              <a:spcAft>
                <a:spcPct val="0"/>
              </a:spcAft>
              <a:buClrTx/>
              <a:buSzTx/>
              <a:buFontTx/>
              <a:buNone/>
              <a:tabLst/>
              <a:defRPr/>
            </a:pPr>
            <a:fld id="{811516F0-0E1A-47EA-B2F1-E31F66C568B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338"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8999653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23828" rtl="0" eaLnBrk="1" fontAlgn="base" latinLnBrk="0" hangingPunct="1">
              <a:lnSpc>
                <a:spcPct val="100000"/>
              </a:lnSpc>
              <a:spcBef>
                <a:spcPct val="0"/>
              </a:spcBef>
              <a:spcAft>
                <a:spcPct val="0"/>
              </a:spcAft>
              <a:buClrTx/>
              <a:buSzTx/>
              <a:buFontTx/>
              <a:buNone/>
              <a:tabLst/>
              <a:defRPr/>
            </a:pPr>
            <a:fld id="{6348C59E-845C-4272-8F1F-F0C339E4E144}" type="datetime1">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3828" rtl="0" eaLnBrk="1" fontAlgn="base" latinLnBrk="0" hangingPunct="1">
                <a:lnSpc>
                  <a:spcPct val="100000"/>
                </a:lnSpc>
                <a:spcBef>
                  <a:spcPct val="0"/>
                </a:spcBef>
                <a:spcAft>
                  <a:spcPct val="0"/>
                </a:spcAft>
                <a:buClrTx/>
                <a:buSzTx/>
                <a:buFontTx/>
                <a:buNone/>
                <a:tabLst/>
                <a:defRPr/>
              </a:pPr>
              <a:t>12/15/2020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2382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Template-Primary on 201</a:t>
            </a:r>
          </a:p>
        </p:txBody>
      </p:sp>
      <p:sp>
        <p:nvSpPr>
          <p:cNvPr id="6" name="Slide Number Placeholder 5"/>
          <p:cNvSpPr>
            <a:spLocks noGrp="1"/>
          </p:cNvSpPr>
          <p:nvPr>
            <p:ph type="sldNum" sz="quarter" idx="5"/>
          </p:nvPr>
        </p:nvSpPr>
        <p:spPr/>
        <p:txBody>
          <a:bodyPr/>
          <a:lstStyle/>
          <a:p>
            <a:pPr marL="0" marR="0" lvl="0" indent="0" algn="r" defTabSz="922338" rtl="0" eaLnBrk="1" fontAlgn="base" latinLnBrk="0" hangingPunct="1">
              <a:lnSpc>
                <a:spcPct val="100000"/>
              </a:lnSpc>
              <a:spcBef>
                <a:spcPct val="0"/>
              </a:spcBef>
              <a:spcAft>
                <a:spcPct val="0"/>
              </a:spcAft>
              <a:buClrTx/>
              <a:buSzTx/>
              <a:buFontTx/>
              <a:buNone/>
              <a:tabLst/>
              <a:defRPr/>
            </a:pPr>
            <a:fld id="{811516F0-0E1A-47EA-B2F1-E31F66C568B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338"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3449596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23828" rtl="0" eaLnBrk="1" fontAlgn="base" latinLnBrk="0" hangingPunct="1">
              <a:lnSpc>
                <a:spcPct val="100000"/>
              </a:lnSpc>
              <a:spcBef>
                <a:spcPct val="0"/>
              </a:spcBef>
              <a:spcAft>
                <a:spcPct val="0"/>
              </a:spcAft>
              <a:buClrTx/>
              <a:buSzTx/>
              <a:buFontTx/>
              <a:buNone/>
              <a:tabLst/>
              <a:defRPr/>
            </a:pPr>
            <a:fld id="{6348C59E-845C-4272-8F1F-F0C339E4E144}" type="datetime1">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3828" rtl="0" eaLnBrk="1" fontAlgn="base" latinLnBrk="0" hangingPunct="1">
                <a:lnSpc>
                  <a:spcPct val="100000"/>
                </a:lnSpc>
                <a:spcBef>
                  <a:spcPct val="0"/>
                </a:spcBef>
                <a:spcAft>
                  <a:spcPct val="0"/>
                </a:spcAft>
                <a:buClrTx/>
                <a:buSzTx/>
                <a:buFontTx/>
                <a:buNone/>
                <a:tabLst/>
                <a:defRPr/>
              </a:pPr>
              <a:t>12/15/2020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2382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Template-Primary on 201</a:t>
            </a:r>
          </a:p>
        </p:txBody>
      </p:sp>
      <p:sp>
        <p:nvSpPr>
          <p:cNvPr id="6" name="Slide Number Placeholder 5"/>
          <p:cNvSpPr>
            <a:spLocks noGrp="1"/>
          </p:cNvSpPr>
          <p:nvPr>
            <p:ph type="sldNum" sz="quarter" idx="5"/>
          </p:nvPr>
        </p:nvSpPr>
        <p:spPr/>
        <p:txBody>
          <a:bodyPr/>
          <a:lstStyle/>
          <a:p>
            <a:pPr marL="0" marR="0" lvl="0" indent="0" algn="r" defTabSz="922338" rtl="0" eaLnBrk="1" fontAlgn="base" latinLnBrk="0" hangingPunct="1">
              <a:lnSpc>
                <a:spcPct val="100000"/>
              </a:lnSpc>
              <a:spcBef>
                <a:spcPct val="0"/>
              </a:spcBef>
              <a:spcAft>
                <a:spcPct val="0"/>
              </a:spcAft>
              <a:buClrTx/>
              <a:buSzTx/>
              <a:buFontTx/>
              <a:buNone/>
              <a:tabLst/>
              <a:defRPr/>
            </a:pPr>
            <a:fld id="{811516F0-0E1A-47EA-B2F1-E31F66C568B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338"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7089883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23828" rtl="0" eaLnBrk="1" fontAlgn="base" latinLnBrk="0" hangingPunct="1">
              <a:lnSpc>
                <a:spcPct val="100000"/>
              </a:lnSpc>
              <a:spcBef>
                <a:spcPct val="0"/>
              </a:spcBef>
              <a:spcAft>
                <a:spcPct val="0"/>
              </a:spcAft>
              <a:buClrTx/>
              <a:buSzTx/>
              <a:buFontTx/>
              <a:buNone/>
              <a:tabLst/>
              <a:defRPr/>
            </a:pPr>
            <a:fld id="{6348C59E-845C-4272-8F1F-F0C339E4E144}" type="datetime1">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3828" rtl="0" eaLnBrk="1" fontAlgn="base" latinLnBrk="0" hangingPunct="1">
                <a:lnSpc>
                  <a:spcPct val="100000"/>
                </a:lnSpc>
                <a:spcBef>
                  <a:spcPct val="0"/>
                </a:spcBef>
                <a:spcAft>
                  <a:spcPct val="0"/>
                </a:spcAft>
                <a:buClrTx/>
                <a:buSzTx/>
                <a:buFontTx/>
                <a:buNone/>
                <a:tabLst/>
                <a:defRPr/>
              </a:pPr>
              <a:t>12/15/2020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2382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Template-Primary on 201</a:t>
            </a:r>
          </a:p>
        </p:txBody>
      </p:sp>
      <p:sp>
        <p:nvSpPr>
          <p:cNvPr id="6" name="Slide Number Placeholder 5"/>
          <p:cNvSpPr>
            <a:spLocks noGrp="1"/>
          </p:cNvSpPr>
          <p:nvPr>
            <p:ph type="sldNum" sz="quarter" idx="5"/>
          </p:nvPr>
        </p:nvSpPr>
        <p:spPr/>
        <p:txBody>
          <a:bodyPr/>
          <a:lstStyle/>
          <a:p>
            <a:pPr marL="0" marR="0" lvl="0" indent="0" algn="r" defTabSz="922338" rtl="0" eaLnBrk="1" fontAlgn="base" latinLnBrk="0" hangingPunct="1">
              <a:lnSpc>
                <a:spcPct val="100000"/>
              </a:lnSpc>
              <a:spcBef>
                <a:spcPct val="0"/>
              </a:spcBef>
              <a:spcAft>
                <a:spcPct val="0"/>
              </a:spcAft>
              <a:buClrTx/>
              <a:buSzTx/>
              <a:buFontTx/>
              <a:buNone/>
              <a:tabLst/>
              <a:defRPr/>
            </a:pPr>
            <a:fld id="{811516F0-0E1A-47EA-B2F1-E31F66C568B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338"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2805448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23828" rtl="0" eaLnBrk="1" fontAlgn="base" latinLnBrk="0" hangingPunct="1">
              <a:lnSpc>
                <a:spcPct val="100000"/>
              </a:lnSpc>
              <a:spcBef>
                <a:spcPct val="0"/>
              </a:spcBef>
              <a:spcAft>
                <a:spcPct val="0"/>
              </a:spcAft>
              <a:buClrTx/>
              <a:buSzTx/>
              <a:buFontTx/>
              <a:buNone/>
              <a:tabLst/>
              <a:defRPr/>
            </a:pPr>
            <a:fld id="{6348C59E-845C-4272-8F1F-F0C339E4E144}" type="datetime1">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3828" rtl="0" eaLnBrk="1" fontAlgn="base" latinLnBrk="0" hangingPunct="1">
                <a:lnSpc>
                  <a:spcPct val="100000"/>
                </a:lnSpc>
                <a:spcBef>
                  <a:spcPct val="0"/>
                </a:spcBef>
                <a:spcAft>
                  <a:spcPct val="0"/>
                </a:spcAft>
                <a:buClrTx/>
                <a:buSzTx/>
                <a:buFontTx/>
                <a:buNone/>
                <a:tabLst/>
                <a:defRPr/>
              </a:pPr>
              <a:t>12/15/2020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2382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Template-Primary on 201</a:t>
            </a:r>
          </a:p>
        </p:txBody>
      </p:sp>
      <p:sp>
        <p:nvSpPr>
          <p:cNvPr id="6" name="Slide Number Placeholder 5"/>
          <p:cNvSpPr>
            <a:spLocks noGrp="1"/>
          </p:cNvSpPr>
          <p:nvPr>
            <p:ph type="sldNum" sz="quarter" idx="5"/>
          </p:nvPr>
        </p:nvSpPr>
        <p:spPr/>
        <p:txBody>
          <a:bodyPr/>
          <a:lstStyle/>
          <a:p>
            <a:pPr marL="0" marR="0" lvl="0" indent="0" algn="r" defTabSz="922338" rtl="0" eaLnBrk="1" fontAlgn="base" latinLnBrk="0" hangingPunct="1">
              <a:lnSpc>
                <a:spcPct val="100000"/>
              </a:lnSpc>
              <a:spcBef>
                <a:spcPct val="0"/>
              </a:spcBef>
              <a:spcAft>
                <a:spcPct val="0"/>
              </a:spcAft>
              <a:buClrTx/>
              <a:buSzTx/>
              <a:buFontTx/>
              <a:buNone/>
              <a:tabLst/>
              <a:defRPr/>
            </a:pPr>
            <a:fld id="{811516F0-0E1A-47EA-B2F1-E31F66C568B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338"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6985646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56</a:t>
            </a:fld>
            <a:endParaRPr lang="en-US" altLang="en-US" dirty="0"/>
          </a:p>
        </p:txBody>
      </p:sp>
    </p:spTree>
    <p:extLst>
      <p:ext uri="{BB962C8B-B14F-4D97-AF65-F5344CB8AC3E}">
        <p14:creationId xmlns:p14="http://schemas.microsoft.com/office/powerpoint/2010/main" val="246308791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57</a:t>
            </a:fld>
            <a:endParaRPr lang="en-US" altLang="en-US" dirty="0"/>
          </a:p>
        </p:txBody>
      </p:sp>
    </p:spTree>
    <p:extLst>
      <p:ext uri="{BB962C8B-B14F-4D97-AF65-F5344CB8AC3E}">
        <p14:creationId xmlns:p14="http://schemas.microsoft.com/office/powerpoint/2010/main" val="224295593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23828" rtl="0" eaLnBrk="1" fontAlgn="base" latinLnBrk="0" hangingPunct="1">
              <a:lnSpc>
                <a:spcPct val="100000"/>
              </a:lnSpc>
              <a:spcBef>
                <a:spcPct val="0"/>
              </a:spcBef>
              <a:spcAft>
                <a:spcPct val="0"/>
              </a:spcAft>
              <a:buClrTx/>
              <a:buSzTx/>
              <a:buFontTx/>
              <a:buNone/>
              <a:tabLst/>
              <a:defRPr/>
            </a:pPr>
            <a:fld id="{6348C59E-845C-4272-8F1F-F0C339E4E144}" type="datetime1">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3828" rtl="0" eaLnBrk="1" fontAlgn="base" latinLnBrk="0" hangingPunct="1">
                <a:lnSpc>
                  <a:spcPct val="100000"/>
                </a:lnSpc>
                <a:spcBef>
                  <a:spcPct val="0"/>
                </a:spcBef>
                <a:spcAft>
                  <a:spcPct val="0"/>
                </a:spcAft>
                <a:buClrTx/>
                <a:buSzTx/>
                <a:buFontTx/>
                <a:buNone/>
                <a:tabLst/>
                <a:defRPr/>
              </a:pPr>
              <a:t>12/15/2020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2382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Template-Primary on 201</a:t>
            </a:r>
          </a:p>
        </p:txBody>
      </p:sp>
      <p:sp>
        <p:nvSpPr>
          <p:cNvPr id="6" name="Slide Number Placeholder 5"/>
          <p:cNvSpPr>
            <a:spLocks noGrp="1"/>
          </p:cNvSpPr>
          <p:nvPr>
            <p:ph type="sldNum" sz="quarter" idx="5"/>
          </p:nvPr>
        </p:nvSpPr>
        <p:spPr/>
        <p:txBody>
          <a:bodyPr/>
          <a:lstStyle/>
          <a:p>
            <a:pPr marL="0" marR="0" lvl="0" indent="0" algn="r" defTabSz="922338" rtl="0" eaLnBrk="1" fontAlgn="base" latinLnBrk="0" hangingPunct="1">
              <a:lnSpc>
                <a:spcPct val="100000"/>
              </a:lnSpc>
              <a:spcBef>
                <a:spcPct val="0"/>
              </a:spcBef>
              <a:spcAft>
                <a:spcPct val="0"/>
              </a:spcAft>
              <a:buClrTx/>
              <a:buSzTx/>
              <a:buFontTx/>
              <a:buNone/>
              <a:tabLst/>
              <a:defRPr/>
            </a:pPr>
            <a:fld id="{811516F0-0E1A-47EA-B2F1-E31F66C568B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338"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8782095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23828" rtl="0" eaLnBrk="1" fontAlgn="base" latinLnBrk="0" hangingPunct="1">
              <a:lnSpc>
                <a:spcPct val="100000"/>
              </a:lnSpc>
              <a:spcBef>
                <a:spcPct val="0"/>
              </a:spcBef>
              <a:spcAft>
                <a:spcPct val="0"/>
              </a:spcAft>
              <a:buClrTx/>
              <a:buSzTx/>
              <a:buFontTx/>
              <a:buNone/>
              <a:tabLst/>
              <a:defRPr/>
            </a:pPr>
            <a:fld id="{6348C59E-845C-4272-8F1F-F0C339E4E144}" type="datetime1">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3828" rtl="0" eaLnBrk="1" fontAlgn="base" latinLnBrk="0" hangingPunct="1">
                <a:lnSpc>
                  <a:spcPct val="100000"/>
                </a:lnSpc>
                <a:spcBef>
                  <a:spcPct val="0"/>
                </a:spcBef>
                <a:spcAft>
                  <a:spcPct val="0"/>
                </a:spcAft>
                <a:buClrTx/>
                <a:buSzTx/>
                <a:buFontTx/>
                <a:buNone/>
                <a:tabLst/>
                <a:defRPr/>
              </a:pPr>
              <a:t>12/15/2020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2382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Template-Primary on 201</a:t>
            </a:r>
          </a:p>
        </p:txBody>
      </p:sp>
      <p:sp>
        <p:nvSpPr>
          <p:cNvPr id="6" name="Slide Number Placeholder 5"/>
          <p:cNvSpPr>
            <a:spLocks noGrp="1"/>
          </p:cNvSpPr>
          <p:nvPr>
            <p:ph type="sldNum" sz="quarter" idx="5"/>
          </p:nvPr>
        </p:nvSpPr>
        <p:spPr/>
        <p:txBody>
          <a:bodyPr/>
          <a:lstStyle/>
          <a:p>
            <a:pPr marL="0" marR="0" lvl="0" indent="0" algn="r" defTabSz="922338" rtl="0" eaLnBrk="1" fontAlgn="base" latinLnBrk="0" hangingPunct="1">
              <a:lnSpc>
                <a:spcPct val="100000"/>
              </a:lnSpc>
              <a:spcBef>
                <a:spcPct val="0"/>
              </a:spcBef>
              <a:spcAft>
                <a:spcPct val="0"/>
              </a:spcAft>
              <a:buClrTx/>
              <a:buSzTx/>
              <a:buFontTx/>
              <a:buNone/>
              <a:tabLst/>
              <a:defRPr/>
            </a:pPr>
            <a:fld id="{811516F0-0E1A-47EA-B2F1-E31F66C568B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338"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31575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23828" rtl="0" eaLnBrk="1" fontAlgn="base" latinLnBrk="0" hangingPunct="1">
              <a:lnSpc>
                <a:spcPct val="100000"/>
              </a:lnSpc>
              <a:spcBef>
                <a:spcPct val="0"/>
              </a:spcBef>
              <a:spcAft>
                <a:spcPct val="0"/>
              </a:spcAft>
              <a:buClrTx/>
              <a:buSzTx/>
              <a:buFontTx/>
              <a:buNone/>
              <a:tabLst/>
              <a:defRPr/>
            </a:pPr>
            <a:fld id="{6348C59E-845C-4272-8F1F-F0C339E4E144}" type="datetime1">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3828" rtl="0" eaLnBrk="1" fontAlgn="base" latinLnBrk="0" hangingPunct="1">
                <a:lnSpc>
                  <a:spcPct val="100000"/>
                </a:lnSpc>
                <a:spcBef>
                  <a:spcPct val="0"/>
                </a:spcBef>
                <a:spcAft>
                  <a:spcPct val="0"/>
                </a:spcAft>
                <a:buClrTx/>
                <a:buSzTx/>
                <a:buFontTx/>
                <a:buNone/>
                <a:tabLst/>
                <a:defRPr/>
              </a:pPr>
              <a:t>12/15/2020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2382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Template-Primary on 201</a:t>
            </a:r>
          </a:p>
        </p:txBody>
      </p:sp>
      <p:sp>
        <p:nvSpPr>
          <p:cNvPr id="6" name="Slide Number Placeholder 5"/>
          <p:cNvSpPr>
            <a:spLocks noGrp="1"/>
          </p:cNvSpPr>
          <p:nvPr>
            <p:ph type="sldNum" sz="quarter" idx="5"/>
          </p:nvPr>
        </p:nvSpPr>
        <p:spPr/>
        <p:txBody>
          <a:bodyPr/>
          <a:lstStyle/>
          <a:p>
            <a:pPr marL="0" marR="0" lvl="0" indent="0" algn="r" defTabSz="922338" rtl="0" eaLnBrk="1" fontAlgn="base" latinLnBrk="0" hangingPunct="1">
              <a:lnSpc>
                <a:spcPct val="100000"/>
              </a:lnSpc>
              <a:spcBef>
                <a:spcPct val="0"/>
              </a:spcBef>
              <a:spcAft>
                <a:spcPct val="0"/>
              </a:spcAft>
              <a:buClrTx/>
              <a:buSzTx/>
              <a:buFontTx/>
              <a:buNone/>
              <a:tabLst/>
              <a:defRPr/>
            </a:pPr>
            <a:fld id="{811516F0-0E1A-47EA-B2F1-E31F66C568B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338"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523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Date Placeholder 3"/>
          <p:cNvSpPr>
            <a:spLocks noGrp="1"/>
          </p:cNvSpPr>
          <p:nvPr>
            <p:ph type="dt" idx="1"/>
          </p:nvPr>
        </p:nvSpPr>
        <p:spPr/>
        <p:txBody>
          <a:bodyPr/>
          <a:lstStyle/>
          <a:p>
            <a:pPr marL="0" marR="0" lvl="0" indent="0" algn="r" defTabSz="923828" rtl="0" eaLnBrk="1" fontAlgn="base" latinLnBrk="0" hangingPunct="1">
              <a:lnSpc>
                <a:spcPct val="100000"/>
              </a:lnSpc>
              <a:spcBef>
                <a:spcPct val="0"/>
              </a:spcBef>
              <a:spcAft>
                <a:spcPct val="0"/>
              </a:spcAft>
              <a:buClrTx/>
              <a:buSzTx/>
              <a:buFontTx/>
              <a:buNone/>
              <a:tabLst/>
              <a:defRPr/>
            </a:pPr>
            <a:fld id="{6348C59E-845C-4272-8F1F-F0C339E4E144}" type="datetime1">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3828" rtl="0" eaLnBrk="1" fontAlgn="base" latinLnBrk="0" hangingPunct="1">
                <a:lnSpc>
                  <a:spcPct val="100000"/>
                </a:lnSpc>
                <a:spcBef>
                  <a:spcPct val="0"/>
                </a:spcBef>
                <a:spcAft>
                  <a:spcPct val="0"/>
                </a:spcAft>
                <a:buClrTx/>
                <a:buSzTx/>
                <a:buFontTx/>
                <a:buNone/>
                <a:tabLst/>
                <a:defRPr/>
              </a:pPr>
              <a:t>12/15/2020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2382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Template-Primary on 201</a:t>
            </a:r>
          </a:p>
        </p:txBody>
      </p:sp>
      <p:sp>
        <p:nvSpPr>
          <p:cNvPr id="6" name="Slide Number Placeholder 5"/>
          <p:cNvSpPr>
            <a:spLocks noGrp="1"/>
          </p:cNvSpPr>
          <p:nvPr>
            <p:ph type="sldNum" sz="quarter" idx="5"/>
          </p:nvPr>
        </p:nvSpPr>
        <p:spPr/>
        <p:txBody>
          <a:bodyPr/>
          <a:lstStyle/>
          <a:p>
            <a:pPr marL="0" marR="0" lvl="0" indent="0" algn="r" defTabSz="922338" rtl="0" eaLnBrk="1" fontAlgn="base" latinLnBrk="0" hangingPunct="1">
              <a:lnSpc>
                <a:spcPct val="100000"/>
              </a:lnSpc>
              <a:spcBef>
                <a:spcPct val="0"/>
              </a:spcBef>
              <a:spcAft>
                <a:spcPct val="0"/>
              </a:spcAft>
              <a:buClrTx/>
              <a:buSzTx/>
              <a:buFontTx/>
              <a:buNone/>
              <a:tabLst/>
              <a:defRPr/>
            </a:pPr>
            <a:fld id="{811516F0-0E1A-47EA-B2F1-E31F66C568B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338"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90293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12/15/2020</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8</a:t>
            </a:fld>
            <a:endParaRPr lang="en-US" altLang="en-US" dirty="0"/>
          </a:p>
        </p:txBody>
      </p:sp>
    </p:spTree>
    <p:extLst>
      <p:ext uri="{BB962C8B-B14F-4D97-AF65-F5344CB8AC3E}">
        <p14:creationId xmlns:p14="http://schemas.microsoft.com/office/powerpoint/2010/main" val="1901420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23828" rtl="0" eaLnBrk="1" fontAlgn="base" latinLnBrk="0" hangingPunct="1">
              <a:lnSpc>
                <a:spcPct val="100000"/>
              </a:lnSpc>
              <a:spcBef>
                <a:spcPct val="0"/>
              </a:spcBef>
              <a:spcAft>
                <a:spcPct val="0"/>
              </a:spcAft>
              <a:buClrTx/>
              <a:buSzTx/>
              <a:buFontTx/>
              <a:buNone/>
              <a:tabLst/>
              <a:defRPr/>
            </a:pPr>
            <a:fld id="{6348C59E-845C-4272-8F1F-F0C339E4E144}" type="datetime1">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3828" rtl="0" eaLnBrk="1" fontAlgn="base" latinLnBrk="0" hangingPunct="1">
                <a:lnSpc>
                  <a:spcPct val="100000"/>
                </a:lnSpc>
                <a:spcBef>
                  <a:spcPct val="0"/>
                </a:spcBef>
                <a:spcAft>
                  <a:spcPct val="0"/>
                </a:spcAft>
                <a:buClrTx/>
                <a:buSzTx/>
                <a:buFontTx/>
                <a:buNone/>
                <a:tabLst/>
                <a:defRPr/>
              </a:pPr>
              <a:t>12/15/2020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2382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Template-Primary on 201</a:t>
            </a:r>
          </a:p>
        </p:txBody>
      </p:sp>
      <p:sp>
        <p:nvSpPr>
          <p:cNvPr id="6" name="Slide Number Placeholder 5"/>
          <p:cNvSpPr>
            <a:spLocks noGrp="1"/>
          </p:cNvSpPr>
          <p:nvPr>
            <p:ph type="sldNum" sz="quarter" idx="5"/>
          </p:nvPr>
        </p:nvSpPr>
        <p:spPr/>
        <p:txBody>
          <a:bodyPr/>
          <a:lstStyle/>
          <a:p>
            <a:pPr marL="0" marR="0" lvl="0" indent="0" algn="r" defTabSz="922338" rtl="0" eaLnBrk="1" fontAlgn="base" latinLnBrk="0" hangingPunct="1">
              <a:lnSpc>
                <a:spcPct val="100000"/>
              </a:lnSpc>
              <a:spcBef>
                <a:spcPct val="0"/>
              </a:spcBef>
              <a:spcAft>
                <a:spcPct val="0"/>
              </a:spcAft>
              <a:buClrTx/>
              <a:buSzTx/>
              <a:buFontTx/>
              <a:buNone/>
              <a:tabLst/>
              <a:defRPr/>
            </a:pPr>
            <a:fld id="{811516F0-0E1A-47EA-B2F1-E31F66C568B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338"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3273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3_Title Slide with Picture ">
    <p:bg>
      <p:bgPr>
        <a:solidFill>
          <a:schemeClr val="bg1"/>
        </a:solidFill>
        <a:effectLst/>
      </p:bgPr>
    </p:bg>
    <p:spTree>
      <p:nvGrpSpPr>
        <p:cNvPr id="1" name=""/>
        <p:cNvGrpSpPr/>
        <p:nvPr/>
      </p:nvGrpSpPr>
      <p:grpSpPr>
        <a:xfrm>
          <a:off x="0" y="0"/>
          <a:ext cx="0" cy="0"/>
          <a:chOff x="0" y="0"/>
          <a:chExt cx="0" cy="0"/>
        </a:xfrm>
      </p:grpSpPr>
      <p:sp>
        <p:nvSpPr>
          <p:cNvPr id="16" name="Rectangle 15"/>
          <p:cNvSpPr/>
          <p:nvPr userDrawn="1"/>
        </p:nvSpPr>
        <p:spPr>
          <a:xfrm>
            <a:off x="2214749" y="-29688"/>
            <a:ext cx="7048006" cy="5409211"/>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3705101" y="41565"/>
            <a:ext cx="5391398" cy="5101936"/>
          </a:xfrm>
          <a:prstGeom prst="rect">
            <a:avLst/>
          </a:prstGeom>
          <a:gradFill flip="none" rotWithShape="1">
            <a:gsLst>
              <a:gs pos="62000">
                <a:schemeClr val="bg1">
                  <a:alpha val="97000"/>
                </a:schemeClr>
              </a:gs>
              <a:gs pos="100000">
                <a:schemeClr val="bg1"/>
              </a:gs>
              <a:gs pos="0">
                <a:schemeClr val="bg1">
                  <a:alpha val="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6" name="Rectangle 4"/>
          <p:cNvSpPr>
            <a:spLocks noGrp="1" noChangeArrowheads="1"/>
          </p:cNvSpPr>
          <p:nvPr userDrawn="1">
            <p:ph type="ctrTitle" hasCustomPrompt="1"/>
          </p:nvPr>
        </p:nvSpPr>
        <p:spPr bwMode="invGray">
          <a:xfrm>
            <a:off x="338138" y="2525583"/>
            <a:ext cx="7288011" cy="923330"/>
          </a:xfrm>
        </p:spPr>
        <p:txBody>
          <a:bodyPr lIns="0" anchorCtr="0"/>
          <a:lstStyle>
            <a:lvl1pPr marL="0" indent="0" algn="l">
              <a:defRPr sz="6000">
                <a:solidFill>
                  <a:schemeClr val="accent3"/>
                </a:solidFill>
                <a:effectLst/>
              </a:defRPr>
            </a:lvl1pPr>
          </a:lstStyle>
          <a:p>
            <a:r>
              <a:rPr lang="en-US" dirty="0"/>
              <a:t>Course Name</a:t>
            </a:r>
          </a:p>
        </p:txBody>
      </p:sp>
      <p:sp>
        <p:nvSpPr>
          <p:cNvPr id="3077" name="Rectangle 5"/>
          <p:cNvSpPr>
            <a:spLocks noGrp="1" noChangeArrowheads="1"/>
          </p:cNvSpPr>
          <p:nvPr userDrawn="1">
            <p:ph type="subTitle" idx="1" hasCustomPrompt="1"/>
          </p:nvPr>
        </p:nvSpPr>
        <p:spPr bwMode="invGray">
          <a:xfrm>
            <a:off x="314326" y="3734515"/>
            <a:ext cx="6124576" cy="383759"/>
          </a:xfrm>
        </p:spPr>
        <p:txBody>
          <a:bodyPr lIns="0" rIns="0" anchorCtr="0"/>
          <a:lstStyle>
            <a:lvl1pPr marL="63500" indent="0" algn="l">
              <a:buFont typeface="Arial" pitchFamily="34" charset="0"/>
              <a:buNone/>
              <a:defRPr sz="2800" b="1">
                <a:solidFill>
                  <a:schemeClr val="accent3"/>
                </a:solidFill>
                <a:effectLst/>
                <a:latin typeface="Lucida Sans" pitchFamily="34" charset="0"/>
              </a:defRPr>
            </a:lvl1pPr>
          </a:lstStyle>
          <a:p>
            <a:r>
              <a:rPr lang="en-US" dirty="0"/>
              <a:t>Course Code; Delivery Mode</a:t>
            </a:r>
          </a:p>
        </p:txBody>
      </p:sp>
      <p:sp>
        <p:nvSpPr>
          <p:cNvPr id="6" name="Date Placeholder 5"/>
          <p:cNvSpPr>
            <a:spLocks noGrp="1" noChangeArrowheads="1"/>
          </p:cNvSpPr>
          <p:nvPr userDrawn="1">
            <p:ph type="dt" sz="half" idx="10"/>
          </p:nvPr>
        </p:nvSpPr>
        <p:spPr>
          <a:xfrm>
            <a:off x="484188" y="4786313"/>
            <a:ext cx="1550987" cy="357187"/>
          </a:xfrm>
        </p:spPr>
        <p:txBody>
          <a:bodyPr/>
          <a:lstStyle>
            <a:lvl1pPr>
              <a:defRPr sz="1000"/>
            </a:lvl1pPr>
          </a:lstStyle>
          <a:p>
            <a:pPr>
              <a:defRPr/>
            </a:pPr>
            <a:endParaRPr lang="en-US" dirty="0"/>
          </a:p>
        </p:txBody>
      </p:sp>
      <p:sp>
        <p:nvSpPr>
          <p:cNvPr id="7" name="Footer Placeholder 6"/>
          <p:cNvSpPr>
            <a:spLocks noGrp="1" noChangeArrowheads="1"/>
          </p:cNvSpPr>
          <p:nvPr userDrawn="1">
            <p:ph type="ftr" sz="quarter" idx="11"/>
          </p:nvPr>
        </p:nvSpPr>
        <p:spPr>
          <a:xfrm>
            <a:off x="2066925" y="4786313"/>
            <a:ext cx="6100763" cy="357187"/>
          </a:xfrm>
        </p:spPr>
        <p:txBody>
          <a:bodyPr anchorCtr="1"/>
          <a:lstStyle>
            <a:lvl1pPr>
              <a:defRPr sz="1000"/>
            </a:lvl1pPr>
          </a:lstStyle>
          <a:p>
            <a:pPr>
              <a:defRPr/>
            </a:pPr>
            <a:endParaRPr lang="en-US" dirty="0"/>
          </a:p>
        </p:txBody>
      </p:sp>
      <p:sp>
        <p:nvSpPr>
          <p:cNvPr id="8" name="Slide Number Placeholder 7"/>
          <p:cNvSpPr>
            <a:spLocks noGrp="1" noChangeArrowheads="1"/>
          </p:cNvSpPr>
          <p:nvPr userDrawn="1">
            <p:ph type="sldNum" sz="quarter" idx="12"/>
          </p:nvPr>
        </p:nvSpPr>
        <p:spPr>
          <a:xfrm>
            <a:off x="8169275" y="4786313"/>
            <a:ext cx="974725" cy="357187"/>
          </a:xfrm>
        </p:spPr>
        <p:txBody>
          <a:bodyPr/>
          <a:lstStyle>
            <a:lvl1pPr>
              <a:defRPr/>
            </a:lvl1pPr>
          </a:lstStyle>
          <a:p>
            <a:pPr>
              <a:defRPr/>
            </a:pPr>
            <a:fld id="{8B0A684F-8574-4F43-8BC8-46CFB70121F3}" type="slidenum">
              <a:rPr lang="en-US" altLang="en-US"/>
              <a:pPr>
                <a:defRPr/>
              </a:pPr>
              <a:t>‹#›</a:t>
            </a:fld>
            <a:endParaRPr lang="en-US" altLang="en-US" dirty="0"/>
          </a:p>
        </p:txBody>
      </p:sp>
      <p:pic>
        <p:nvPicPr>
          <p:cNvPr id="4" name="Picture 3">
            <a:extLst>
              <a:ext uri="{FF2B5EF4-FFF2-40B4-BE49-F238E27FC236}">
                <a16:creationId xmlns:a16="http://schemas.microsoft.com/office/drawing/2014/main" id="{BBC05152-4B35-4CC5-8BCE-0BDA6D3E5C6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34" y="1385"/>
            <a:ext cx="4683512" cy="1207224"/>
          </a:xfrm>
          <a:prstGeom prst="rect">
            <a:avLst/>
          </a:prstGeom>
        </p:spPr>
      </p:pic>
    </p:spTree>
    <p:extLst>
      <p:ext uri="{BB962C8B-B14F-4D97-AF65-F5344CB8AC3E}">
        <p14:creationId xmlns:p14="http://schemas.microsoft.com/office/powerpoint/2010/main" val="171932251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357687"/>
            <a:ext cx="9144000" cy="563231"/>
          </a:xfrm>
        </p:spPr>
        <p:txBody>
          <a:bodyPr/>
          <a:lstStyle>
            <a:lvl1pPr>
              <a:defRPr sz="3400">
                <a:solidFill>
                  <a:schemeClr val="tx1"/>
                </a:solidFill>
              </a:defRPr>
            </a:lvl1pPr>
          </a:lstStyle>
          <a:p>
            <a:r>
              <a:rPr lang="en-US" dirty="0"/>
              <a:t>Click to edit Master title style</a:t>
            </a:r>
          </a:p>
        </p:txBody>
      </p:sp>
      <p:sp>
        <p:nvSpPr>
          <p:cNvPr id="3"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userDrawn="1">
            <p:ph type="sldNum" sz="quarter" idx="12"/>
          </p:nvPr>
        </p:nvSpPr>
        <p:spPr>
          <a:ln/>
        </p:spPr>
        <p:txBody>
          <a:bodyPr/>
          <a:lstStyle>
            <a:lvl1pPr>
              <a:defRPr/>
            </a:lvl1pPr>
          </a:lstStyle>
          <a:p>
            <a:pPr>
              <a:defRPr/>
            </a:pPr>
            <a:fld id="{4F60C8BF-7D22-47A1-B3FE-6A61CF2C8512}" type="slidenum">
              <a:rPr lang="en-US" altLang="en-US"/>
              <a:pPr>
                <a:defRPr/>
              </a:pPr>
              <a:t>‹#›</a:t>
            </a:fld>
            <a:endParaRPr lang="en-US" altLang="en-US" dirty="0"/>
          </a:p>
        </p:txBody>
      </p:sp>
    </p:spTree>
    <p:extLst>
      <p:ext uri="{BB962C8B-B14F-4D97-AF65-F5344CB8AC3E}">
        <p14:creationId xmlns:p14="http://schemas.microsoft.com/office/powerpoint/2010/main" val="186192227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userDrawn="1">
            <p:ph type="sldNum" sz="quarter" idx="12"/>
          </p:nvPr>
        </p:nvSpPr>
        <p:spPr>
          <a:ln/>
        </p:spPr>
        <p:txBody>
          <a:bodyPr/>
          <a:lstStyle>
            <a:lvl1pPr>
              <a:defRPr/>
            </a:lvl1pPr>
          </a:lstStyle>
          <a:p>
            <a:pPr>
              <a:defRPr/>
            </a:pPr>
            <a:fld id="{2CEFF215-0F23-4388-BC7C-35C93B4C3F19}" type="slidenum">
              <a:rPr lang="en-US" altLang="en-US"/>
              <a:pPr>
                <a:defRPr/>
              </a:pPr>
              <a:t>‹#›</a:t>
            </a:fld>
            <a:endParaRPr lang="en-US" altLang="en-US" dirty="0"/>
          </a:p>
        </p:txBody>
      </p:sp>
      <p:sp>
        <p:nvSpPr>
          <p:cNvPr id="10" name="Title 1">
            <a:extLst>
              <a:ext uri="{FF2B5EF4-FFF2-40B4-BE49-F238E27FC236}">
                <a16:creationId xmlns:a16="http://schemas.microsoft.com/office/drawing/2014/main" id="{4BDEDD21-655D-4CC0-9A04-D596DFA0FBA1}"/>
              </a:ext>
            </a:extLst>
          </p:cNvPr>
          <p:cNvSpPr>
            <a:spLocks noGrp="1"/>
          </p:cNvSpPr>
          <p:nvPr>
            <p:ph type="title" hasCustomPrompt="1"/>
          </p:nvPr>
        </p:nvSpPr>
        <p:spPr>
          <a:xfrm>
            <a:off x="633730" y="180687"/>
            <a:ext cx="8359140" cy="424732"/>
          </a:xfrm>
        </p:spPr>
        <p:txBody>
          <a:bodyPr anchor="ctr"/>
          <a:lstStyle>
            <a:lvl1pPr>
              <a:defRPr>
                <a:solidFill>
                  <a:schemeClr val="bg1"/>
                </a:solidFill>
              </a:defRPr>
            </a:lvl1pPr>
          </a:lstStyle>
          <a:p>
            <a:r>
              <a:rPr lang="en-US" dirty="0"/>
              <a:t>Summary</a:t>
            </a:r>
          </a:p>
        </p:txBody>
      </p:sp>
    </p:spTree>
    <p:extLst>
      <p:ext uri="{BB962C8B-B14F-4D97-AF65-F5344CB8AC3E}">
        <p14:creationId xmlns:p14="http://schemas.microsoft.com/office/powerpoint/2010/main" val="210431146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476324"/>
            <a:ext cx="5486400" cy="867930"/>
          </a:xfrm>
        </p:spPr>
        <p:txBody>
          <a:bodyPr/>
          <a:lstStyle>
            <a:lvl1pPr algn="l">
              <a:defRPr sz="2800" b="1">
                <a:solidFill>
                  <a:schemeClr val="tx1"/>
                </a:solidFill>
              </a:defRPr>
            </a:lvl1pPr>
          </a:lstStyle>
          <a:p>
            <a:r>
              <a:rPr lang="en-US" dirty="0"/>
              <a:t>Click to edit Master title style</a:t>
            </a:r>
          </a:p>
        </p:txBody>
      </p:sp>
      <p:sp>
        <p:nvSpPr>
          <p:cNvPr id="3" name="Picture Placeholder 2"/>
          <p:cNvSpPr>
            <a:spLocks noGrp="1"/>
          </p:cNvSpPr>
          <p:nvPr>
            <p:ph type="pic" idx="1"/>
          </p:nvPr>
        </p:nvSpPr>
        <p:spPr>
          <a:xfrm>
            <a:off x="1792288" y="894917"/>
            <a:ext cx="5486400" cy="5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4400102"/>
            <a:ext cx="5486400" cy="374461"/>
          </a:xfrm>
        </p:spPr>
        <p:txBody>
          <a:bodyPr/>
          <a:lstStyle>
            <a:lvl1pPr marL="0" indent="0">
              <a:buNone/>
              <a:defRPr sz="2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userDrawn="1">
            <p:ph type="sldNum" sz="quarter" idx="12"/>
          </p:nvPr>
        </p:nvSpPr>
        <p:spPr>
          <a:ln/>
        </p:spPr>
        <p:txBody>
          <a:bodyPr/>
          <a:lstStyle>
            <a:lvl1pPr>
              <a:defRPr/>
            </a:lvl1pPr>
          </a:lstStyle>
          <a:p>
            <a:pPr>
              <a:defRPr/>
            </a:pPr>
            <a:fld id="{D161D2A9-3C09-4F2D-9C46-C4360E553264}" type="slidenum">
              <a:rPr lang="en-US" altLang="en-US"/>
              <a:pPr>
                <a:defRPr/>
              </a:pPr>
              <a:t>‹#›</a:t>
            </a:fld>
            <a:endParaRPr lang="en-US" altLang="en-US" dirty="0"/>
          </a:p>
        </p:txBody>
      </p:sp>
    </p:spTree>
    <p:extLst>
      <p:ext uri="{BB962C8B-B14F-4D97-AF65-F5344CB8AC3E}">
        <p14:creationId xmlns:p14="http://schemas.microsoft.com/office/powerpoint/2010/main" val="386346301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userDrawn="1">
            <p:ph type="sldNum" sz="quarter" idx="12"/>
          </p:nvPr>
        </p:nvSpPr>
        <p:spPr>
          <a:ln/>
        </p:spPr>
        <p:txBody>
          <a:bodyPr/>
          <a:lstStyle>
            <a:lvl1pPr>
              <a:defRPr/>
            </a:lvl1pPr>
          </a:lstStyle>
          <a:p>
            <a:pPr>
              <a:defRPr/>
            </a:pPr>
            <a:fld id="{35409FD9-E366-4ABD-AE9B-AE89028787C9}" type="slidenum">
              <a:rPr lang="en-US" altLang="en-US"/>
              <a:pPr>
                <a:defRPr/>
              </a:pPr>
              <a:t>‹#›</a:t>
            </a:fld>
            <a:endParaRPr lang="en-US" altLang="en-US" dirty="0"/>
          </a:p>
        </p:txBody>
      </p:sp>
      <p:sp>
        <p:nvSpPr>
          <p:cNvPr id="7"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
        <p:nvSpPr>
          <p:cNvPr id="8" name="Content Placeholder 2"/>
          <p:cNvSpPr>
            <a:spLocks noGrp="1"/>
          </p:cNvSpPr>
          <p:nvPr>
            <p:ph idx="13" hasCustomPrompt="1"/>
          </p:nvPr>
        </p:nvSpPr>
        <p:spPr>
          <a:xfrm>
            <a:off x="411480" y="1047331"/>
            <a:ext cx="8377428" cy="733534"/>
          </a:xfrm>
        </p:spPr>
        <p:txBody>
          <a:bodyPr anchorCtr="0"/>
          <a:lstStyle>
            <a:lvl1pPr marL="344488" indent="-179388">
              <a:lnSpc>
                <a:spcPts val="2200"/>
              </a:lnSpc>
              <a:spcBef>
                <a:spcPts val="600"/>
              </a:spcBef>
              <a:buSzPct val="100000"/>
              <a:buFont typeface="Arial" pitchFamily="34" charset="0"/>
              <a:buChar char="•"/>
              <a:defRPr sz="2400" b="0">
                <a:solidFill>
                  <a:schemeClr val="tx1"/>
                </a:solidFill>
              </a:defRPr>
            </a:lvl1pPr>
            <a:lvl2pPr marL="509588" indent="-165100">
              <a:spcBef>
                <a:spcPts val="400"/>
              </a:spcBef>
              <a:buSzPct val="75000"/>
              <a:buFont typeface="Lucida Sans" panose="020B0602030504020204" pitchFamily="34" charset="0"/>
              <a:buChar char="–"/>
              <a:defRPr sz="1800"/>
            </a:lvl2pPr>
            <a:lvl3pPr marL="795337" indent="-219456">
              <a:spcBef>
                <a:spcPts val="400"/>
              </a:spcBef>
              <a:buSzPct val="100000"/>
              <a:buFont typeface="Arial" panose="020B0604020202020204" pitchFamily="34" charset="0"/>
              <a:buChar char="•"/>
              <a:defRPr sz="1600"/>
            </a:lvl3pPr>
            <a:lvl4pPr marL="914400" indent="-165100">
              <a:spcBef>
                <a:spcPts val="400"/>
              </a:spcBef>
              <a:buSzPct val="100000"/>
              <a:buFont typeface="Lucida Sans" panose="020B0602030504020204" pitchFamily="34" charset="0"/>
              <a:buChar char="–"/>
              <a:defRPr sz="1400"/>
            </a:lvl4pPr>
            <a:lvl5pPr marL="1079500" indent="-165100">
              <a:spcBef>
                <a:spcPts val="400"/>
              </a:spcBef>
              <a:buSzPct val="100000"/>
              <a:buFont typeface="Arial" pitchFamily="34" charset="0"/>
              <a:buChar char="•"/>
              <a:defRPr sz="1400"/>
            </a:lvl5pPr>
          </a:lstStyle>
          <a:p>
            <a:pPr lvl="0"/>
            <a:r>
              <a:rPr lang="en-US" dirty="0"/>
              <a:t>Click to edit Master text styles</a:t>
            </a:r>
          </a:p>
          <a:p>
            <a:pPr lvl="0"/>
            <a:endParaRPr lang="en-US" dirty="0"/>
          </a:p>
        </p:txBody>
      </p:sp>
    </p:spTree>
    <p:extLst>
      <p:ext uri="{BB962C8B-B14F-4D97-AF65-F5344CB8AC3E}">
        <p14:creationId xmlns:p14="http://schemas.microsoft.com/office/powerpoint/2010/main" val="116522821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19"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136811918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98081036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38550023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91261140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47942283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91096829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Picture Frame Slide Divider">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85781473-C2AF-42D9-959D-831206CAA391}"/>
              </a:ext>
            </a:extLst>
          </p:cNvPr>
          <p:cNvSpPr>
            <a:spLocks noGrp="1" noChangeArrowheads="1"/>
          </p:cNvSpPr>
          <p:nvPr>
            <p:ph type="ctrTitle" hasCustomPrompt="1"/>
          </p:nvPr>
        </p:nvSpPr>
        <p:spPr bwMode="invGray">
          <a:xfrm>
            <a:off x="252414" y="2370868"/>
            <a:ext cx="4764859" cy="1034129"/>
          </a:xfrm>
        </p:spPr>
        <p:txBody>
          <a:bodyPr lIns="0" rIns="0" anchorCtr="0"/>
          <a:lstStyle>
            <a:lvl1pPr marL="0" indent="0" algn="l">
              <a:defRPr sz="3400">
                <a:solidFill>
                  <a:schemeClr val="tx1"/>
                </a:solidFill>
                <a:effectLst/>
              </a:defRPr>
            </a:lvl1pPr>
          </a:lstStyle>
          <a:p>
            <a:r>
              <a:rPr lang="en-US" dirty="0"/>
              <a:t>Click to enter the topic name</a:t>
            </a:r>
          </a:p>
        </p:txBody>
      </p:sp>
      <p:sp>
        <p:nvSpPr>
          <p:cNvPr id="9" name="Freeform 6">
            <a:extLst>
              <a:ext uri="{FF2B5EF4-FFF2-40B4-BE49-F238E27FC236}">
                <a16:creationId xmlns:a16="http://schemas.microsoft.com/office/drawing/2014/main" id="{732C67F3-5CA6-486A-90F4-5AA00FA4AF6E}"/>
              </a:ext>
            </a:extLst>
          </p:cNvPr>
          <p:cNvSpPr>
            <a:spLocks/>
          </p:cNvSpPr>
          <p:nvPr userDrawn="1"/>
        </p:nvSpPr>
        <p:spPr bwMode="gray">
          <a:xfrm>
            <a:off x="4941099" y="989661"/>
            <a:ext cx="167216" cy="3797300"/>
          </a:xfrm>
          <a:custGeom>
            <a:avLst/>
            <a:gdLst>
              <a:gd name="T0" fmla="*/ 0 w 94692"/>
              <a:gd name="T1" fmla="*/ 0 h 3865545"/>
              <a:gd name="T2" fmla="*/ 0 w 94692"/>
              <a:gd name="T3" fmla="*/ 0 h 3865545"/>
              <a:gd name="T4" fmla="*/ 124765 w 94692"/>
              <a:gd name="T5" fmla="*/ 0 h 3865545"/>
              <a:gd name="T6" fmla="*/ 124765 w 94692"/>
              <a:gd name="T7" fmla="*/ 3797010 h 3865545"/>
              <a:gd name="T8" fmla="*/ 0 w 94692"/>
              <a:gd name="T9" fmla="*/ 3797010 h 3865545"/>
              <a:gd name="T10" fmla="*/ 0 w 94692"/>
              <a:gd name="T11" fmla="*/ 3797010 h 38655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692" h="3865545">
                <a:moveTo>
                  <a:pt x="0" y="0"/>
                </a:moveTo>
                <a:lnTo>
                  <a:pt x="0" y="0"/>
                </a:lnTo>
                <a:lnTo>
                  <a:pt x="94692" y="0"/>
                </a:lnTo>
                <a:lnTo>
                  <a:pt x="94692" y="3865545"/>
                </a:lnTo>
                <a:lnTo>
                  <a:pt x="0" y="3865545"/>
                </a:lnTo>
              </a:path>
            </a:pathLst>
          </a:custGeom>
          <a:noFill/>
          <a:ln w="25400" cap="flat" cmpd="sng" algn="ctr">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defTabSz="457200" fontAlgn="base">
              <a:lnSpc>
                <a:spcPct val="90000"/>
              </a:lnSpc>
              <a:spcBef>
                <a:spcPct val="0"/>
              </a:spcBef>
              <a:spcAft>
                <a:spcPct val="0"/>
              </a:spcAft>
            </a:pPr>
            <a:endParaRPr lang="en-US" dirty="0">
              <a:solidFill>
                <a:srgbClr val="070605"/>
              </a:solidFill>
            </a:endParaRPr>
          </a:p>
        </p:txBody>
      </p:sp>
      <p:pic>
        <p:nvPicPr>
          <p:cNvPr id="5" name="Content Placeholder 8">
            <a:extLst>
              <a:ext uri="{FF2B5EF4-FFF2-40B4-BE49-F238E27FC236}">
                <a16:creationId xmlns:a16="http://schemas.microsoft.com/office/drawing/2014/main" id="{8502AE71-612B-40DF-86A1-CE4DC348A3C4}"/>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bwMode="black">
          <a:xfrm>
            <a:off x="5119198" y="1277808"/>
            <a:ext cx="4024802" cy="302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9442099"/>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48DEC-7677-4C7D-B858-3B75BBAB2301}"/>
              </a:ext>
            </a:extLst>
          </p:cNvPr>
          <p:cNvSpPr>
            <a:spLocks noGrp="1"/>
          </p:cNvSpPr>
          <p:nvPr>
            <p:ph type="title"/>
          </p:nvPr>
        </p:nvSpPr>
        <p:spPr>
          <a:xfrm>
            <a:off x="241300" y="114632"/>
            <a:ext cx="9144000" cy="563231"/>
          </a:xfrm>
        </p:spPr>
        <p:txBody>
          <a:bodyPr/>
          <a:lstStyle>
            <a:lvl1pPr>
              <a:defRPr lang="en-US" sz="3400" b="1" i="0" u="none" kern="0" dirty="0">
                <a:solidFill>
                  <a:schemeClr val="bg1"/>
                </a:solidFill>
                <a:latin typeface="Lucida Sans" pitchFamily="34" charset="0"/>
                <a:ea typeface="+mj-ea"/>
                <a:cs typeface="+mj-cs"/>
              </a:defRPr>
            </a:lvl1pPr>
          </a:lstStyle>
          <a:p>
            <a:r>
              <a:rPr lang="en-US" dirty="0"/>
              <a:t>Click to edit Master title style</a:t>
            </a:r>
          </a:p>
        </p:txBody>
      </p:sp>
      <p:sp>
        <p:nvSpPr>
          <p:cNvPr id="3" name="Date Placeholder 2">
            <a:extLst>
              <a:ext uri="{FF2B5EF4-FFF2-40B4-BE49-F238E27FC236}">
                <a16:creationId xmlns:a16="http://schemas.microsoft.com/office/drawing/2014/main" id="{0DDFD6B5-95F1-40BA-8829-9E6578E5232E}"/>
              </a:ext>
            </a:extLst>
          </p:cNvPr>
          <p:cNvSpPr>
            <a:spLocks noGrp="1"/>
          </p:cNvSpPr>
          <p:nvPr>
            <p:ph type="dt" sz="half" idx="10"/>
          </p:nvPr>
        </p:nvSpPr>
        <p:spPr/>
        <p:txBody>
          <a:bodyPr/>
          <a:lstStyle/>
          <a:p>
            <a:pPr>
              <a:defRPr/>
            </a:pPr>
            <a:endParaRPr lang="en-US" dirty="0"/>
          </a:p>
        </p:txBody>
      </p:sp>
      <p:sp>
        <p:nvSpPr>
          <p:cNvPr id="4" name="Footer Placeholder 3">
            <a:extLst>
              <a:ext uri="{FF2B5EF4-FFF2-40B4-BE49-F238E27FC236}">
                <a16:creationId xmlns:a16="http://schemas.microsoft.com/office/drawing/2014/main" id="{556DEAC4-24F5-44BA-96A2-BAB6F6ED4E20}"/>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20217A30-BEF9-437B-BBF3-08FFC39FEE23}"/>
              </a:ext>
            </a:extLst>
          </p:cNvPr>
          <p:cNvSpPr>
            <a:spLocks noGrp="1"/>
          </p:cNvSpPr>
          <p:nvPr>
            <p:ph type="sldNum" sz="quarter" idx="12"/>
          </p:nvPr>
        </p:nvSpPr>
        <p:spPr/>
        <p:txBody>
          <a:bodyPr/>
          <a:lstStyle/>
          <a:p>
            <a:pPr>
              <a:defRPr/>
            </a:pPr>
            <a:fld id="{E5555556-BDE3-4646-BF72-FCA2853FC699}" type="slidenum">
              <a:rPr lang="en-US" altLang="en-US" smtClean="0"/>
              <a:pPr>
                <a:defRPr/>
              </a:pPr>
              <a:t>‹#›</a:t>
            </a:fld>
            <a:endParaRPr lang="en-US" altLang="en-US" dirty="0"/>
          </a:p>
        </p:txBody>
      </p:sp>
      <p:sp>
        <p:nvSpPr>
          <p:cNvPr id="7" name="Table Placeholder 6">
            <a:extLst>
              <a:ext uri="{FF2B5EF4-FFF2-40B4-BE49-F238E27FC236}">
                <a16:creationId xmlns:a16="http://schemas.microsoft.com/office/drawing/2014/main" id="{755C62EE-800B-4663-86F9-C5C210CBE4FC}"/>
              </a:ext>
            </a:extLst>
          </p:cNvPr>
          <p:cNvSpPr>
            <a:spLocks noGrp="1"/>
          </p:cNvSpPr>
          <p:nvPr>
            <p:ph type="tbl" sz="quarter" idx="13"/>
          </p:nvPr>
        </p:nvSpPr>
        <p:spPr>
          <a:xfrm>
            <a:off x="1414462" y="1058611"/>
            <a:ext cx="6797675" cy="2590800"/>
          </a:xfrm>
        </p:spPr>
        <p:txBody>
          <a:bodyPr/>
          <a:lstStyle/>
          <a:p>
            <a:endParaRPr lang="en-US" dirty="0"/>
          </a:p>
        </p:txBody>
      </p:sp>
    </p:spTree>
    <p:extLst>
      <p:ext uri="{BB962C8B-B14F-4D97-AF65-F5344CB8AC3E}">
        <p14:creationId xmlns:p14="http://schemas.microsoft.com/office/powerpoint/2010/main" val="54247072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Picture Frame Slide Divider">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85781473-C2AF-42D9-959D-831206CAA391}"/>
              </a:ext>
            </a:extLst>
          </p:cNvPr>
          <p:cNvSpPr>
            <a:spLocks noGrp="1" noChangeArrowheads="1"/>
          </p:cNvSpPr>
          <p:nvPr>
            <p:ph type="ctrTitle" hasCustomPrompt="1"/>
          </p:nvPr>
        </p:nvSpPr>
        <p:spPr bwMode="invGray">
          <a:xfrm>
            <a:off x="252414" y="2370868"/>
            <a:ext cx="4764859" cy="1034129"/>
          </a:xfrm>
        </p:spPr>
        <p:txBody>
          <a:bodyPr lIns="0" rIns="0" anchorCtr="0"/>
          <a:lstStyle>
            <a:lvl1pPr marL="0" indent="0" algn="l">
              <a:defRPr sz="3400">
                <a:solidFill>
                  <a:schemeClr val="tx1"/>
                </a:solidFill>
                <a:effectLst/>
              </a:defRPr>
            </a:lvl1pPr>
          </a:lstStyle>
          <a:p>
            <a:r>
              <a:rPr lang="en-US" dirty="0"/>
              <a:t>Click to enter the topic name</a:t>
            </a:r>
          </a:p>
        </p:txBody>
      </p:sp>
      <p:sp>
        <p:nvSpPr>
          <p:cNvPr id="9" name="Freeform 6">
            <a:extLst>
              <a:ext uri="{FF2B5EF4-FFF2-40B4-BE49-F238E27FC236}">
                <a16:creationId xmlns:a16="http://schemas.microsoft.com/office/drawing/2014/main" id="{732C67F3-5CA6-486A-90F4-5AA00FA4AF6E}"/>
              </a:ext>
            </a:extLst>
          </p:cNvPr>
          <p:cNvSpPr>
            <a:spLocks/>
          </p:cNvSpPr>
          <p:nvPr userDrawn="1"/>
        </p:nvSpPr>
        <p:spPr bwMode="gray">
          <a:xfrm>
            <a:off x="4941099" y="989661"/>
            <a:ext cx="167216" cy="3797300"/>
          </a:xfrm>
          <a:custGeom>
            <a:avLst/>
            <a:gdLst>
              <a:gd name="T0" fmla="*/ 0 w 94692"/>
              <a:gd name="T1" fmla="*/ 0 h 3865545"/>
              <a:gd name="T2" fmla="*/ 0 w 94692"/>
              <a:gd name="T3" fmla="*/ 0 h 3865545"/>
              <a:gd name="T4" fmla="*/ 124765 w 94692"/>
              <a:gd name="T5" fmla="*/ 0 h 3865545"/>
              <a:gd name="T6" fmla="*/ 124765 w 94692"/>
              <a:gd name="T7" fmla="*/ 3797010 h 3865545"/>
              <a:gd name="T8" fmla="*/ 0 w 94692"/>
              <a:gd name="T9" fmla="*/ 3797010 h 3865545"/>
              <a:gd name="T10" fmla="*/ 0 w 94692"/>
              <a:gd name="T11" fmla="*/ 3797010 h 38655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692" h="3865545">
                <a:moveTo>
                  <a:pt x="0" y="0"/>
                </a:moveTo>
                <a:lnTo>
                  <a:pt x="0" y="0"/>
                </a:lnTo>
                <a:lnTo>
                  <a:pt x="94692" y="0"/>
                </a:lnTo>
                <a:lnTo>
                  <a:pt x="94692" y="3865545"/>
                </a:lnTo>
                <a:lnTo>
                  <a:pt x="0" y="3865545"/>
                </a:lnTo>
              </a:path>
            </a:pathLst>
          </a:custGeom>
          <a:noFill/>
          <a:ln w="25400" cap="flat" cmpd="sng" algn="ctr">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pPr marL="0" marR="0" lvl="0" indent="0" algn="ctr" defTabSz="457200"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70605"/>
              </a:solidFill>
              <a:effectLst/>
              <a:uLnTx/>
              <a:uFillTx/>
              <a:latin typeface="Arial" panose="020B0604020202020204" pitchFamily="34" charset="0"/>
              <a:ea typeface="+mn-ea"/>
              <a:cs typeface="+mn-cs"/>
            </a:endParaRPr>
          </a:p>
        </p:txBody>
      </p:sp>
      <p:pic>
        <p:nvPicPr>
          <p:cNvPr id="5" name="Content Placeholder 8">
            <a:extLst>
              <a:ext uri="{FF2B5EF4-FFF2-40B4-BE49-F238E27FC236}">
                <a16:creationId xmlns:a16="http://schemas.microsoft.com/office/drawing/2014/main" id="{8502AE71-612B-40DF-86A1-CE4DC348A3C4}"/>
              </a:ext>
              <a:ext uri="{C183D7F6-B498-43B3-948B-1728B52AA6E4}">
                <adec:decorative xmlns:adec="http://schemas.microsoft.com/office/drawing/2017/decorative" val="1"/>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bwMode="black">
          <a:xfrm>
            <a:off x="5119198" y="1277808"/>
            <a:ext cx="4024802" cy="302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a:extLst>
              <a:ext uri="{FF2B5EF4-FFF2-40B4-BE49-F238E27FC236}">
                <a16:creationId xmlns:a16="http://schemas.microsoft.com/office/drawing/2014/main" id="{0E3E282D-CE12-437A-9B09-D70D557473C1}"/>
              </a:ext>
            </a:extLst>
          </p:cNvPr>
          <p:cNvSpPr>
            <a:spLocks noGrp="1"/>
          </p:cNvSpPr>
          <p:nvPr>
            <p:ph type="body" sz="quarter" idx="10"/>
          </p:nvPr>
        </p:nvSpPr>
        <p:spPr>
          <a:xfrm>
            <a:off x="6275388" y="2806700"/>
            <a:ext cx="1614487" cy="938719"/>
          </a:xfrm>
        </p:spPr>
        <p:txBody>
          <a:bodyPr/>
          <a:lstStyle/>
          <a:p>
            <a:pPr lvl="0"/>
            <a:r>
              <a:rPr lang="en-US" dirty="0"/>
              <a:t>Click to edit Master text styles</a:t>
            </a:r>
          </a:p>
        </p:txBody>
      </p:sp>
      <p:sp>
        <p:nvSpPr>
          <p:cNvPr id="4" name="Text Placeholder 3">
            <a:extLst>
              <a:ext uri="{FF2B5EF4-FFF2-40B4-BE49-F238E27FC236}">
                <a16:creationId xmlns:a16="http://schemas.microsoft.com/office/drawing/2014/main" id="{DABA90C0-15A8-49EB-85EF-0F4046FA8DAC}"/>
              </a:ext>
            </a:extLst>
          </p:cNvPr>
          <p:cNvSpPr>
            <a:spLocks noGrp="1"/>
          </p:cNvSpPr>
          <p:nvPr>
            <p:ph type="body" sz="quarter" idx="11"/>
          </p:nvPr>
        </p:nvSpPr>
        <p:spPr>
          <a:xfrm>
            <a:off x="860425" y="1360488"/>
            <a:ext cx="3482975" cy="656590"/>
          </a:xfrm>
        </p:spPr>
        <p:txBody>
          <a:bodyPr/>
          <a:lstStyle>
            <a:lvl2pPr marL="165100" indent="0">
              <a:buNone/>
              <a:defRPr/>
            </a:lvl2pPr>
          </a:lstStyle>
          <a:p>
            <a:pPr lvl="0"/>
            <a:r>
              <a:rPr lang="en-US" dirty="0"/>
              <a:t>Click to edit Master text styles</a:t>
            </a:r>
          </a:p>
        </p:txBody>
      </p:sp>
    </p:spTree>
    <p:extLst>
      <p:ext uri="{BB962C8B-B14F-4D97-AF65-F5344CB8AC3E}">
        <p14:creationId xmlns:p14="http://schemas.microsoft.com/office/powerpoint/2010/main" val="171068768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3_Title Slide with Picture ">
    <p:bg>
      <p:bgPr>
        <a:solidFill>
          <a:schemeClr val="bg1"/>
        </a:solidFill>
        <a:effectLst/>
      </p:bgPr>
    </p:bg>
    <p:spTree>
      <p:nvGrpSpPr>
        <p:cNvPr id="1" name=""/>
        <p:cNvGrpSpPr/>
        <p:nvPr/>
      </p:nvGrpSpPr>
      <p:grpSpPr>
        <a:xfrm>
          <a:off x="0" y="0"/>
          <a:ext cx="0" cy="0"/>
          <a:chOff x="0" y="0"/>
          <a:chExt cx="0" cy="0"/>
        </a:xfrm>
      </p:grpSpPr>
      <p:sp>
        <p:nvSpPr>
          <p:cNvPr id="16" name="Rectangle 15"/>
          <p:cNvSpPr/>
          <p:nvPr userDrawn="1"/>
        </p:nvSpPr>
        <p:spPr>
          <a:xfrm>
            <a:off x="2214749" y="-29688"/>
            <a:ext cx="7048006" cy="5409211"/>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3705101" y="41565"/>
            <a:ext cx="5391398" cy="5101936"/>
          </a:xfrm>
          <a:prstGeom prst="rect">
            <a:avLst/>
          </a:prstGeom>
          <a:gradFill flip="none" rotWithShape="1">
            <a:gsLst>
              <a:gs pos="62000">
                <a:schemeClr val="bg1">
                  <a:alpha val="97000"/>
                </a:schemeClr>
              </a:gs>
              <a:gs pos="100000">
                <a:schemeClr val="bg1"/>
              </a:gs>
              <a:gs pos="0">
                <a:schemeClr val="bg1">
                  <a:alpha val="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6" name="Rectangle 4"/>
          <p:cNvSpPr>
            <a:spLocks noGrp="1" noChangeArrowheads="1"/>
          </p:cNvSpPr>
          <p:nvPr userDrawn="1">
            <p:ph type="ctrTitle" hasCustomPrompt="1"/>
          </p:nvPr>
        </p:nvSpPr>
        <p:spPr bwMode="invGray">
          <a:xfrm>
            <a:off x="338138" y="2525583"/>
            <a:ext cx="7288011" cy="923330"/>
          </a:xfrm>
        </p:spPr>
        <p:txBody>
          <a:bodyPr lIns="0" anchorCtr="0"/>
          <a:lstStyle>
            <a:lvl1pPr marL="0" indent="0" algn="l">
              <a:defRPr sz="6000">
                <a:solidFill>
                  <a:schemeClr val="accent3"/>
                </a:solidFill>
                <a:effectLst/>
              </a:defRPr>
            </a:lvl1pPr>
          </a:lstStyle>
          <a:p>
            <a:r>
              <a:rPr lang="en-US" dirty="0"/>
              <a:t>Course Name</a:t>
            </a:r>
          </a:p>
        </p:txBody>
      </p:sp>
      <p:sp>
        <p:nvSpPr>
          <p:cNvPr id="3077" name="Rectangle 5"/>
          <p:cNvSpPr>
            <a:spLocks noGrp="1" noChangeArrowheads="1"/>
          </p:cNvSpPr>
          <p:nvPr userDrawn="1">
            <p:ph type="subTitle" idx="1" hasCustomPrompt="1"/>
          </p:nvPr>
        </p:nvSpPr>
        <p:spPr bwMode="invGray">
          <a:xfrm>
            <a:off x="314326" y="3734515"/>
            <a:ext cx="6124576" cy="383759"/>
          </a:xfrm>
        </p:spPr>
        <p:txBody>
          <a:bodyPr lIns="0" rIns="0" anchorCtr="0"/>
          <a:lstStyle>
            <a:lvl1pPr marL="63500" indent="0" algn="l">
              <a:buFont typeface="Arial" pitchFamily="34" charset="0"/>
              <a:buNone/>
              <a:defRPr sz="2800" b="1">
                <a:solidFill>
                  <a:schemeClr val="accent3"/>
                </a:solidFill>
                <a:effectLst/>
                <a:latin typeface="Lucida Sans" pitchFamily="34" charset="0"/>
              </a:defRPr>
            </a:lvl1pPr>
          </a:lstStyle>
          <a:p>
            <a:r>
              <a:rPr lang="en-US" dirty="0"/>
              <a:t>Course Code; Delivery Mode</a:t>
            </a:r>
          </a:p>
        </p:txBody>
      </p:sp>
      <p:sp>
        <p:nvSpPr>
          <p:cNvPr id="6" name="Date Placeholder 5"/>
          <p:cNvSpPr>
            <a:spLocks noGrp="1" noChangeArrowheads="1"/>
          </p:cNvSpPr>
          <p:nvPr userDrawn="1">
            <p:ph type="dt" sz="half" idx="10"/>
          </p:nvPr>
        </p:nvSpPr>
        <p:spPr>
          <a:xfrm>
            <a:off x="484188" y="4786313"/>
            <a:ext cx="1550987" cy="357187"/>
          </a:xfrm>
        </p:spPr>
        <p:txBody>
          <a:bodyPr/>
          <a:lstStyle>
            <a:lvl1pPr>
              <a:defRPr sz="1000"/>
            </a:lvl1pPr>
          </a:lstStyle>
          <a:p>
            <a:pPr>
              <a:defRPr/>
            </a:pPr>
            <a:endParaRPr lang="en-US" dirty="0"/>
          </a:p>
        </p:txBody>
      </p:sp>
      <p:sp>
        <p:nvSpPr>
          <p:cNvPr id="7" name="Footer Placeholder 6"/>
          <p:cNvSpPr>
            <a:spLocks noGrp="1" noChangeArrowheads="1"/>
          </p:cNvSpPr>
          <p:nvPr userDrawn="1">
            <p:ph type="ftr" sz="quarter" idx="11"/>
          </p:nvPr>
        </p:nvSpPr>
        <p:spPr>
          <a:xfrm>
            <a:off x="2066925" y="4786313"/>
            <a:ext cx="6100763" cy="357187"/>
          </a:xfrm>
        </p:spPr>
        <p:txBody>
          <a:bodyPr anchorCtr="1"/>
          <a:lstStyle>
            <a:lvl1pPr>
              <a:defRPr sz="1000"/>
            </a:lvl1pPr>
          </a:lstStyle>
          <a:p>
            <a:pPr>
              <a:defRPr/>
            </a:pPr>
            <a:endParaRPr lang="en-US" dirty="0"/>
          </a:p>
        </p:txBody>
      </p:sp>
      <p:sp>
        <p:nvSpPr>
          <p:cNvPr id="8" name="Slide Number Placeholder 7"/>
          <p:cNvSpPr>
            <a:spLocks noGrp="1" noChangeArrowheads="1"/>
          </p:cNvSpPr>
          <p:nvPr userDrawn="1">
            <p:ph type="sldNum" sz="quarter" idx="12"/>
          </p:nvPr>
        </p:nvSpPr>
        <p:spPr>
          <a:xfrm>
            <a:off x="8169275" y="4786313"/>
            <a:ext cx="974725" cy="357187"/>
          </a:xfrm>
        </p:spPr>
        <p:txBody>
          <a:bodyPr/>
          <a:lstStyle>
            <a:lvl1pPr>
              <a:defRPr/>
            </a:lvl1pPr>
          </a:lstStyle>
          <a:p>
            <a:pPr>
              <a:defRPr/>
            </a:pPr>
            <a:fld id="{8B0A684F-8574-4F43-8BC8-46CFB70121F3}" type="slidenum">
              <a:rPr lang="en-US" altLang="en-US"/>
              <a:pPr>
                <a:defRPr/>
              </a:pPr>
              <a:t>‹#›</a:t>
            </a:fld>
            <a:endParaRPr lang="en-US" altLang="en-US" dirty="0"/>
          </a:p>
        </p:txBody>
      </p:sp>
      <p:pic>
        <p:nvPicPr>
          <p:cNvPr id="4" name="Picture 3">
            <a:extLst>
              <a:ext uri="{FF2B5EF4-FFF2-40B4-BE49-F238E27FC236}">
                <a16:creationId xmlns:a16="http://schemas.microsoft.com/office/drawing/2014/main" id="{BBC05152-4B35-4CC5-8BCE-0BDA6D3E5C6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34" y="1385"/>
            <a:ext cx="4683512" cy="1207224"/>
          </a:xfrm>
          <a:prstGeom prst="rect">
            <a:avLst/>
          </a:prstGeom>
        </p:spPr>
      </p:pic>
    </p:spTree>
    <p:extLst>
      <p:ext uri="{BB962C8B-B14F-4D97-AF65-F5344CB8AC3E}">
        <p14:creationId xmlns:p14="http://schemas.microsoft.com/office/powerpoint/2010/main" val="4252890764"/>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Picture Frame Slide Divider">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85781473-C2AF-42D9-959D-831206CAA391}"/>
              </a:ext>
            </a:extLst>
          </p:cNvPr>
          <p:cNvSpPr>
            <a:spLocks noGrp="1" noChangeArrowheads="1"/>
          </p:cNvSpPr>
          <p:nvPr>
            <p:ph type="ctrTitle" hasCustomPrompt="1"/>
          </p:nvPr>
        </p:nvSpPr>
        <p:spPr bwMode="invGray">
          <a:xfrm>
            <a:off x="252414" y="2370868"/>
            <a:ext cx="4764859" cy="1034129"/>
          </a:xfrm>
        </p:spPr>
        <p:txBody>
          <a:bodyPr lIns="0" rIns="0" anchorCtr="0"/>
          <a:lstStyle>
            <a:lvl1pPr marL="0" indent="0" algn="l">
              <a:defRPr sz="3400">
                <a:solidFill>
                  <a:schemeClr val="tx1"/>
                </a:solidFill>
                <a:effectLst/>
              </a:defRPr>
            </a:lvl1pPr>
          </a:lstStyle>
          <a:p>
            <a:r>
              <a:rPr lang="en-US" dirty="0"/>
              <a:t>Click to enter the topic name</a:t>
            </a:r>
          </a:p>
        </p:txBody>
      </p:sp>
      <p:sp>
        <p:nvSpPr>
          <p:cNvPr id="9" name="Freeform 6">
            <a:extLst>
              <a:ext uri="{FF2B5EF4-FFF2-40B4-BE49-F238E27FC236}">
                <a16:creationId xmlns:a16="http://schemas.microsoft.com/office/drawing/2014/main" id="{732C67F3-5CA6-486A-90F4-5AA00FA4AF6E}"/>
              </a:ext>
            </a:extLst>
          </p:cNvPr>
          <p:cNvSpPr>
            <a:spLocks/>
          </p:cNvSpPr>
          <p:nvPr userDrawn="1"/>
        </p:nvSpPr>
        <p:spPr bwMode="gray">
          <a:xfrm>
            <a:off x="4941099" y="989661"/>
            <a:ext cx="167216" cy="3797300"/>
          </a:xfrm>
          <a:custGeom>
            <a:avLst/>
            <a:gdLst>
              <a:gd name="T0" fmla="*/ 0 w 94692"/>
              <a:gd name="T1" fmla="*/ 0 h 3865545"/>
              <a:gd name="T2" fmla="*/ 0 w 94692"/>
              <a:gd name="T3" fmla="*/ 0 h 3865545"/>
              <a:gd name="T4" fmla="*/ 124765 w 94692"/>
              <a:gd name="T5" fmla="*/ 0 h 3865545"/>
              <a:gd name="T6" fmla="*/ 124765 w 94692"/>
              <a:gd name="T7" fmla="*/ 3797010 h 3865545"/>
              <a:gd name="T8" fmla="*/ 0 w 94692"/>
              <a:gd name="T9" fmla="*/ 3797010 h 3865545"/>
              <a:gd name="T10" fmla="*/ 0 w 94692"/>
              <a:gd name="T11" fmla="*/ 3797010 h 38655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692" h="3865545">
                <a:moveTo>
                  <a:pt x="0" y="0"/>
                </a:moveTo>
                <a:lnTo>
                  <a:pt x="0" y="0"/>
                </a:lnTo>
                <a:lnTo>
                  <a:pt x="94692" y="0"/>
                </a:lnTo>
                <a:lnTo>
                  <a:pt x="94692" y="3865545"/>
                </a:lnTo>
                <a:lnTo>
                  <a:pt x="0" y="3865545"/>
                </a:lnTo>
              </a:path>
            </a:pathLst>
          </a:custGeom>
          <a:noFill/>
          <a:ln w="25400" cap="flat" cmpd="sng" algn="ctr">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defTabSz="457200" fontAlgn="base">
              <a:lnSpc>
                <a:spcPct val="90000"/>
              </a:lnSpc>
              <a:spcBef>
                <a:spcPct val="0"/>
              </a:spcBef>
              <a:spcAft>
                <a:spcPct val="0"/>
              </a:spcAft>
            </a:pPr>
            <a:endParaRPr lang="en-US" dirty="0">
              <a:solidFill>
                <a:srgbClr val="070605"/>
              </a:solidFill>
            </a:endParaRPr>
          </a:p>
        </p:txBody>
      </p:sp>
      <p:pic>
        <p:nvPicPr>
          <p:cNvPr id="5" name="Content Placeholder 8">
            <a:extLst>
              <a:ext uri="{FF2B5EF4-FFF2-40B4-BE49-F238E27FC236}">
                <a16:creationId xmlns:a16="http://schemas.microsoft.com/office/drawing/2014/main" id="{8502AE71-612B-40DF-86A1-CE4DC348A3C4}"/>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bwMode="black">
          <a:xfrm>
            <a:off x="5119198" y="1277808"/>
            <a:ext cx="4024802" cy="302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765119"/>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Picture Frame Slide Divider">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85781473-C2AF-42D9-959D-831206CAA391}"/>
              </a:ext>
            </a:extLst>
          </p:cNvPr>
          <p:cNvSpPr>
            <a:spLocks noGrp="1" noChangeArrowheads="1"/>
          </p:cNvSpPr>
          <p:nvPr>
            <p:ph type="ctrTitle" hasCustomPrompt="1"/>
          </p:nvPr>
        </p:nvSpPr>
        <p:spPr bwMode="invGray">
          <a:xfrm>
            <a:off x="252414" y="2857446"/>
            <a:ext cx="8267118" cy="563231"/>
          </a:xfrm>
        </p:spPr>
        <p:txBody>
          <a:bodyPr lIns="0" rIns="0" anchor="t" anchorCtr="0"/>
          <a:lstStyle>
            <a:lvl1pPr marL="0" indent="0" algn="l">
              <a:defRPr sz="3400">
                <a:solidFill>
                  <a:schemeClr val="tx1"/>
                </a:solidFill>
                <a:effectLst/>
              </a:defRPr>
            </a:lvl1pPr>
          </a:lstStyle>
          <a:p>
            <a:r>
              <a:rPr lang="en-US" dirty="0"/>
              <a:t>Click to enter the module name</a:t>
            </a:r>
          </a:p>
        </p:txBody>
      </p:sp>
      <p:grpSp>
        <p:nvGrpSpPr>
          <p:cNvPr id="8" name="Group 7">
            <a:extLst>
              <a:ext uri="{FF2B5EF4-FFF2-40B4-BE49-F238E27FC236}">
                <a16:creationId xmlns:a16="http://schemas.microsoft.com/office/drawing/2014/main" id="{E7DD40EB-3F47-4D8D-9D30-587B68986A5B}"/>
              </a:ext>
            </a:extLst>
          </p:cNvPr>
          <p:cNvGrpSpPr/>
          <p:nvPr userDrawn="1"/>
        </p:nvGrpSpPr>
        <p:grpSpPr>
          <a:xfrm>
            <a:off x="138736" y="752229"/>
            <a:ext cx="8854133" cy="2035114"/>
            <a:chOff x="138736" y="752229"/>
            <a:chExt cx="8854133" cy="2035114"/>
          </a:xfrm>
        </p:grpSpPr>
        <p:pic>
          <p:nvPicPr>
            <p:cNvPr id="10" name="Picture 9">
              <a:extLst>
                <a:ext uri="{FF2B5EF4-FFF2-40B4-BE49-F238E27FC236}">
                  <a16:creationId xmlns:a16="http://schemas.microsoft.com/office/drawing/2014/main" id="{E989F677-00CA-413C-A1F7-96E10E3FDC79}"/>
                </a:ext>
              </a:extLst>
            </p:cNvPr>
            <p:cNvPicPr>
              <a:picLocks noChangeAspect="1"/>
            </p:cNvPicPr>
            <p:nvPr/>
          </p:nvPicPr>
          <p:blipFill rotWithShape="1">
            <a:blip r:embed="rId2">
              <a:extLst>
                <a:ext uri="{28A0092B-C50C-407E-A947-70E740481C1C}">
                  <a14:useLocalDpi xmlns:a14="http://schemas.microsoft.com/office/drawing/2010/main" val="0"/>
                </a:ext>
              </a:extLst>
            </a:blip>
            <a:srcRect t="38376" b="37839"/>
            <a:stretch/>
          </p:blipFill>
          <p:spPr>
            <a:xfrm>
              <a:off x="549690" y="752229"/>
              <a:ext cx="8044621" cy="1916690"/>
            </a:xfrm>
            <a:prstGeom prst="rect">
              <a:avLst/>
            </a:prstGeom>
          </p:spPr>
        </p:pic>
        <p:sp>
          <p:nvSpPr>
            <p:cNvPr id="11" name="Rectangle 10">
              <a:extLst>
                <a:ext uri="{FF2B5EF4-FFF2-40B4-BE49-F238E27FC236}">
                  <a16:creationId xmlns:a16="http://schemas.microsoft.com/office/drawing/2014/main" id="{1E822E06-39E0-4428-A09C-928B134C2DDD}"/>
                </a:ext>
              </a:extLst>
            </p:cNvPr>
            <p:cNvSpPr/>
            <p:nvPr/>
          </p:nvSpPr>
          <p:spPr>
            <a:xfrm>
              <a:off x="138736" y="752229"/>
              <a:ext cx="8854133" cy="2035114"/>
            </a:xfrm>
            <a:prstGeom prst="rect">
              <a:avLst/>
            </a:prstGeom>
            <a:gradFill flip="none" rotWithShape="1">
              <a:gsLst>
                <a:gs pos="0">
                  <a:schemeClr val="bg1">
                    <a:alpha val="3000"/>
                  </a:schemeClr>
                </a:gs>
                <a:gs pos="100000">
                  <a:schemeClr val="bg1">
                    <a:shade val="100000"/>
                    <a:satMod val="115000"/>
                  </a:schemeClr>
                </a:gs>
              </a:gsLst>
              <a:path path="rect">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15556010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11480" y="1047331"/>
            <a:ext cx="8377428" cy="1092607"/>
          </a:xfrm>
        </p:spPr>
        <p:txBody>
          <a:bodyPr anchorCtr="0"/>
          <a:lstStyle>
            <a:lvl1pPr marL="344488" indent="-179388">
              <a:lnSpc>
                <a:spcPts val="2200"/>
              </a:lnSpc>
              <a:spcBef>
                <a:spcPts val="600"/>
              </a:spcBef>
              <a:buSzPct val="100000"/>
              <a:buFont typeface="Arial" pitchFamily="34" charset="0"/>
              <a:buChar char="•"/>
              <a:defRPr sz="2400" b="0">
                <a:solidFill>
                  <a:schemeClr val="tx1"/>
                </a:solidFill>
              </a:defRPr>
            </a:lvl1pPr>
            <a:lvl2pPr marL="509588" indent="-165100">
              <a:spcBef>
                <a:spcPts val="400"/>
              </a:spcBef>
              <a:buSzPct val="75000"/>
              <a:buFont typeface="Lucida Sans" panose="020B0602030504020204" pitchFamily="34" charset="0"/>
              <a:buChar char="–"/>
              <a:defRPr sz="1800"/>
            </a:lvl2pPr>
            <a:lvl3pPr marL="795337" indent="-219456">
              <a:spcBef>
                <a:spcPts val="400"/>
              </a:spcBef>
              <a:buSzPct val="100000"/>
              <a:buFont typeface="Arial" panose="020B0604020202020204" pitchFamily="34" charset="0"/>
              <a:buChar char="•"/>
              <a:defRPr sz="1600"/>
            </a:lvl3pPr>
            <a:lvl4pPr marL="914400" indent="-165100">
              <a:spcBef>
                <a:spcPts val="400"/>
              </a:spcBef>
              <a:buSzPct val="100000"/>
              <a:buFont typeface="Lucida Sans" panose="020B0602030504020204" pitchFamily="34" charset="0"/>
              <a:buChar char="–"/>
              <a:defRPr sz="1400"/>
            </a:lvl4pPr>
            <a:lvl5pPr marL="1079500" indent="-165100">
              <a:spcBef>
                <a:spcPts val="400"/>
              </a:spcBef>
              <a:buSzPct val="100000"/>
              <a:buFont typeface="Arial" pitchFamily="34" charset="0"/>
              <a:buChar char="•"/>
              <a:defRPr sz="1400"/>
            </a:lvl5pPr>
          </a:lstStyle>
          <a:p>
            <a:pPr lvl="0"/>
            <a:r>
              <a:rPr lang="en-US" dirty="0"/>
              <a:t>Click to edit Master text styles</a:t>
            </a:r>
          </a:p>
          <a:p>
            <a:pPr lvl="0"/>
            <a:endParaRPr lang="en-US" dirty="0"/>
          </a:p>
          <a:p>
            <a:pPr lvl="0"/>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userDrawn="1">
            <p:ph type="sldNum" sz="quarter" idx="12"/>
          </p:nvPr>
        </p:nvSpPr>
        <p:spPr>
          <a:ln/>
        </p:spPr>
        <p:txBody>
          <a:bodyPr/>
          <a:lstStyle>
            <a:lvl1pPr>
              <a:defRPr/>
            </a:lvl1pPr>
          </a:lstStyle>
          <a:p>
            <a:pPr>
              <a:defRPr/>
            </a:pPr>
            <a:fld id="{35409FD9-E366-4ABD-AE9B-AE89028787C9}" type="slidenum">
              <a:rPr lang="en-US" altLang="en-US"/>
              <a:pPr>
                <a:defRPr/>
              </a:pPr>
              <a:t>‹#›</a:t>
            </a:fld>
            <a:endParaRPr lang="en-US" altLang="en-US" dirty="0"/>
          </a:p>
        </p:txBody>
      </p:sp>
      <p:sp>
        <p:nvSpPr>
          <p:cNvPr id="9"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Tree>
    <p:extLst>
      <p:ext uri="{BB962C8B-B14F-4D97-AF65-F5344CB8AC3E}">
        <p14:creationId xmlns:p14="http://schemas.microsoft.com/office/powerpoint/2010/main" val="124154187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99072" y="962012"/>
            <a:ext cx="4111430" cy="830997"/>
          </a:xfrm>
        </p:spPr>
        <p:txBody>
          <a:bodyPr anchorCtr="0"/>
          <a:lstStyle>
            <a:lvl1pPr marL="174625" indent="-174625">
              <a:lnSpc>
                <a:spcPct val="100000"/>
              </a:lnSpc>
              <a:spcBef>
                <a:spcPts val="0"/>
              </a:spcBef>
              <a:spcAft>
                <a:spcPts val="600"/>
              </a:spcAft>
              <a:buSzPct val="125000"/>
              <a:buFont typeface="Arial" pitchFamily="34" charset="0"/>
              <a:buChar char="•"/>
              <a:defRPr lang="en-US" sz="2400" b="0" dirty="0" smtClean="0">
                <a:solidFill>
                  <a:schemeClr val="tx1"/>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3"/>
          <p:cNvSpPr>
            <a:spLocks noGrp="1"/>
          </p:cNvSpPr>
          <p:nvPr>
            <p:ph sz="half" idx="2" hasCustomPrompt="1"/>
          </p:nvPr>
        </p:nvSpPr>
        <p:spPr>
          <a:xfrm>
            <a:off x="4581134" y="949931"/>
            <a:ext cx="4111429" cy="830997"/>
          </a:xfrm>
        </p:spPr>
        <p:txBody>
          <a:bodyPr anchorCtr="0"/>
          <a:lstStyle>
            <a:lvl1pPr marL="0" indent="174625">
              <a:lnSpc>
                <a:spcPct val="100000"/>
              </a:lnSpc>
              <a:spcBef>
                <a:spcPts val="0"/>
              </a:spcBef>
              <a:spcAft>
                <a:spcPts val="600"/>
              </a:spcAft>
              <a:buSzPct val="125000"/>
              <a:buFont typeface="Arial" pitchFamily="34" charset="0"/>
              <a:buChar char="•"/>
              <a:defRPr lang="en-US" sz="2400" b="0" dirty="0" smtClean="0">
                <a:solidFill>
                  <a:schemeClr val="tx1"/>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a:t>Click to edit Master text styles</a:t>
            </a:r>
          </a:p>
        </p:txBody>
      </p:sp>
      <p:sp>
        <p:nvSpPr>
          <p:cNvPr id="6" name="Date Placeholder 10"/>
          <p:cNvSpPr>
            <a:spLocks noGrp="1" noChangeArrowheads="1"/>
          </p:cNvSpPr>
          <p:nvPr>
            <p:ph type="dt" sz="half" idx="10"/>
          </p:nvPr>
        </p:nvSpPr>
        <p:spPr/>
        <p:txBody>
          <a:bodyPr/>
          <a:lstStyle>
            <a:lvl1pPr>
              <a:defRPr/>
            </a:lvl1pPr>
          </a:lstStyle>
          <a:p>
            <a:pPr>
              <a:defRPr/>
            </a:pPr>
            <a:endParaRPr lang="en-US" dirty="0"/>
          </a:p>
        </p:txBody>
      </p:sp>
      <p:sp>
        <p:nvSpPr>
          <p:cNvPr id="7" name="Footer Placeholder 11"/>
          <p:cNvSpPr>
            <a:spLocks noGrp="1" noChangeArrowheads="1"/>
          </p:cNvSpPr>
          <p:nvPr>
            <p:ph type="ftr" sz="quarter" idx="11"/>
          </p:nvPr>
        </p:nvSpPr>
        <p:spPr/>
        <p:txBody>
          <a:bodyPr/>
          <a:lstStyle>
            <a:lvl1pPr>
              <a:defRPr/>
            </a:lvl1pPr>
          </a:lstStyle>
          <a:p>
            <a:pPr>
              <a:defRPr/>
            </a:pPr>
            <a:endParaRPr lang="en-US" dirty="0"/>
          </a:p>
        </p:txBody>
      </p:sp>
      <p:sp>
        <p:nvSpPr>
          <p:cNvPr id="8" name="Slide Number Placeholder 12"/>
          <p:cNvSpPr>
            <a:spLocks noGrp="1" noChangeArrowheads="1"/>
          </p:cNvSpPr>
          <p:nvPr>
            <p:ph type="sldNum" sz="quarter" idx="12"/>
          </p:nvPr>
        </p:nvSpPr>
        <p:spPr/>
        <p:txBody>
          <a:bodyPr/>
          <a:lstStyle>
            <a:lvl1pPr>
              <a:defRPr/>
            </a:lvl1pPr>
          </a:lstStyle>
          <a:p>
            <a:pPr>
              <a:defRPr/>
            </a:pPr>
            <a:fld id="{89257F5C-915B-4D2F-88D6-903A09FD0A85}" type="slidenum">
              <a:rPr lang="en-US" altLang="en-US"/>
              <a:pPr>
                <a:defRPr/>
              </a:pPr>
              <a:t>‹#›</a:t>
            </a:fld>
            <a:endParaRPr lang="en-US" altLang="en-US" dirty="0"/>
          </a:p>
        </p:txBody>
      </p:sp>
      <p:sp>
        <p:nvSpPr>
          <p:cNvPr id="9"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Tree>
    <p:extLst>
      <p:ext uri="{BB962C8B-B14F-4D97-AF65-F5344CB8AC3E}">
        <p14:creationId xmlns:p14="http://schemas.microsoft.com/office/powerpoint/2010/main" val="3434457012"/>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1479" y="949917"/>
            <a:ext cx="4091459" cy="656590"/>
          </a:xfrm>
        </p:spPr>
        <p:txBody>
          <a:bodyPr anchor="b"/>
          <a:lstStyle>
            <a:lvl1pPr marL="0" indent="0">
              <a:buNone/>
              <a:defRPr sz="2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hasCustomPrompt="1"/>
          </p:nvPr>
        </p:nvSpPr>
        <p:spPr>
          <a:xfrm>
            <a:off x="409436" y="1813708"/>
            <a:ext cx="4091458" cy="656590"/>
          </a:xfrm>
        </p:spPr>
        <p:txBody>
          <a:bodyPr anchorCtr="0"/>
          <a:lstStyle>
            <a:lvl1pPr marL="114300" indent="-114300">
              <a:defRPr lang="en-US" sz="2400" b="0" dirty="0" smtClean="0">
                <a:solidFill>
                  <a:schemeClr val="tx1"/>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a:t>Click to edit Master text styles</a:t>
            </a:r>
          </a:p>
        </p:txBody>
      </p:sp>
      <p:sp>
        <p:nvSpPr>
          <p:cNvPr id="5" name="Text Placeholder 4"/>
          <p:cNvSpPr>
            <a:spLocks noGrp="1"/>
          </p:cNvSpPr>
          <p:nvPr>
            <p:ph type="body" sz="quarter" idx="3"/>
          </p:nvPr>
        </p:nvSpPr>
        <p:spPr>
          <a:xfrm>
            <a:off x="4660873" y="951422"/>
            <a:ext cx="4091459" cy="656590"/>
          </a:xfrm>
        </p:spPr>
        <p:txBody>
          <a:bodyPr anchor="b"/>
          <a:lstStyle>
            <a:lvl1pPr marL="0" indent="0">
              <a:buNone/>
              <a:defRPr sz="2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hasCustomPrompt="1"/>
          </p:nvPr>
        </p:nvSpPr>
        <p:spPr>
          <a:xfrm>
            <a:off x="4660872" y="1804475"/>
            <a:ext cx="4091459" cy="656590"/>
          </a:xfrm>
        </p:spPr>
        <p:txBody>
          <a:bodyPr anchorCtr="0"/>
          <a:lstStyle>
            <a:lvl1pPr marL="114300" indent="-114300">
              <a:defRPr lang="en-US" sz="2400" b="0" dirty="0" smtClean="0">
                <a:solidFill>
                  <a:schemeClr val="tx1"/>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a:t>Click to edit Master text styles</a:t>
            </a:r>
          </a:p>
        </p:txBody>
      </p:sp>
      <p:sp>
        <p:nvSpPr>
          <p:cNvPr id="7"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userDrawn="1">
            <p:ph type="sldNum" sz="quarter" idx="12"/>
          </p:nvPr>
        </p:nvSpPr>
        <p:spPr>
          <a:ln/>
        </p:spPr>
        <p:txBody>
          <a:bodyPr/>
          <a:lstStyle>
            <a:lvl1pPr>
              <a:defRPr/>
            </a:lvl1pPr>
          </a:lstStyle>
          <a:p>
            <a:pPr>
              <a:defRPr/>
            </a:pPr>
            <a:fld id="{19925F8F-F23C-4E4D-8D65-67FE2F16F652}" type="slidenum">
              <a:rPr lang="en-US" altLang="en-US"/>
              <a:pPr>
                <a:defRPr/>
              </a:pPr>
              <a:t>‹#›</a:t>
            </a:fld>
            <a:endParaRPr lang="en-US" altLang="en-US" dirty="0"/>
          </a:p>
        </p:txBody>
      </p:sp>
      <p:sp>
        <p:nvSpPr>
          <p:cNvPr id="10"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Tree>
    <p:extLst>
      <p:ext uri="{BB962C8B-B14F-4D97-AF65-F5344CB8AC3E}">
        <p14:creationId xmlns:p14="http://schemas.microsoft.com/office/powerpoint/2010/main" val="1046796725"/>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357687"/>
            <a:ext cx="9144000" cy="563231"/>
          </a:xfrm>
        </p:spPr>
        <p:txBody>
          <a:bodyPr/>
          <a:lstStyle>
            <a:lvl1pPr>
              <a:defRPr sz="3400">
                <a:solidFill>
                  <a:schemeClr val="tx1"/>
                </a:solidFill>
              </a:defRPr>
            </a:lvl1pPr>
          </a:lstStyle>
          <a:p>
            <a:r>
              <a:rPr lang="en-US" dirty="0"/>
              <a:t>Click to edit Master title style</a:t>
            </a:r>
          </a:p>
        </p:txBody>
      </p:sp>
      <p:sp>
        <p:nvSpPr>
          <p:cNvPr id="3"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userDrawn="1">
            <p:ph type="sldNum" sz="quarter" idx="12"/>
          </p:nvPr>
        </p:nvSpPr>
        <p:spPr>
          <a:ln/>
        </p:spPr>
        <p:txBody>
          <a:bodyPr/>
          <a:lstStyle>
            <a:lvl1pPr>
              <a:defRPr/>
            </a:lvl1pPr>
          </a:lstStyle>
          <a:p>
            <a:pPr>
              <a:defRPr/>
            </a:pPr>
            <a:fld id="{4F60C8BF-7D22-47A1-B3FE-6A61CF2C8512}" type="slidenum">
              <a:rPr lang="en-US" altLang="en-US"/>
              <a:pPr>
                <a:defRPr/>
              </a:pPr>
              <a:t>‹#›</a:t>
            </a:fld>
            <a:endParaRPr lang="en-US" altLang="en-US" dirty="0"/>
          </a:p>
        </p:txBody>
      </p:sp>
    </p:spTree>
    <p:extLst>
      <p:ext uri="{BB962C8B-B14F-4D97-AF65-F5344CB8AC3E}">
        <p14:creationId xmlns:p14="http://schemas.microsoft.com/office/powerpoint/2010/main" val="945915929"/>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userDrawn="1">
            <p:ph type="sldNum" sz="quarter" idx="12"/>
          </p:nvPr>
        </p:nvSpPr>
        <p:spPr>
          <a:ln/>
        </p:spPr>
        <p:txBody>
          <a:bodyPr/>
          <a:lstStyle>
            <a:lvl1pPr>
              <a:defRPr/>
            </a:lvl1pPr>
          </a:lstStyle>
          <a:p>
            <a:pPr>
              <a:defRPr/>
            </a:pPr>
            <a:fld id="{2CEFF215-0F23-4388-BC7C-35C93B4C3F19}" type="slidenum">
              <a:rPr lang="en-US" altLang="en-US"/>
              <a:pPr>
                <a:defRPr/>
              </a:pPr>
              <a:t>‹#›</a:t>
            </a:fld>
            <a:endParaRPr lang="en-US" altLang="en-US" dirty="0"/>
          </a:p>
        </p:txBody>
      </p:sp>
      <p:sp>
        <p:nvSpPr>
          <p:cNvPr id="10" name="Title 1">
            <a:extLst>
              <a:ext uri="{FF2B5EF4-FFF2-40B4-BE49-F238E27FC236}">
                <a16:creationId xmlns:a16="http://schemas.microsoft.com/office/drawing/2014/main" id="{4BDEDD21-655D-4CC0-9A04-D596DFA0FBA1}"/>
              </a:ext>
            </a:extLst>
          </p:cNvPr>
          <p:cNvSpPr>
            <a:spLocks noGrp="1"/>
          </p:cNvSpPr>
          <p:nvPr>
            <p:ph type="title" hasCustomPrompt="1"/>
          </p:nvPr>
        </p:nvSpPr>
        <p:spPr>
          <a:xfrm>
            <a:off x="633730" y="180687"/>
            <a:ext cx="8359140" cy="424732"/>
          </a:xfrm>
        </p:spPr>
        <p:txBody>
          <a:bodyPr anchor="ctr"/>
          <a:lstStyle>
            <a:lvl1pPr>
              <a:defRPr>
                <a:solidFill>
                  <a:schemeClr val="bg1"/>
                </a:solidFill>
              </a:defRPr>
            </a:lvl1pPr>
          </a:lstStyle>
          <a:p>
            <a:r>
              <a:rPr lang="en-US" dirty="0"/>
              <a:t>Summary</a:t>
            </a:r>
          </a:p>
        </p:txBody>
      </p:sp>
    </p:spTree>
    <p:extLst>
      <p:ext uri="{BB962C8B-B14F-4D97-AF65-F5344CB8AC3E}">
        <p14:creationId xmlns:p14="http://schemas.microsoft.com/office/powerpoint/2010/main" val="300775920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Picture Frame Slide Divider">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85781473-C2AF-42D9-959D-831206CAA391}"/>
              </a:ext>
            </a:extLst>
          </p:cNvPr>
          <p:cNvSpPr>
            <a:spLocks noGrp="1" noChangeArrowheads="1"/>
          </p:cNvSpPr>
          <p:nvPr>
            <p:ph type="ctrTitle" hasCustomPrompt="1"/>
          </p:nvPr>
        </p:nvSpPr>
        <p:spPr bwMode="invGray">
          <a:xfrm>
            <a:off x="252414" y="2857446"/>
            <a:ext cx="8267118" cy="563231"/>
          </a:xfrm>
        </p:spPr>
        <p:txBody>
          <a:bodyPr lIns="0" rIns="0" anchor="t" anchorCtr="0"/>
          <a:lstStyle>
            <a:lvl1pPr marL="0" indent="0" algn="l">
              <a:defRPr sz="3400">
                <a:solidFill>
                  <a:schemeClr val="tx1"/>
                </a:solidFill>
                <a:effectLst/>
              </a:defRPr>
            </a:lvl1pPr>
          </a:lstStyle>
          <a:p>
            <a:r>
              <a:rPr lang="en-US" dirty="0"/>
              <a:t>Click to enter the module name</a:t>
            </a:r>
          </a:p>
        </p:txBody>
      </p:sp>
      <p:grpSp>
        <p:nvGrpSpPr>
          <p:cNvPr id="8" name="Group 7">
            <a:extLst>
              <a:ext uri="{FF2B5EF4-FFF2-40B4-BE49-F238E27FC236}">
                <a16:creationId xmlns:a16="http://schemas.microsoft.com/office/drawing/2014/main" id="{E7DD40EB-3F47-4D8D-9D30-587B68986A5B}"/>
              </a:ext>
            </a:extLst>
          </p:cNvPr>
          <p:cNvGrpSpPr/>
          <p:nvPr userDrawn="1"/>
        </p:nvGrpSpPr>
        <p:grpSpPr>
          <a:xfrm>
            <a:off x="138736" y="752229"/>
            <a:ext cx="8854133" cy="2035114"/>
            <a:chOff x="138736" y="752229"/>
            <a:chExt cx="8854133" cy="2035114"/>
          </a:xfrm>
        </p:grpSpPr>
        <p:pic>
          <p:nvPicPr>
            <p:cNvPr id="10" name="Picture 9">
              <a:extLst>
                <a:ext uri="{FF2B5EF4-FFF2-40B4-BE49-F238E27FC236}">
                  <a16:creationId xmlns:a16="http://schemas.microsoft.com/office/drawing/2014/main" id="{E989F677-00CA-413C-A1F7-96E10E3FDC79}"/>
                </a:ext>
              </a:extLst>
            </p:cNvPr>
            <p:cNvPicPr>
              <a:picLocks noChangeAspect="1"/>
            </p:cNvPicPr>
            <p:nvPr/>
          </p:nvPicPr>
          <p:blipFill rotWithShape="1">
            <a:blip r:embed="rId2">
              <a:extLst>
                <a:ext uri="{28A0092B-C50C-407E-A947-70E740481C1C}">
                  <a14:useLocalDpi xmlns:a14="http://schemas.microsoft.com/office/drawing/2010/main" val="0"/>
                </a:ext>
              </a:extLst>
            </a:blip>
            <a:srcRect t="38376" b="37839"/>
            <a:stretch/>
          </p:blipFill>
          <p:spPr>
            <a:xfrm>
              <a:off x="549690" y="752229"/>
              <a:ext cx="8044621" cy="1916690"/>
            </a:xfrm>
            <a:prstGeom prst="rect">
              <a:avLst/>
            </a:prstGeom>
          </p:spPr>
        </p:pic>
        <p:sp>
          <p:nvSpPr>
            <p:cNvPr id="11" name="Rectangle 10">
              <a:extLst>
                <a:ext uri="{FF2B5EF4-FFF2-40B4-BE49-F238E27FC236}">
                  <a16:creationId xmlns:a16="http://schemas.microsoft.com/office/drawing/2014/main" id="{1E822E06-39E0-4428-A09C-928B134C2DDD}"/>
                </a:ext>
              </a:extLst>
            </p:cNvPr>
            <p:cNvSpPr/>
            <p:nvPr/>
          </p:nvSpPr>
          <p:spPr>
            <a:xfrm>
              <a:off x="138736" y="752229"/>
              <a:ext cx="8854133" cy="2035114"/>
            </a:xfrm>
            <a:prstGeom prst="rect">
              <a:avLst/>
            </a:prstGeom>
            <a:gradFill flip="none" rotWithShape="1">
              <a:gsLst>
                <a:gs pos="0">
                  <a:schemeClr val="bg1">
                    <a:alpha val="3000"/>
                  </a:schemeClr>
                </a:gs>
                <a:gs pos="100000">
                  <a:schemeClr val="bg1">
                    <a:shade val="100000"/>
                    <a:satMod val="115000"/>
                  </a:schemeClr>
                </a:gs>
              </a:gsLst>
              <a:path path="rect">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821247626"/>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476324"/>
            <a:ext cx="5486400" cy="867930"/>
          </a:xfrm>
        </p:spPr>
        <p:txBody>
          <a:bodyPr/>
          <a:lstStyle>
            <a:lvl1pPr algn="l">
              <a:defRPr sz="2800" b="1">
                <a:solidFill>
                  <a:schemeClr val="tx1"/>
                </a:solidFill>
              </a:defRPr>
            </a:lvl1pPr>
          </a:lstStyle>
          <a:p>
            <a:r>
              <a:rPr lang="en-US" dirty="0"/>
              <a:t>Click to edit Master title style</a:t>
            </a:r>
          </a:p>
        </p:txBody>
      </p:sp>
      <p:sp>
        <p:nvSpPr>
          <p:cNvPr id="3" name="Picture Placeholder 2"/>
          <p:cNvSpPr>
            <a:spLocks noGrp="1"/>
          </p:cNvSpPr>
          <p:nvPr>
            <p:ph type="pic" idx="1"/>
          </p:nvPr>
        </p:nvSpPr>
        <p:spPr>
          <a:xfrm>
            <a:off x="1792288" y="894917"/>
            <a:ext cx="5486400" cy="5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4400102"/>
            <a:ext cx="5486400" cy="374461"/>
          </a:xfrm>
        </p:spPr>
        <p:txBody>
          <a:bodyPr/>
          <a:lstStyle>
            <a:lvl1pPr marL="0" indent="0">
              <a:buNone/>
              <a:defRPr sz="2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userDrawn="1">
            <p:ph type="sldNum" sz="quarter" idx="12"/>
          </p:nvPr>
        </p:nvSpPr>
        <p:spPr>
          <a:ln/>
        </p:spPr>
        <p:txBody>
          <a:bodyPr/>
          <a:lstStyle>
            <a:lvl1pPr>
              <a:defRPr/>
            </a:lvl1pPr>
          </a:lstStyle>
          <a:p>
            <a:pPr>
              <a:defRPr/>
            </a:pPr>
            <a:fld id="{D161D2A9-3C09-4F2D-9C46-C4360E553264}" type="slidenum">
              <a:rPr lang="en-US" altLang="en-US"/>
              <a:pPr>
                <a:defRPr/>
              </a:pPr>
              <a:t>‹#›</a:t>
            </a:fld>
            <a:endParaRPr lang="en-US" altLang="en-US" dirty="0"/>
          </a:p>
        </p:txBody>
      </p:sp>
    </p:spTree>
    <p:extLst>
      <p:ext uri="{BB962C8B-B14F-4D97-AF65-F5344CB8AC3E}">
        <p14:creationId xmlns:p14="http://schemas.microsoft.com/office/powerpoint/2010/main" val="3632439703"/>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userDrawn="1">
            <p:ph type="sldNum" sz="quarter" idx="12"/>
          </p:nvPr>
        </p:nvSpPr>
        <p:spPr>
          <a:ln/>
        </p:spPr>
        <p:txBody>
          <a:bodyPr/>
          <a:lstStyle>
            <a:lvl1pPr>
              <a:defRPr/>
            </a:lvl1pPr>
          </a:lstStyle>
          <a:p>
            <a:pPr>
              <a:defRPr/>
            </a:pPr>
            <a:fld id="{35409FD9-E366-4ABD-AE9B-AE89028787C9}" type="slidenum">
              <a:rPr lang="en-US" altLang="en-US"/>
              <a:pPr>
                <a:defRPr/>
              </a:pPr>
              <a:t>‹#›</a:t>
            </a:fld>
            <a:endParaRPr lang="en-US" altLang="en-US" dirty="0"/>
          </a:p>
        </p:txBody>
      </p:sp>
      <p:sp>
        <p:nvSpPr>
          <p:cNvPr id="7"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
        <p:nvSpPr>
          <p:cNvPr id="8" name="Content Placeholder 2"/>
          <p:cNvSpPr>
            <a:spLocks noGrp="1"/>
          </p:cNvSpPr>
          <p:nvPr>
            <p:ph idx="13" hasCustomPrompt="1"/>
          </p:nvPr>
        </p:nvSpPr>
        <p:spPr>
          <a:xfrm>
            <a:off x="411480" y="1047331"/>
            <a:ext cx="8377428" cy="733534"/>
          </a:xfrm>
        </p:spPr>
        <p:txBody>
          <a:bodyPr anchorCtr="0"/>
          <a:lstStyle>
            <a:lvl1pPr marL="344488" indent="-179388">
              <a:lnSpc>
                <a:spcPts val="2200"/>
              </a:lnSpc>
              <a:spcBef>
                <a:spcPts val="600"/>
              </a:spcBef>
              <a:buSzPct val="100000"/>
              <a:buFont typeface="Arial" pitchFamily="34" charset="0"/>
              <a:buChar char="•"/>
              <a:defRPr sz="2400" b="0">
                <a:solidFill>
                  <a:schemeClr val="tx1"/>
                </a:solidFill>
              </a:defRPr>
            </a:lvl1pPr>
            <a:lvl2pPr marL="509588" indent="-165100">
              <a:spcBef>
                <a:spcPts val="400"/>
              </a:spcBef>
              <a:buSzPct val="75000"/>
              <a:buFont typeface="Lucida Sans" panose="020B0602030504020204" pitchFamily="34" charset="0"/>
              <a:buChar char="–"/>
              <a:defRPr sz="1800"/>
            </a:lvl2pPr>
            <a:lvl3pPr marL="795337" indent="-219456">
              <a:spcBef>
                <a:spcPts val="400"/>
              </a:spcBef>
              <a:buSzPct val="100000"/>
              <a:buFont typeface="Arial" panose="020B0604020202020204" pitchFamily="34" charset="0"/>
              <a:buChar char="•"/>
              <a:defRPr sz="1600"/>
            </a:lvl3pPr>
            <a:lvl4pPr marL="914400" indent="-165100">
              <a:spcBef>
                <a:spcPts val="400"/>
              </a:spcBef>
              <a:buSzPct val="100000"/>
              <a:buFont typeface="Lucida Sans" panose="020B0602030504020204" pitchFamily="34" charset="0"/>
              <a:buChar char="–"/>
              <a:defRPr sz="1400"/>
            </a:lvl4pPr>
            <a:lvl5pPr marL="1079500" indent="-165100">
              <a:spcBef>
                <a:spcPts val="400"/>
              </a:spcBef>
              <a:buSzPct val="100000"/>
              <a:buFont typeface="Arial" pitchFamily="34" charset="0"/>
              <a:buChar char="•"/>
              <a:defRPr sz="1400"/>
            </a:lvl5pPr>
          </a:lstStyle>
          <a:p>
            <a:pPr lvl="0"/>
            <a:r>
              <a:rPr lang="en-US" dirty="0"/>
              <a:t>Click to edit Master text styles</a:t>
            </a:r>
          </a:p>
          <a:p>
            <a:pPr lvl="0"/>
            <a:endParaRPr lang="en-US" dirty="0"/>
          </a:p>
        </p:txBody>
      </p:sp>
    </p:spTree>
    <p:extLst>
      <p:ext uri="{BB962C8B-B14F-4D97-AF65-F5344CB8AC3E}">
        <p14:creationId xmlns:p14="http://schemas.microsoft.com/office/powerpoint/2010/main" val="1267772349"/>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19"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343689353"/>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1212258606"/>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1080526257"/>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3890410390"/>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3361493926"/>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3418316131"/>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0EA0CBA-909D-4A0E-AF10-CDF4BFF8A523}"/>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5E6A71"/>
              </a:solidFill>
              <a:effectLst/>
              <a:uLnTx/>
              <a:uFillTx/>
              <a:latin typeface="Arial" charset="0"/>
              <a:ea typeface="+mn-ea"/>
              <a:cs typeface="+mn-cs"/>
            </a:endParaRPr>
          </a:p>
        </p:txBody>
      </p:sp>
      <p:sp>
        <p:nvSpPr>
          <p:cNvPr id="4" name="Footer Placeholder 3">
            <a:extLst>
              <a:ext uri="{FF2B5EF4-FFF2-40B4-BE49-F238E27FC236}">
                <a16:creationId xmlns:a16="http://schemas.microsoft.com/office/drawing/2014/main" id="{5C9F7B21-F744-4B6F-8528-4DA914B99C60}"/>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5E6A71"/>
              </a:solidFill>
              <a:effectLst/>
              <a:uLnTx/>
              <a:uFillTx/>
              <a:latin typeface="Arial" charset="0"/>
              <a:ea typeface="+mn-ea"/>
              <a:cs typeface="+mn-cs"/>
            </a:endParaRPr>
          </a:p>
        </p:txBody>
      </p:sp>
      <p:sp>
        <p:nvSpPr>
          <p:cNvPr id="5" name="Slide Number Placeholder 4">
            <a:extLst>
              <a:ext uri="{FF2B5EF4-FFF2-40B4-BE49-F238E27FC236}">
                <a16:creationId xmlns:a16="http://schemas.microsoft.com/office/drawing/2014/main" id="{965536B3-D191-4FAD-BCA7-2210D99D455B}"/>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5555556-BDE3-4646-BF72-FCA2853FC699}" type="slidenum">
              <a:rPr kumimoji="0" lang="en-US" altLang="en-US" sz="1000" b="0" i="0" u="none" strike="noStrike" kern="1200" cap="none" spc="0" normalizeH="0" baseline="0" noProof="0" smtClean="0">
                <a:ln>
                  <a:noFill/>
                </a:ln>
                <a:solidFill>
                  <a:srgbClr val="5E6A7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5E6A71"/>
              </a:solidFill>
              <a:effectLst/>
              <a:uLnTx/>
              <a:uFillTx/>
              <a:latin typeface="Arial" panose="020B0604020202020204" pitchFamily="34" charset="0"/>
              <a:ea typeface="+mn-ea"/>
              <a:cs typeface="+mn-cs"/>
            </a:endParaRPr>
          </a:p>
        </p:txBody>
      </p:sp>
      <p:sp>
        <p:nvSpPr>
          <p:cNvPr id="6" name="Text Placeholder 59">
            <a:extLst>
              <a:ext uri="{FF2B5EF4-FFF2-40B4-BE49-F238E27FC236}">
                <a16:creationId xmlns:a16="http://schemas.microsoft.com/office/drawing/2014/main" id="{2A6EED3D-5091-4FF8-AF90-B4F440348A81}"/>
              </a:ext>
            </a:extLst>
          </p:cNvPr>
          <p:cNvSpPr>
            <a:spLocks noGrp="1"/>
          </p:cNvSpPr>
          <p:nvPr>
            <p:ph type="body" sz="quarter" idx="13"/>
          </p:nvPr>
        </p:nvSpPr>
        <p:spPr>
          <a:xfrm>
            <a:off x="510986" y="3231167"/>
            <a:ext cx="1428831" cy="374461"/>
          </a:xfrm>
        </p:spPr>
        <p:txBody>
          <a:bodyPr/>
          <a:lstStyle/>
          <a:p>
            <a:pPr>
              <a:buNone/>
            </a:pPr>
            <a:r>
              <a:rPr lang="en-US" sz="2400" b="1" kern="1200" dirty="0"/>
              <a:t>Silence cell phones </a:t>
            </a:r>
          </a:p>
        </p:txBody>
      </p:sp>
      <p:sp>
        <p:nvSpPr>
          <p:cNvPr id="7" name="Text Placeholder 60">
            <a:extLst>
              <a:ext uri="{FF2B5EF4-FFF2-40B4-BE49-F238E27FC236}">
                <a16:creationId xmlns:a16="http://schemas.microsoft.com/office/drawing/2014/main" id="{8B219C28-BEA2-42F1-ADF7-A405154E8EA3}"/>
              </a:ext>
            </a:extLst>
          </p:cNvPr>
          <p:cNvSpPr>
            <a:spLocks noGrp="1"/>
          </p:cNvSpPr>
          <p:nvPr>
            <p:ph type="body" sz="quarter" idx="14"/>
          </p:nvPr>
        </p:nvSpPr>
        <p:spPr>
          <a:xfrm>
            <a:off x="2209073" y="3231168"/>
            <a:ext cx="2395831" cy="656590"/>
          </a:xfrm>
        </p:spPr>
        <p:txBody>
          <a:bodyPr/>
          <a:lstStyle/>
          <a:p>
            <a:pPr algn="ctr">
              <a:buNone/>
            </a:pPr>
            <a:r>
              <a:rPr lang="en-US" sz="2400" b="1" kern="1200" dirty="0"/>
              <a:t>Avoid side conversations</a:t>
            </a:r>
          </a:p>
        </p:txBody>
      </p:sp>
      <p:sp>
        <p:nvSpPr>
          <p:cNvPr id="8" name="Text Placeholder 61">
            <a:extLst>
              <a:ext uri="{FF2B5EF4-FFF2-40B4-BE49-F238E27FC236}">
                <a16:creationId xmlns:a16="http://schemas.microsoft.com/office/drawing/2014/main" id="{52A61489-3402-47AB-887B-832B67BC552C}"/>
              </a:ext>
            </a:extLst>
          </p:cNvPr>
          <p:cNvSpPr>
            <a:spLocks noGrp="1"/>
          </p:cNvSpPr>
          <p:nvPr>
            <p:ph type="body" sz="quarter" idx="15"/>
          </p:nvPr>
        </p:nvSpPr>
        <p:spPr>
          <a:xfrm>
            <a:off x="4773276" y="3231168"/>
            <a:ext cx="2065881" cy="656590"/>
          </a:xfrm>
        </p:spPr>
        <p:txBody>
          <a:bodyPr/>
          <a:lstStyle/>
          <a:p>
            <a:pPr algn="ctr">
              <a:buNone/>
            </a:pPr>
            <a:r>
              <a:rPr lang="en-US" sz="2400" b="1" kern="1200" dirty="0"/>
              <a:t>Ask questions</a:t>
            </a:r>
          </a:p>
        </p:txBody>
      </p:sp>
      <p:sp>
        <p:nvSpPr>
          <p:cNvPr id="9" name="Text Placeholder 62">
            <a:extLst>
              <a:ext uri="{FF2B5EF4-FFF2-40B4-BE49-F238E27FC236}">
                <a16:creationId xmlns:a16="http://schemas.microsoft.com/office/drawing/2014/main" id="{BF4B35C5-3A98-4CB7-AF70-D10B1013C3B1}"/>
              </a:ext>
            </a:extLst>
          </p:cNvPr>
          <p:cNvSpPr>
            <a:spLocks noGrp="1"/>
          </p:cNvSpPr>
          <p:nvPr>
            <p:ph type="body" sz="quarter" idx="16"/>
          </p:nvPr>
        </p:nvSpPr>
        <p:spPr>
          <a:xfrm>
            <a:off x="6944122" y="3231168"/>
            <a:ext cx="1809348" cy="374461"/>
          </a:xfrm>
        </p:spPr>
        <p:txBody>
          <a:bodyPr/>
          <a:lstStyle/>
          <a:p>
            <a:pPr>
              <a:buNone/>
            </a:pPr>
            <a:r>
              <a:rPr lang="en-US" sz="2400" b="1" kern="1200" dirty="0"/>
              <a:t>Email during breaks</a:t>
            </a:r>
          </a:p>
        </p:txBody>
      </p:sp>
      <p:grpSp>
        <p:nvGrpSpPr>
          <p:cNvPr id="10" name="Group 9" descr="2 people's heads in a circle with horizontal line indicating the no signal">
            <a:extLst>
              <a:ext uri="{FF2B5EF4-FFF2-40B4-BE49-F238E27FC236}">
                <a16:creationId xmlns:a16="http://schemas.microsoft.com/office/drawing/2014/main" id="{A0D1B92A-4674-48AB-A497-DA6A166D1C75}"/>
              </a:ext>
              <a:ext uri="{C183D7F6-B498-43B3-948B-1728B52AA6E4}">
                <adec:decorative xmlns:adec="http://schemas.microsoft.com/office/drawing/2017/decorative" val="0"/>
              </a:ext>
            </a:extLst>
          </p:cNvPr>
          <p:cNvGrpSpPr/>
          <p:nvPr userDrawn="1"/>
        </p:nvGrpSpPr>
        <p:grpSpPr>
          <a:xfrm>
            <a:off x="2782792" y="1468116"/>
            <a:ext cx="1453984" cy="1453984"/>
            <a:chOff x="2958149" y="1450492"/>
            <a:chExt cx="1453984" cy="1453984"/>
          </a:xfrm>
        </p:grpSpPr>
        <p:grpSp>
          <p:nvGrpSpPr>
            <p:cNvPr id="11" name="Group 749">
              <a:extLst>
                <a:ext uri="{FF2B5EF4-FFF2-40B4-BE49-F238E27FC236}">
                  <a16:creationId xmlns:a16="http://schemas.microsoft.com/office/drawing/2014/main" id="{04FD9541-709A-4987-9DB7-363143B0723D}"/>
                </a:ext>
              </a:extLst>
            </p:cNvPr>
            <p:cNvGrpSpPr>
              <a:grpSpLocks noChangeAspect="1"/>
            </p:cNvGrpSpPr>
            <p:nvPr/>
          </p:nvGrpSpPr>
          <p:grpSpPr bwMode="auto">
            <a:xfrm>
              <a:off x="2958149" y="1450492"/>
              <a:ext cx="1453984" cy="1453984"/>
              <a:chOff x="3520" y="2686"/>
              <a:chExt cx="340" cy="340"/>
            </a:xfrm>
            <a:solidFill>
              <a:srgbClr val="5E6A67"/>
            </a:solidFill>
          </p:grpSpPr>
          <p:sp>
            <p:nvSpPr>
              <p:cNvPr id="13" name="Freeform 750">
                <a:extLst>
                  <a:ext uri="{FF2B5EF4-FFF2-40B4-BE49-F238E27FC236}">
                    <a16:creationId xmlns:a16="http://schemas.microsoft.com/office/drawing/2014/main" id="{F189FC39-1988-46F3-8A2B-E8CBAD0A8FED}"/>
                  </a:ext>
                </a:extLst>
              </p:cNvPr>
              <p:cNvSpPr>
                <a:spLocks noEditPoints="1"/>
              </p:cNvSpPr>
              <p:nvPr/>
            </p:nvSpPr>
            <p:spPr bwMode="auto">
              <a:xfrm>
                <a:off x="3520" y="2686"/>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4" name="Freeform 751">
                <a:extLst>
                  <a:ext uri="{FF2B5EF4-FFF2-40B4-BE49-F238E27FC236}">
                    <a16:creationId xmlns:a16="http://schemas.microsoft.com/office/drawing/2014/main" id="{289ADFFC-188D-4A2E-8632-D4A06C26FE55}"/>
                  </a:ext>
                </a:extLst>
              </p:cNvPr>
              <p:cNvSpPr>
                <a:spLocks/>
              </p:cNvSpPr>
              <p:nvPr/>
            </p:nvSpPr>
            <p:spPr bwMode="auto">
              <a:xfrm>
                <a:off x="3582" y="2789"/>
                <a:ext cx="144" cy="137"/>
              </a:xfrm>
              <a:custGeom>
                <a:avLst/>
                <a:gdLst>
                  <a:gd name="T0" fmla="*/ 209 w 216"/>
                  <a:gd name="T1" fmla="*/ 187 h 207"/>
                  <a:gd name="T2" fmla="*/ 171 w 216"/>
                  <a:gd name="T3" fmla="*/ 179 h 207"/>
                  <a:gd name="T4" fmla="*/ 156 w 216"/>
                  <a:gd name="T5" fmla="*/ 177 h 207"/>
                  <a:gd name="T6" fmla="*/ 145 w 216"/>
                  <a:gd name="T7" fmla="*/ 147 h 207"/>
                  <a:gd name="T8" fmla="*/ 167 w 216"/>
                  <a:gd name="T9" fmla="*/ 96 h 207"/>
                  <a:gd name="T10" fmla="*/ 157 w 216"/>
                  <a:gd name="T11" fmla="*/ 22 h 207"/>
                  <a:gd name="T12" fmla="*/ 108 w 216"/>
                  <a:gd name="T13" fmla="*/ 0 h 207"/>
                  <a:gd name="T14" fmla="*/ 59 w 216"/>
                  <a:gd name="T15" fmla="*/ 22 h 207"/>
                  <a:gd name="T16" fmla="*/ 50 w 216"/>
                  <a:gd name="T17" fmla="*/ 96 h 207"/>
                  <a:gd name="T18" fmla="*/ 72 w 216"/>
                  <a:gd name="T19" fmla="*/ 147 h 207"/>
                  <a:gd name="T20" fmla="*/ 61 w 216"/>
                  <a:gd name="T21" fmla="*/ 177 h 207"/>
                  <a:gd name="T22" fmla="*/ 45 w 216"/>
                  <a:gd name="T23" fmla="*/ 179 h 207"/>
                  <a:gd name="T24" fmla="*/ 8 w 216"/>
                  <a:gd name="T25" fmla="*/ 187 h 207"/>
                  <a:gd name="T26" fmla="*/ 3 w 216"/>
                  <a:gd name="T27" fmla="*/ 201 h 207"/>
                  <a:gd name="T28" fmla="*/ 12 w 216"/>
                  <a:gd name="T29" fmla="*/ 207 h 207"/>
                  <a:gd name="T30" fmla="*/ 17 w 216"/>
                  <a:gd name="T31" fmla="*/ 206 h 207"/>
                  <a:gd name="T32" fmla="*/ 46 w 216"/>
                  <a:gd name="T33" fmla="*/ 200 h 207"/>
                  <a:gd name="T34" fmla="*/ 71 w 216"/>
                  <a:gd name="T35" fmla="*/ 195 h 207"/>
                  <a:gd name="T36" fmla="*/ 91 w 216"/>
                  <a:gd name="T37" fmla="*/ 162 h 207"/>
                  <a:gd name="T38" fmla="*/ 90 w 216"/>
                  <a:gd name="T39" fmla="*/ 135 h 207"/>
                  <a:gd name="T40" fmla="*/ 71 w 216"/>
                  <a:gd name="T41" fmla="*/ 91 h 207"/>
                  <a:gd name="T42" fmla="*/ 76 w 216"/>
                  <a:gd name="T43" fmla="*/ 36 h 207"/>
                  <a:gd name="T44" fmla="*/ 108 w 216"/>
                  <a:gd name="T45" fmla="*/ 22 h 207"/>
                  <a:gd name="T46" fmla="*/ 108 w 216"/>
                  <a:gd name="T47" fmla="*/ 21 h 207"/>
                  <a:gd name="T48" fmla="*/ 109 w 216"/>
                  <a:gd name="T49" fmla="*/ 22 h 207"/>
                  <a:gd name="T50" fmla="*/ 141 w 216"/>
                  <a:gd name="T51" fmla="*/ 36 h 207"/>
                  <a:gd name="T52" fmla="*/ 146 w 216"/>
                  <a:gd name="T53" fmla="*/ 91 h 207"/>
                  <a:gd name="T54" fmla="*/ 127 w 216"/>
                  <a:gd name="T55" fmla="*/ 135 h 207"/>
                  <a:gd name="T56" fmla="*/ 125 w 216"/>
                  <a:gd name="T57" fmla="*/ 162 h 207"/>
                  <a:gd name="T58" fmla="*/ 146 w 216"/>
                  <a:gd name="T59" fmla="*/ 195 h 207"/>
                  <a:gd name="T60" fmla="*/ 170 w 216"/>
                  <a:gd name="T61" fmla="*/ 200 h 207"/>
                  <a:gd name="T62" fmla="*/ 200 w 216"/>
                  <a:gd name="T63" fmla="*/ 206 h 207"/>
                  <a:gd name="T64" fmla="*/ 204 w 216"/>
                  <a:gd name="T65" fmla="*/ 207 h 207"/>
                  <a:gd name="T66" fmla="*/ 214 w 216"/>
                  <a:gd name="T67" fmla="*/ 201 h 207"/>
                  <a:gd name="T68" fmla="*/ 209 w 216"/>
                  <a:gd name="T69" fmla="*/ 187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6" h="207">
                    <a:moveTo>
                      <a:pt x="209" y="187"/>
                    </a:moveTo>
                    <a:cubicBezTo>
                      <a:pt x="194" y="180"/>
                      <a:pt x="182" y="180"/>
                      <a:pt x="171" y="179"/>
                    </a:cubicBezTo>
                    <a:cubicBezTo>
                      <a:pt x="165" y="179"/>
                      <a:pt x="159" y="179"/>
                      <a:pt x="156" y="177"/>
                    </a:cubicBezTo>
                    <a:cubicBezTo>
                      <a:pt x="149" y="173"/>
                      <a:pt x="143" y="153"/>
                      <a:pt x="145" y="147"/>
                    </a:cubicBezTo>
                    <a:cubicBezTo>
                      <a:pt x="153" y="134"/>
                      <a:pt x="162" y="114"/>
                      <a:pt x="167" y="96"/>
                    </a:cubicBezTo>
                    <a:cubicBezTo>
                      <a:pt x="174" y="64"/>
                      <a:pt x="171" y="39"/>
                      <a:pt x="157" y="22"/>
                    </a:cubicBezTo>
                    <a:cubicBezTo>
                      <a:pt x="139" y="0"/>
                      <a:pt x="111" y="0"/>
                      <a:pt x="108" y="0"/>
                    </a:cubicBezTo>
                    <a:cubicBezTo>
                      <a:pt x="106" y="0"/>
                      <a:pt x="77" y="0"/>
                      <a:pt x="59" y="22"/>
                    </a:cubicBezTo>
                    <a:cubicBezTo>
                      <a:pt x="45" y="39"/>
                      <a:pt x="42" y="64"/>
                      <a:pt x="50" y="96"/>
                    </a:cubicBezTo>
                    <a:cubicBezTo>
                      <a:pt x="54" y="114"/>
                      <a:pt x="63" y="134"/>
                      <a:pt x="72" y="147"/>
                    </a:cubicBezTo>
                    <a:cubicBezTo>
                      <a:pt x="73" y="153"/>
                      <a:pt x="67" y="173"/>
                      <a:pt x="61" y="177"/>
                    </a:cubicBezTo>
                    <a:cubicBezTo>
                      <a:pt x="57" y="179"/>
                      <a:pt x="52" y="179"/>
                      <a:pt x="45" y="179"/>
                    </a:cubicBezTo>
                    <a:cubicBezTo>
                      <a:pt x="35" y="180"/>
                      <a:pt x="22" y="180"/>
                      <a:pt x="8" y="187"/>
                    </a:cubicBezTo>
                    <a:cubicBezTo>
                      <a:pt x="2" y="189"/>
                      <a:pt x="0" y="196"/>
                      <a:pt x="3" y="201"/>
                    </a:cubicBezTo>
                    <a:cubicBezTo>
                      <a:pt x="4" y="205"/>
                      <a:pt x="8" y="207"/>
                      <a:pt x="12" y="207"/>
                    </a:cubicBezTo>
                    <a:cubicBezTo>
                      <a:pt x="14" y="207"/>
                      <a:pt x="15" y="207"/>
                      <a:pt x="17" y="206"/>
                    </a:cubicBezTo>
                    <a:cubicBezTo>
                      <a:pt x="28" y="201"/>
                      <a:pt x="37" y="201"/>
                      <a:pt x="46" y="200"/>
                    </a:cubicBezTo>
                    <a:cubicBezTo>
                      <a:pt x="55" y="200"/>
                      <a:pt x="63" y="200"/>
                      <a:pt x="71" y="195"/>
                    </a:cubicBezTo>
                    <a:cubicBezTo>
                      <a:pt x="85" y="188"/>
                      <a:pt x="90" y="168"/>
                      <a:pt x="91" y="162"/>
                    </a:cubicBezTo>
                    <a:cubicBezTo>
                      <a:pt x="93" y="153"/>
                      <a:pt x="95" y="142"/>
                      <a:pt x="90" y="135"/>
                    </a:cubicBezTo>
                    <a:cubicBezTo>
                      <a:pt x="82" y="125"/>
                      <a:pt x="74" y="106"/>
                      <a:pt x="71" y="91"/>
                    </a:cubicBezTo>
                    <a:cubicBezTo>
                      <a:pt x="65" y="66"/>
                      <a:pt x="66" y="47"/>
                      <a:pt x="76" y="36"/>
                    </a:cubicBezTo>
                    <a:cubicBezTo>
                      <a:pt x="87" y="21"/>
                      <a:pt x="108" y="22"/>
                      <a:pt x="108" y="22"/>
                    </a:cubicBezTo>
                    <a:cubicBezTo>
                      <a:pt x="108" y="22"/>
                      <a:pt x="108" y="21"/>
                      <a:pt x="108" y="21"/>
                    </a:cubicBezTo>
                    <a:cubicBezTo>
                      <a:pt x="108" y="21"/>
                      <a:pt x="108" y="22"/>
                      <a:pt x="109" y="22"/>
                    </a:cubicBezTo>
                    <a:cubicBezTo>
                      <a:pt x="109" y="22"/>
                      <a:pt x="129" y="21"/>
                      <a:pt x="141" y="36"/>
                    </a:cubicBezTo>
                    <a:cubicBezTo>
                      <a:pt x="150" y="47"/>
                      <a:pt x="152" y="66"/>
                      <a:pt x="146" y="91"/>
                    </a:cubicBezTo>
                    <a:cubicBezTo>
                      <a:pt x="142" y="106"/>
                      <a:pt x="134" y="125"/>
                      <a:pt x="127" y="135"/>
                    </a:cubicBezTo>
                    <a:cubicBezTo>
                      <a:pt x="122" y="142"/>
                      <a:pt x="123" y="153"/>
                      <a:pt x="125" y="162"/>
                    </a:cubicBezTo>
                    <a:cubicBezTo>
                      <a:pt x="126" y="168"/>
                      <a:pt x="132" y="188"/>
                      <a:pt x="146" y="195"/>
                    </a:cubicBezTo>
                    <a:cubicBezTo>
                      <a:pt x="154" y="200"/>
                      <a:pt x="162" y="200"/>
                      <a:pt x="170" y="200"/>
                    </a:cubicBezTo>
                    <a:cubicBezTo>
                      <a:pt x="179" y="201"/>
                      <a:pt x="189" y="201"/>
                      <a:pt x="200" y="206"/>
                    </a:cubicBezTo>
                    <a:cubicBezTo>
                      <a:pt x="201" y="207"/>
                      <a:pt x="203" y="207"/>
                      <a:pt x="204" y="207"/>
                    </a:cubicBezTo>
                    <a:cubicBezTo>
                      <a:pt x="208" y="207"/>
                      <a:pt x="212" y="205"/>
                      <a:pt x="214" y="201"/>
                    </a:cubicBezTo>
                    <a:cubicBezTo>
                      <a:pt x="216" y="196"/>
                      <a:pt x="214" y="189"/>
                      <a:pt x="209" y="18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5" name="Freeform 752">
                <a:extLst>
                  <a:ext uri="{FF2B5EF4-FFF2-40B4-BE49-F238E27FC236}">
                    <a16:creationId xmlns:a16="http://schemas.microsoft.com/office/drawing/2014/main" id="{E7FCF499-E7FA-424A-8144-94AEA21C7931}"/>
                  </a:ext>
                </a:extLst>
              </p:cNvPr>
              <p:cNvSpPr>
                <a:spLocks/>
              </p:cNvSpPr>
              <p:nvPr/>
            </p:nvSpPr>
            <p:spPr bwMode="auto">
              <a:xfrm>
                <a:off x="3702" y="2802"/>
                <a:ext cx="95" cy="111"/>
              </a:xfrm>
              <a:custGeom>
                <a:avLst/>
                <a:gdLst>
                  <a:gd name="T0" fmla="*/ 136 w 143"/>
                  <a:gd name="T1" fmla="*/ 147 h 167"/>
                  <a:gd name="T2" fmla="*/ 109 w 143"/>
                  <a:gd name="T3" fmla="*/ 139 h 167"/>
                  <a:gd name="T4" fmla="*/ 95 w 143"/>
                  <a:gd name="T5" fmla="*/ 136 h 167"/>
                  <a:gd name="T6" fmla="*/ 89 w 143"/>
                  <a:gd name="T7" fmla="*/ 118 h 167"/>
                  <a:gd name="T8" fmla="*/ 106 w 143"/>
                  <a:gd name="T9" fmla="*/ 78 h 167"/>
                  <a:gd name="T10" fmla="*/ 99 w 143"/>
                  <a:gd name="T11" fmla="*/ 20 h 167"/>
                  <a:gd name="T12" fmla="*/ 56 w 143"/>
                  <a:gd name="T13" fmla="*/ 1 h 167"/>
                  <a:gd name="T14" fmla="*/ 14 w 143"/>
                  <a:gd name="T15" fmla="*/ 20 h 167"/>
                  <a:gd name="T16" fmla="*/ 6 w 143"/>
                  <a:gd name="T17" fmla="*/ 78 h 167"/>
                  <a:gd name="T18" fmla="*/ 24 w 143"/>
                  <a:gd name="T19" fmla="*/ 118 h 167"/>
                  <a:gd name="T20" fmla="*/ 18 w 143"/>
                  <a:gd name="T21" fmla="*/ 136 h 167"/>
                  <a:gd name="T22" fmla="*/ 16 w 143"/>
                  <a:gd name="T23" fmla="*/ 151 h 167"/>
                  <a:gd name="T24" fmla="*/ 24 w 143"/>
                  <a:gd name="T25" fmla="*/ 155 h 167"/>
                  <a:gd name="T26" fmla="*/ 31 w 143"/>
                  <a:gd name="T27" fmla="*/ 153 h 167"/>
                  <a:gd name="T28" fmla="*/ 41 w 143"/>
                  <a:gd name="T29" fmla="*/ 107 h 167"/>
                  <a:gd name="T30" fmla="*/ 27 w 143"/>
                  <a:gd name="T31" fmla="*/ 73 h 167"/>
                  <a:gd name="T32" fmla="*/ 31 w 143"/>
                  <a:gd name="T33" fmla="*/ 33 h 167"/>
                  <a:gd name="T34" fmla="*/ 56 w 143"/>
                  <a:gd name="T35" fmla="*/ 22 h 167"/>
                  <a:gd name="T36" fmla="*/ 82 w 143"/>
                  <a:gd name="T37" fmla="*/ 33 h 167"/>
                  <a:gd name="T38" fmla="*/ 86 w 143"/>
                  <a:gd name="T39" fmla="*/ 73 h 167"/>
                  <a:gd name="T40" fmla="*/ 71 w 143"/>
                  <a:gd name="T41" fmla="*/ 107 h 167"/>
                  <a:gd name="T42" fmla="*/ 82 w 143"/>
                  <a:gd name="T43" fmla="*/ 153 h 167"/>
                  <a:gd name="T44" fmla="*/ 83 w 143"/>
                  <a:gd name="T45" fmla="*/ 154 h 167"/>
                  <a:gd name="T46" fmla="*/ 106 w 143"/>
                  <a:gd name="T47" fmla="*/ 160 h 167"/>
                  <a:gd name="T48" fmla="*/ 125 w 143"/>
                  <a:gd name="T49" fmla="*/ 165 h 167"/>
                  <a:gd name="T50" fmla="*/ 131 w 143"/>
                  <a:gd name="T51" fmla="*/ 167 h 167"/>
                  <a:gd name="T52" fmla="*/ 140 w 143"/>
                  <a:gd name="T53" fmla="*/ 162 h 167"/>
                  <a:gd name="T54" fmla="*/ 136 w 143"/>
                  <a:gd name="T55" fmla="*/ 14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3" h="167">
                    <a:moveTo>
                      <a:pt x="136" y="147"/>
                    </a:moveTo>
                    <a:cubicBezTo>
                      <a:pt x="128" y="142"/>
                      <a:pt x="118" y="140"/>
                      <a:pt x="109" y="139"/>
                    </a:cubicBezTo>
                    <a:cubicBezTo>
                      <a:pt x="104" y="138"/>
                      <a:pt x="98" y="137"/>
                      <a:pt x="95" y="136"/>
                    </a:cubicBezTo>
                    <a:cubicBezTo>
                      <a:pt x="89" y="131"/>
                      <a:pt x="88" y="121"/>
                      <a:pt x="89" y="118"/>
                    </a:cubicBezTo>
                    <a:cubicBezTo>
                      <a:pt x="96" y="109"/>
                      <a:pt x="103" y="93"/>
                      <a:pt x="106" y="78"/>
                    </a:cubicBezTo>
                    <a:cubicBezTo>
                      <a:pt x="112" y="53"/>
                      <a:pt x="110" y="34"/>
                      <a:pt x="99" y="20"/>
                    </a:cubicBezTo>
                    <a:cubicBezTo>
                      <a:pt x="83" y="0"/>
                      <a:pt x="58" y="1"/>
                      <a:pt x="56" y="1"/>
                    </a:cubicBezTo>
                    <a:cubicBezTo>
                      <a:pt x="54" y="1"/>
                      <a:pt x="30" y="0"/>
                      <a:pt x="14" y="20"/>
                    </a:cubicBezTo>
                    <a:cubicBezTo>
                      <a:pt x="3" y="34"/>
                      <a:pt x="0" y="53"/>
                      <a:pt x="6" y="78"/>
                    </a:cubicBezTo>
                    <a:cubicBezTo>
                      <a:pt x="10" y="93"/>
                      <a:pt x="17" y="109"/>
                      <a:pt x="24" y="118"/>
                    </a:cubicBezTo>
                    <a:cubicBezTo>
                      <a:pt x="25" y="121"/>
                      <a:pt x="24" y="132"/>
                      <a:pt x="18" y="136"/>
                    </a:cubicBezTo>
                    <a:cubicBezTo>
                      <a:pt x="13" y="140"/>
                      <a:pt x="12" y="146"/>
                      <a:pt x="16" y="151"/>
                    </a:cubicBezTo>
                    <a:cubicBezTo>
                      <a:pt x="18" y="154"/>
                      <a:pt x="21" y="155"/>
                      <a:pt x="24" y="155"/>
                    </a:cubicBezTo>
                    <a:cubicBezTo>
                      <a:pt x="26" y="155"/>
                      <a:pt x="29" y="155"/>
                      <a:pt x="31" y="153"/>
                    </a:cubicBezTo>
                    <a:cubicBezTo>
                      <a:pt x="45" y="142"/>
                      <a:pt x="49" y="118"/>
                      <a:pt x="41" y="107"/>
                    </a:cubicBezTo>
                    <a:cubicBezTo>
                      <a:pt x="36" y="99"/>
                      <a:pt x="30" y="85"/>
                      <a:pt x="27" y="73"/>
                    </a:cubicBezTo>
                    <a:cubicBezTo>
                      <a:pt x="23" y="55"/>
                      <a:pt x="24" y="42"/>
                      <a:pt x="31" y="33"/>
                    </a:cubicBezTo>
                    <a:cubicBezTo>
                      <a:pt x="39" y="22"/>
                      <a:pt x="55" y="22"/>
                      <a:pt x="56" y="22"/>
                    </a:cubicBezTo>
                    <a:cubicBezTo>
                      <a:pt x="58" y="22"/>
                      <a:pt x="73" y="22"/>
                      <a:pt x="82" y="33"/>
                    </a:cubicBezTo>
                    <a:cubicBezTo>
                      <a:pt x="89" y="42"/>
                      <a:pt x="90" y="55"/>
                      <a:pt x="86" y="73"/>
                    </a:cubicBezTo>
                    <a:cubicBezTo>
                      <a:pt x="83" y="85"/>
                      <a:pt x="77" y="99"/>
                      <a:pt x="71" y="107"/>
                    </a:cubicBezTo>
                    <a:cubicBezTo>
                      <a:pt x="63" y="118"/>
                      <a:pt x="67" y="142"/>
                      <a:pt x="82" y="153"/>
                    </a:cubicBezTo>
                    <a:cubicBezTo>
                      <a:pt x="82" y="153"/>
                      <a:pt x="83" y="154"/>
                      <a:pt x="83" y="154"/>
                    </a:cubicBezTo>
                    <a:cubicBezTo>
                      <a:pt x="90" y="158"/>
                      <a:pt x="98" y="159"/>
                      <a:pt x="106" y="160"/>
                    </a:cubicBezTo>
                    <a:cubicBezTo>
                      <a:pt x="113" y="161"/>
                      <a:pt x="121" y="162"/>
                      <a:pt x="125" y="165"/>
                    </a:cubicBezTo>
                    <a:cubicBezTo>
                      <a:pt x="127" y="166"/>
                      <a:pt x="129" y="167"/>
                      <a:pt x="131" y="167"/>
                    </a:cubicBezTo>
                    <a:cubicBezTo>
                      <a:pt x="134" y="167"/>
                      <a:pt x="138" y="165"/>
                      <a:pt x="140" y="162"/>
                    </a:cubicBezTo>
                    <a:cubicBezTo>
                      <a:pt x="143" y="157"/>
                      <a:pt x="141" y="150"/>
                      <a:pt x="136" y="14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cxnSp>
          <p:nvCxnSpPr>
            <p:cNvPr id="12" name="Straight Connector 11">
              <a:extLst>
                <a:ext uri="{FF2B5EF4-FFF2-40B4-BE49-F238E27FC236}">
                  <a16:creationId xmlns:a16="http://schemas.microsoft.com/office/drawing/2014/main" id="{84ADE6AE-686B-4319-8B5A-C6BA65216E2E}"/>
                </a:ext>
              </a:extLst>
            </p:cNvPr>
            <p:cNvCxnSpPr/>
            <p:nvPr/>
          </p:nvCxnSpPr>
          <p:spPr>
            <a:xfrm flipV="1">
              <a:off x="3242302" y="1608888"/>
              <a:ext cx="855847" cy="1108953"/>
            </a:xfrm>
            <a:prstGeom prst="line">
              <a:avLst/>
            </a:prstGeom>
            <a:solidFill>
              <a:schemeClr val="accent3"/>
            </a:solidFill>
            <a:ln w="57150">
              <a:solidFill>
                <a:srgbClr val="5E6A67"/>
              </a:solidFill>
            </a:ln>
            <a:effectLst/>
          </p:spPr>
          <p:style>
            <a:lnRef idx="2">
              <a:schemeClr val="accent1"/>
            </a:lnRef>
            <a:fillRef idx="0">
              <a:schemeClr val="accent1"/>
            </a:fillRef>
            <a:effectRef idx="1">
              <a:schemeClr val="accent1"/>
            </a:effectRef>
            <a:fontRef idx="minor">
              <a:schemeClr val="tx1"/>
            </a:fontRef>
          </p:style>
        </p:cxnSp>
      </p:grpSp>
      <p:grpSp>
        <p:nvGrpSpPr>
          <p:cNvPr id="16" name="Group 487" descr="a question mark in a circle ">
            <a:extLst>
              <a:ext uri="{FF2B5EF4-FFF2-40B4-BE49-F238E27FC236}">
                <a16:creationId xmlns:a16="http://schemas.microsoft.com/office/drawing/2014/main" id="{036DF2F5-06B9-498E-AB83-DF49E9D08FFB}"/>
              </a:ext>
              <a:ext uri="{C183D7F6-B498-43B3-948B-1728B52AA6E4}">
                <adec:decorative xmlns:adec="http://schemas.microsoft.com/office/drawing/2017/decorative" val="0"/>
              </a:ext>
            </a:extLst>
          </p:cNvPr>
          <p:cNvGrpSpPr>
            <a:grpSpLocks noChangeAspect="1"/>
          </p:cNvGrpSpPr>
          <p:nvPr userDrawn="1"/>
        </p:nvGrpSpPr>
        <p:grpSpPr bwMode="auto">
          <a:xfrm>
            <a:off x="5098246" y="1468116"/>
            <a:ext cx="1428831" cy="1428831"/>
            <a:chOff x="6566" y="1944"/>
            <a:chExt cx="341" cy="341"/>
          </a:xfrm>
          <a:solidFill>
            <a:srgbClr val="5E6A67"/>
          </a:solidFill>
        </p:grpSpPr>
        <p:sp>
          <p:nvSpPr>
            <p:cNvPr id="17" name="Freeform 488">
              <a:extLst>
                <a:ext uri="{FF2B5EF4-FFF2-40B4-BE49-F238E27FC236}">
                  <a16:creationId xmlns:a16="http://schemas.microsoft.com/office/drawing/2014/main" id="{B6000266-B346-48E3-955D-D0C179B76232}"/>
                </a:ext>
              </a:extLst>
            </p:cNvPr>
            <p:cNvSpPr>
              <a:spLocks noEditPoints="1"/>
            </p:cNvSpPr>
            <p:nvPr/>
          </p:nvSpPr>
          <p:spPr bwMode="auto">
            <a:xfrm>
              <a:off x="6566" y="1944"/>
              <a:ext cx="341"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8" name="Freeform 489">
              <a:extLst>
                <a:ext uri="{FF2B5EF4-FFF2-40B4-BE49-F238E27FC236}">
                  <a16:creationId xmlns:a16="http://schemas.microsoft.com/office/drawing/2014/main" id="{6C61916B-C1B0-410F-BFCF-DE670B7B3B43}"/>
                </a:ext>
              </a:extLst>
            </p:cNvPr>
            <p:cNvSpPr>
              <a:spLocks noEditPoints="1"/>
            </p:cNvSpPr>
            <p:nvPr/>
          </p:nvSpPr>
          <p:spPr bwMode="auto">
            <a:xfrm>
              <a:off x="6715" y="2178"/>
              <a:ext cx="43" cy="43"/>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21 h 64"/>
                <a:gd name="T12" fmla="*/ 21 w 64"/>
                <a:gd name="T13" fmla="*/ 32 h 64"/>
                <a:gd name="T14" fmla="*/ 32 w 64"/>
                <a:gd name="T15" fmla="*/ 42 h 64"/>
                <a:gd name="T16" fmla="*/ 42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49"/>
                    <a:pt x="0" y="32"/>
                  </a:cubicBezTo>
                  <a:cubicBezTo>
                    <a:pt x="0" y="14"/>
                    <a:pt x="14" y="0"/>
                    <a:pt x="32" y="0"/>
                  </a:cubicBezTo>
                  <a:cubicBezTo>
                    <a:pt x="49" y="0"/>
                    <a:pt x="64" y="14"/>
                    <a:pt x="64" y="32"/>
                  </a:cubicBezTo>
                  <a:cubicBezTo>
                    <a:pt x="64" y="49"/>
                    <a:pt x="49" y="64"/>
                    <a:pt x="32" y="64"/>
                  </a:cubicBezTo>
                  <a:close/>
                  <a:moveTo>
                    <a:pt x="32" y="21"/>
                  </a:moveTo>
                  <a:cubicBezTo>
                    <a:pt x="26" y="21"/>
                    <a:pt x="21" y="26"/>
                    <a:pt x="21" y="32"/>
                  </a:cubicBezTo>
                  <a:cubicBezTo>
                    <a:pt x="21" y="38"/>
                    <a:pt x="26" y="42"/>
                    <a:pt x="32" y="42"/>
                  </a:cubicBezTo>
                  <a:cubicBezTo>
                    <a:pt x="38" y="42"/>
                    <a:pt x="42" y="38"/>
                    <a:pt x="42" y="32"/>
                  </a:cubicBezTo>
                  <a:cubicBezTo>
                    <a:pt x="42" y="26"/>
                    <a:pt x="38" y="21"/>
                    <a:pt x="32" y="2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9" name="Freeform 490">
              <a:extLst>
                <a:ext uri="{FF2B5EF4-FFF2-40B4-BE49-F238E27FC236}">
                  <a16:creationId xmlns:a16="http://schemas.microsoft.com/office/drawing/2014/main" id="{95DDA2AE-C757-4883-BA96-35AE3029BF85}"/>
                </a:ext>
              </a:extLst>
            </p:cNvPr>
            <p:cNvSpPr>
              <a:spLocks noEditPoints="1"/>
            </p:cNvSpPr>
            <p:nvPr/>
          </p:nvSpPr>
          <p:spPr bwMode="auto">
            <a:xfrm>
              <a:off x="6673" y="2008"/>
              <a:ext cx="127" cy="156"/>
            </a:xfrm>
            <a:custGeom>
              <a:avLst/>
              <a:gdLst>
                <a:gd name="T0" fmla="*/ 116 w 191"/>
                <a:gd name="T1" fmla="*/ 234 h 234"/>
                <a:gd name="T2" fmla="*/ 73 w 191"/>
                <a:gd name="T3" fmla="*/ 234 h 234"/>
                <a:gd name="T4" fmla="*/ 63 w 191"/>
                <a:gd name="T5" fmla="*/ 224 h 234"/>
                <a:gd name="T6" fmla="*/ 63 w 191"/>
                <a:gd name="T7" fmla="*/ 138 h 234"/>
                <a:gd name="T8" fmla="*/ 66 w 191"/>
                <a:gd name="T9" fmla="*/ 131 h 234"/>
                <a:gd name="T10" fmla="*/ 73 w 191"/>
                <a:gd name="T11" fmla="*/ 128 h 234"/>
                <a:gd name="T12" fmla="*/ 95 w 191"/>
                <a:gd name="T13" fmla="*/ 128 h 234"/>
                <a:gd name="T14" fmla="*/ 127 w 191"/>
                <a:gd name="T15" fmla="*/ 96 h 234"/>
                <a:gd name="T16" fmla="*/ 95 w 191"/>
                <a:gd name="T17" fmla="*/ 64 h 234"/>
                <a:gd name="T18" fmla="*/ 63 w 191"/>
                <a:gd name="T19" fmla="*/ 90 h 234"/>
                <a:gd name="T20" fmla="*/ 53 w 191"/>
                <a:gd name="T21" fmla="*/ 99 h 234"/>
                <a:gd name="T22" fmla="*/ 10 w 191"/>
                <a:gd name="T23" fmla="*/ 96 h 234"/>
                <a:gd name="T24" fmla="*/ 0 w 191"/>
                <a:gd name="T25" fmla="*/ 85 h 234"/>
                <a:gd name="T26" fmla="*/ 0 w 191"/>
                <a:gd name="T27" fmla="*/ 80 h 234"/>
                <a:gd name="T28" fmla="*/ 95 w 191"/>
                <a:gd name="T29" fmla="*/ 0 h 234"/>
                <a:gd name="T30" fmla="*/ 191 w 191"/>
                <a:gd name="T31" fmla="*/ 96 h 234"/>
                <a:gd name="T32" fmla="*/ 127 w 191"/>
                <a:gd name="T33" fmla="*/ 186 h 234"/>
                <a:gd name="T34" fmla="*/ 127 w 191"/>
                <a:gd name="T35" fmla="*/ 224 h 234"/>
                <a:gd name="T36" fmla="*/ 116 w 191"/>
                <a:gd name="T37" fmla="*/ 234 h 234"/>
                <a:gd name="T38" fmla="*/ 84 w 191"/>
                <a:gd name="T39" fmla="*/ 213 h 234"/>
                <a:gd name="T40" fmla="*/ 105 w 191"/>
                <a:gd name="T41" fmla="*/ 213 h 234"/>
                <a:gd name="T42" fmla="*/ 105 w 191"/>
                <a:gd name="T43" fmla="*/ 178 h 234"/>
                <a:gd name="T44" fmla="*/ 113 w 191"/>
                <a:gd name="T45" fmla="*/ 168 h 234"/>
                <a:gd name="T46" fmla="*/ 169 w 191"/>
                <a:gd name="T47" fmla="*/ 96 h 234"/>
                <a:gd name="T48" fmla="*/ 95 w 191"/>
                <a:gd name="T49" fmla="*/ 21 h 234"/>
                <a:gd name="T50" fmla="*/ 23 w 191"/>
                <a:gd name="T51" fmla="*/ 75 h 234"/>
                <a:gd name="T52" fmla="*/ 45 w 191"/>
                <a:gd name="T53" fmla="*/ 77 h 234"/>
                <a:gd name="T54" fmla="*/ 95 w 191"/>
                <a:gd name="T55" fmla="*/ 42 h 234"/>
                <a:gd name="T56" fmla="*/ 148 w 191"/>
                <a:gd name="T57" fmla="*/ 96 h 234"/>
                <a:gd name="T58" fmla="*/ 95 w 191"/>
                <a:gd name="T59" fmla="*/ 149 h 234"/>
                <a:gd name="T60" fmla="*/ 84 w 191"/>
                <a:gd name="T61" fmla="*/ 149 h 234"/>
                <a:gd name="T62" fmla="*/ 84 w 191"/>
                <a:gd name="T63" fmla="*/ 21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234">
                  <a:moveTo>
                    <a:pt x="116" y="234"/>
                  </a:moveTo>
                  <a:cubicBezTo>
                    <a:pt x="73" y="234"/>
                    <a:pt x="73" y="234"/>
                    <a:pt x="73" y="234"/>
                  </a:cubicBezTo>
                  <a:cubicBezTo>
                    <a:pt x="67" y="234"/>
                    <a:pt x="63" y="230"/>
                    <a:pt x="63" y="224"/>
                  </a:cubicBezTo>
                  <a:cubicBezTo>
                    <a:pt x="63" y="138"/>
                    <a:pt x="63" y="138"/>
                    <a:pt x="63" y="138"/>
                  </a:cubicBezTo>
                  <a:cubicBezTo>
                    <a:pt x="63" y="136"/>
                    <a:pt x="64" y="133"/>
                    <a:pt x="66" y="131"/>
                  </a:cubicBezTo>
                  <a:cubicBezTo>
                    <a:pt x="68" y="129"/>
                    <a:pt x="70" y="128"/>
                    <a:pt x="73" y="128"/>
                  </a:cubicBezTo>
                  <a:cubicBezTo>
                    <a:pt x="95" y="128"/>
                    <a:pt x="95" y="128"/>
                    <a:pt x="95" y="128"/>
                  </a:cubicBezTo>
                  <a:cubicBezTo>
                    <a:pt x="111" y="128"/>
                    <a:pt x="127" y="112"/>
                    <a:pt x="127" y="96"/>
                  </a:cubicBezTo>
                  <a:cubicBezTo>
                    <a:pt x="127" y="78"/>
                    <a:pt x="112" y="64"/>
                    <a:pt x="95" y="64"/>
                  </a:cubicBezTo>
                  <a:cubicBezTo>
                    <a:pt x="79" y="64"/>
                    <a:pt x="66" y="75"/>
                    <a:pt x="63" y="90"/>
                  </a:cubicBezTo>
                  <a:cubicBezTo>
                    <a:pt x="62" y="95"/>
                    <a:pt x="58" y="99"/>
                    <a:pt x="53" y="99"/>
                  </a:cubicBezTo>
                  <a:cubicBezTo>
                    <a:pt x="10" y="96"/>
                    <a:pt x="10" y="96"/>
                    <a:pt x="10" y="96"/>
                  </a:cubicBezTo>
                  <a:cubicBezTo>
                    <a:pt x="4" y="95"/>
                    <a:pt x="0" y="91"/>
                    <a:pt x="0" y="85"/>
                  </a:cubicBezTo>
                  <a:cubicBezTo>
                    <a:pt x="0" y="85"/>
                    <a:pt x="0" y="82"/>
                    <a:pt x="0" y="80"/>
                  </a:cubicBezTo>
                  <a:cubicBezTo>
                    <a:pt x="8" y="33"/>
                    <a:pt x="47" y="0"/>
                    <a:pt x="95" y="0"/>
                  </a:cubicBezTo>
                  <a:cubicBezTo>
                    <a:pt x="148" y="0"/>
                    <a:pt x="191" y="43"/>
                    <a:pt x="191" y="96"/>
                  </a:cubicBezTo>
                  <a:cubicBezTo>
                    <a:pt x="191" y="137"/>
                    <a:pt x="165" y="173"/>
                    <a:pt x="127" y="186"/>
                  </a:cubicBezTo>
                  <a:cubicBezTo>
                    <a:pt x="127" y="224"/>
                    <a:pt x="127" y="224"/>
                    <a:pt x="127" y="224"/>
                  </a:cubicBezTo>
                  <a:cubicBezTo>
                    <a:pt x="127" y="230"/>
                    <a:pt x="122" y="234"/>
                    <a:pt x="116" y="234"/>
                  </a:cubicBezTo>
                  <a:close/>
                  <a:moveTo>
                    <a:pt x="84" y="213"/>
                  </a:moveTo>
                  <a:cubicBezTo>
                    <a:pt x="105" y="213"/>
                    <a:pt x="105" y="213"/>
                    <a:pt x="105" y="213"/>
                  </a:cubicBezTo>
                  <a:cubicBezTo>
                    <a:pt x="105" y="178"/>
                    <a:pt x="105" y="178"/>
                    <a:pt x="105" y="178"/>
                  </a:cubicBezTo>
                  <a:cubicBezTo>
                    <a:pt x="105" y="173"/>
                    <a:pt x="109" y="169"/>
                    <a:pt x="113" y="168"/>
                  </a:cubicBezTo>
                  <a:cubicBezTo>
                    <a:pt x="146" y="159"/>
                    <a:pt x="169" y="130"/>
                    <a:pt x="169" y="96"/>
                  </a:cubicBezTo>
                  <a:cubicBezTo>
                    <a:pt x="169" y="54"/>
                    <a:pt x="136" y="21"/>
                    <a:pt x="95" y="21"/>
                  </a:cubicBezTo>
                  <a:cubicBezTo>
                    <a:pt x="61" y="21"/>
                    <a:pt x="32" y="43"/>
                    <a:pt x="23" y="75"/>
                  </a:cubicBezTo>
                  <a:cubicBezTo>
                    <a:pt x="45" y="77"/>
                    <a:pt x="45" y="77"/>
                    <a:pt x="45" y="77"/>
                  </a:cubicBezTo>
                  <a:cubicBezTo>
                    <a:pt x="52" y="56"/>
                    <a:pt x="72" y="42"/>
                    <a:pt x="95" y="42"/>
                  </a:cubicBezTo>
                  <a:cubicBezTo>
                    <a:pt x="124" y="42"/>
                    <a:pt x="148" y="66"/>
                    <a:pt x="148" y="96"/>
                  </a:cubicBezTo>
                  <a:cubicBezTo>
                    <a:pt x="148" y="125"/>
                    <a:pt x="124" y="149"/>
                    <a:pt x="95" y="149"/>
                  </a:cubicBezTo>
                  <a:cubicBezTo>
                    <a:pt x="84" y="149"/>
                    <a:pt x="84" y="149"/>
                    <a:pt x="84" y="149"/>
                  </a:cubicBezTo>
                  <a:lnTo>
                    <a:pt x="84" y="21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20" name="Group 713" descr="an envelope in a circle">
            <a:extLst>
              <a:ext uri="{FF2B5EF4-FFF2-40B4-BE49-F238E27FC236}">
                <a16:creationId xmlns:a16="http://schemas.microsoft.com/office/drawing/2014/main" id="{6BA9BAF3-3198-400B-B2B1-476C06A2FBF2}"/>
              </a:ext>
              <a:ext uri="{C183D7F6-B498-43B3-948B-1728B52AA6E4}">
                <adec:decorative xmlns:adec="http://schemas.microsoft.com/office/drawing/2017/decorative" val="0"/>
              </a:ext>
            </a:extLst>
          </p:cNvPr>
          <p:cNvGrpSpPr>
            <a:grpSpLocks noChangeAspect="1"/>
          </p:cNvGrpSpPr>
          <p:nvPr userDrawn="1"/>
        </p:nvGrpSpPr>
        <p:grpSpPr bwMode="auto">
          <a:xfrm>
            <a:off x="7123807" y="1468116"/>
            <a:ext cx="1428829" cy="1428829"/>
            <a:chOff x="3986" y="3055"/>
            <a:chExt cx="340" cy="340"/>
          </a:xfrm>
          <a:solidFill>
            <a:srgbClr val="5E6A67"/>
          </a:solidFill>
        </p:grpSpPr>
        <p:sp>
          <p:nvSpPr>
            <p:cNvPr id="21" name="Freeform 714">
              <a:extLst>
                <a:ext uri="{FF2B5EF4-FFF2-40B4-BE49-F238E27FC236}">
                  <a16:creationId xmlns:a16="http://schemas.microsoft.com/office/drawing/2014/main" id="{4ABEBAA3-031A-4141-AC93-4360054B2B56}"/>
                </a:ext>
              </a:extLst>
            </p:cNvPr>
            <p:cNvSpPr>
              <a:spLocks noEditPoints="1"/>
            </p:cNvSpPr>
            <p:nvPr/>
          </p:nvSpPr>
          <p:spPr bwMode="auto">
            <a:xfrm>
              <a:off x="3986" y="3055"/>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2" name="Freeform 715">
              <a:extLst>
                <a:ext uri="{FF2B5EF4-FFF2-40B4-BE49-F238E27FC236}">
                  <a16:creationId xmlns:a16="http://schemas.microsoft.com/office/drawing/2014/main" id="{4153A806-11B5-49E7-85CC-30153F8B2B0B}"/>
                </a:ext>
              </a:extLst>
            </p:cNvPr>
            <p:cNvSpPr>
              <a:spLocks noEditPoints="1"/>
            </p:cNvSpPr>
            <p:nvPr/>
          </p:nvSpPr>
          <p:spPr bwMode="auto">
            <a:xfrm>
              <a:off x="4050" y="3147"/>
              <a:ext cx="212" cy="156"/>
            </a:xfrm>
            <a:custGeom>
              <a:avLst/>
              <a:gdLst>
                <a:gd name="T0" fmla="*/ 309 w 320"/>
                <a:gd name="T1" fmla="*/ 0 h 235"/>
                <a:gd name="T2" fmla="*/ 10 w 320"/>
                <a:gd name="T3" fmla="*/ 0 h 235"/>
                <a:gd name="T4" fmla="*/ 0 w 320"/>
                <a:gd name="T5" fmla="*/ 11 h 235"/>
                <a:gd name="T6" fmla="*/ 0 w 320"/>
                <a:gd name="T7" fmla="*/ 224 h 235"/>
                <a:gd name="T8" fmla="*/ 10 w 320"/>
                <a:gd name="T9" fmla="*/ 235 h 235"/>
                <a:gd name="T10" fmla="*/ 309 w 320"/>
                <a:gd name="T11" fmla="*/ 235 h 235"/>
                <a:gd name="T12" fmla="*/ 320 w 320"/>
                <a:gd name="T13" fmla="*/ 224 h 235"/>
                <a:gd name="T14" fmla="*/ 320 w 320"/>
                <a:gd name="T15" fmla="*/ 11 h 235"/>
                <a:gd name="T16" fmla="*/ 309 w 320"/>
                <a:gd name="T17" fmla="*/ 0 h 235"/>
                <a:gd name="T18" fmla="*/ 298 w 320"/>
                <a:gd name="T19" fmla="*/ 199 h 235"/>
                <a:gd name="T20" fmla="*/ 214 w 320"/>
                <a:gd name="T21" fmla="*/ 114 h 235"/>
                <a:gd name="T22" fmla="*/ 298 w 320"/>
                <a:gd name="T23" fmla="*/ 35 h 235"/>
                <a:gd name="T24" fmla="*/ 298 w 320"/>
                <a:gd name="T25" fmla="*/ 199 h 235"/>
                <a:gd name="T26" fmla="*/ 282 w 320"/>
                <a:gd name="T27" fmla="*/ 22 h 235"/>
                <a:gd name="T28" fmla="*/ 160 w 320"/>
                <a:gd name="T29" fmla="*/ 135 h 235"/>
                <a:gd name="T30" fmla="*/ 37 w 320"/>
                <a:gd name="T31" fmla="*/ 22 h 235"/>
                <a:gd name="T32" fmla="*/ 282 w 320"/>
                <a:gd name="T33" fmla="*/ 22 h 235"/>
                <a:gd name="T34" fmla="*/ 21 w 320"/>
                <a:gd name="T35" fmla="*/ 35 h 235"/>
                <a:gd name="T36" fmla="*/ 106 w 320"/>
                <a:gd name="T37" fmla="*/ 114 h 235"/>
                <a:gd name="T38" fmla="*/ 21 w 320"/>
                <a:gd name="T39" fmla="*/ 199 h 235"/>
                <a:gd name="T40" fmla="*/ 21 w 320"/>
                <a:gd name="T41" fmla="*/ 35 h 235"/>
                <a:gd name="T42" fmla="*/ 121 w 320"/>
                <a:gd name="T43" fmla="*/ 129 h 235"/>
                <a:gd name="T44" fmla="*/ 152 w 320"/>
                <a:gd name="T45" fmla="*/ 157 h 235"/>
                <a:gd name="T46" fmla="*/ 160 w 320"/>
                <a:gd name="T47" fmla="*/ 160 h 235"/>
                <a:gd name="T48" fmla="*/ 167 w 320"/>
                <a:gd name="T49" fmla="*/ 157 h 235"/>
                <a:gd name="T50" fmla="*/ 198 w 320"/>
                <a:gd name="T51" fmla="*/ 129 h 235"/>
                <a:gd name="T52" fmla="*/ 283 w 320"/>
                <a:gd name="T53" fmla="*/ 214 h 235"/>
                <a:gd name="T54" fmla="*/ 36 w 320"/>
                <a:gd name="T55" fmla="*/ 214 h 235"/>
                <a:gd name="T56" fmla="*/ 121 w 320"/>
                <a:gd name="T57" fmla="*/ 129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0" h="235">
                  <a:moveTo>
                    <a:pt x="309" y="0"/>
                  </a:moveTo>
                  <a:cubicBezTo>
                    <a:pt x="10" y="0"/>
                    <a:pt x="10" y="0"/>
                    <a:pt x="10" y="0"/>
                  </a:cubicBezTo>
                  <a:cubicBezTo>
                    <a:pt x="4" y="0"/>
                    <a:pt x="0" y="5"/>
                    <a:pt x="0" y="11"/>
                  </a:cubicBezTo>
                  <a:cubicBezTo>
                    <a:pt x="0" y="224"/>
                    <a:pt x="0" y="224"/>
                    <a:pt x="0" y="224"/>
                  </a:cubicBezTo>
                  <a:cubicBezTo>
                    <a:pt x="0" y="230"/>
                    <a:pt x="4" y="235"/>
                    <a:pt x="10" y="235"/>
                  </a:cubicBezTo>
                  <a:cubicBezTo>
                    <a:pt x="309" y="235"/>
                    <a:pt x="309" y="235"/>
                    <a:pt x="309" y="235"/>
                  </a:cubicBezTo>
                  <a:cubicBezTo>
                    <a:pt x="315" y="235"/>
                    <a:pt x="320" y="230"/>
                    <a:pt x="320" y="224"/>
                  </a:cubicBezTo>
                  <a:cubicBezTo>
                    <a:pt x="320" y="11"/>
                    <a:pt x="320" y="11"/>
                    <a:pt x="320" y="11"/>
                  </a:cubicBezTo>
                  <a:cubicBezTo>
                    <a:pt x="320" y="5"/>
                    <a:pt x="315" y="0"/>
                    <a:pt x="309" y="0"/>
                  </a:cubicBezTo>
                  <a:close/>
                  <a:moveTo>
                    <a:pt x="298" y="199"/>
                  </a:moveTo>
                  <a:cubicBezTo>
                    <a:pt x="214" y="114"/>
                    <a:pt x="214" y="114"/>
                    <a:pt x="214" y="114"/>
                  </a:cubicBezTo>
                  <a:cubicBezTo>
                    <a:pt x="298" y="35"/>
                    <a:pt x="298" y="35"/>
                    <a:pt x="298" y="35"/>
                  </a:cubicBezTo>
                  <a:lnTo>
                    <a:pt x="298" y="199"/>
                  </a:lnTo>
                  <a:close/>
                  <a:moveTo>
                    <a:pt x="282" y="22"/>
                  </a:moveTo>
                  <a:cubicBezTo>
                    <a:pt x="160" y="135"/>
                    <a:pt x="160" y="135"/>
                    <a:pt x="160" y="135"/>
                  </a:cubicBezTo>
                  <a:cubicBezTo>
                    <a:pt x="37" y="22"/>
                    <a:pt x="37" y="22"/>
                    <a:pt x="37" y="22"/>
                  </a:cubicBezTo>
                  <a:lnTo>
                    <a:pt x="282" y="22"/>
                  </a:lnTo>
                  <a:close/>
                  <a:moveTo>
                    <a:pt x="21" y="35"/>
                  </a:moveTo>
                  <a:cubicBezTo>
                    <a:pt x="106" y="114"/>
                    <a:pt x="106" y="114"/>
                    <a:pt x="106" y="114"/>
                  </a:cubicBezTo>
                  <a:cubicBezTo>
                    <a:pt x="21" y="199"/>
                    <a:pt x="21" y="199"/>
                    <a:pt x="21" y="199"/>
                  </a:cubicBezTo>
                  <a:lnTo>
                    <a:pt x="21" y="35"/>
                  </a:lnTo>
                  <a:close/>
                  <a:moveTo>
                    <a:pt x="121" y="129"/>
                  </a:moveTo>
                  <a:cubicBezTo>
                    <a:pt x="152" y="157"/>
                    <a:pt x="152" y="157"/>
                    <a:pt x="152" y="157"/>
                  </a:cubicBezTo>
                  <a:cubicBezTo>
                    <a:pt x="154" y="159"/>
                    <a:pt x="157" y="160"/>
                    <a:pt x="160" y="160"/>
                  </a:cubicBezTo>
                  <a:cubicBezTo>
                    <a:pt x="162" y="160"/>
                    <a:pt x="165" y="159"/>
                    <a:pt x="167" y="157"/>
                  </a:cubicBezTo>
                  <a:cubicBezTo>
                    <a:pt x="198" y="129"/>
                    <a:pt x="198" y="129"/>
                    <a:pt x="198" y="129"/>
                  </a:cubicBezTo>
                  <a:cubicBezTo>
                    <a:pt x="283" y="214"/>
                    <a:pt x="283" y="214"/>
                    <a:pt x="283" y="214"/>
                  </a:cubicBezTo>
                  <a:cubicBezTo>
                    <a:pt x="36" y="214"/>
                    <a:pt x="36" y="214"/>
                    <a:pt x="36" y="214"/>
                  </a:cubicBezTo>
                  <a:lnTo>
                    <a:pt x="121" y="1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pic>
        <p:nvPicPr>
          <p:cNvPr id="23" name="Picture 22" descr="phone in a circle with horizontal line indicating the no signal">
            <a:extLst>
              <a:ext uri="{FF2B5EF4-FFF2-40B4-BE49-F238E27FC236}">
                <a16:creationId xmlns:a16="http://schemas.microsoft.com/office/drawing/2014/main" id="{EACC6691-A6ED-4CBC-8146-7EF8ABECEA28}"/>
              </a:ext>
              <a:ext uri="{C183D7F6-B498-43B3-948B-1728B52AA6E4}">
                <adec:decorative xmlns:adec="http://schemas.microsoft.com/office/drawing/2017/decorative" val="0"/>
              </a:ext>
            </a:extLst>
          </p:cNvPr>
          <p:cNvPicPr>
            <a:picLocks noChangeAspect="1"/>
          </p:cNvPicPr>
          <p:nvPr userDrawn="1"/>
        </p:nvPicPr>
        <p:blipFill rotWithShape="1">
          <a:blip r:embed="rId2"/>
          <a:srcRect b="39885"/>
          <a:stretch/>
        </p:blipFill>
        <p:spPr>
          <a:xfrm>
            <a:off x="0" y="1468116"/>
            <a:ext cx="2450804" cy="1594241"/>
          </a:xfrm>
          <a:prstGeom prst="rect">
            <a:avLst/>
          </a:prstGeom>
        </p:spPr>
      </p:pic>
      <p:sp>
        <p:nvSpPr>
          <p:cNvPr id="24" name="Title 1">
            <a:extLst>
              <a:ext uri="{FF2B5EF4-FFF2-40B4-BE49-F238E27FC236}">
                <a16:creationId xmlns:a16="http://schemas.microsoft.com/office/drawing/2014/main" id="{585DBF57-9C95-450C-9C2E-7AA2EAD0F4D0}"/>
              </a:ext>
            </a:extLst>
          </p:cNvPr>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Tree>
    <p:extLst>
      <p:ext uri="{BB962C8B-B14F-4D97-AF65-F5344CB8AC3E}">
        <p14:creationId xmlns:p14="http://schemas.microsoft.com/office/powerpoint/2010/main" val="220671610"/>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3_Title Slide with Picture ">
    <p:bg>
      <p:bgPr>
        <a:solidFill>
          <a:schemeClr val="bg1"/>
        </a:solidFill>
        <a:effectLst/>
      </p:bgPr>
    </p:bg>
    <p:spTree>
      <p:nvGrpSpPr>
        <p:cNvPr id="1" name=""/>
        <p:cNvGrpSpPr/>
        <p:nvPr/>
      </p:nvGrpSpPr>
      <p:grpSpPr>
        <a:xfrm>
          <a:off x="0" y="0"/>
          <a:ext cx="0" cy="0"/>
          <a:chOff x="0" y="0"/>
          <a:chExt cx="0" cy="0"/>
        </a:xfrm>
      </p:grpSpPr>
      <p:sp>
        <p:nvSpPr>
          <p:cNvPr id="16" name="Rectangle 15"/>
          <p:cNvSpPr/>
          <p:nvPr userDrawn="1"/>
        </p:nvSpPr>
        <p:spPr>
          <a:xfrm>
            <a:off x="2214749" y="-29688"/>
            <a:ext cx="7048006" cy="5409211"/>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3705101" y="41565"/>
            <a:ext cx="5391398" cy="5101936"/>
          </a:xfrm>
          <a:prstGeom prst="rect">
            <a:avLst/>
          </a:prstGeom>
          <a:gradFill flip="none" rotWithShape="1">
            <a:gsLst>
              <a:gs pos="62000">
                <a:schemeClr val="bg1">
                  <a:alpha val="97000"/>
                </a:schemeClr>
              </a:gs>
              <a:gs pos="100000">
                <a:schemeClr val="bg1"/>
              </a:gs>
              <a:gs pos="0">
                <a:schemeClr val="bg1">
                  <a:alpha val="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6" name="Rectangle 4"/>
          <p:cNvSpPr>
            <a:spLocks noGrp="1" noChangeArrowheads="1"/>
          </p:cNvSpPr>
          <p:nvPr userDrawn="1">
            <p:ph type="ctrTitle" hasCustomPrompt="1"/>
          </p:nvPr>
        </p:nvSpPr>
        <p:spPr bwMode="invGray">
          <a:xfrm>
            <a:off x="338138" y="2525583"/>
            <a:ext cx="7288011" cy="923330"/>
          </a:xfrm>
        </p:spPr>
        <p:txBody>
          <a:bodyPr lIns="0" anchorCtr="0"/>
          <a:lstStyle>
            <a:lvl1pPr marL="0" indent="0" algn="l">
              <a:defRPr sz="6000">
                <a:solidFill>
                  <a:schemeClr val="accent3"/>
                </a:solidFill>
                <a:effectLst/>
              </a:defRPr>
            </a:lvl1pPr>
          </a:lstStyle>
          <a:p>
            <a:r>
              <a:rPr lang="en-US" dirty="0"/>
              <a:t>Course Name</a:t>
            </a:r>
          </a:p>
        </p:txBody>
      </p:sp>
      <p:sp>
        <p:nvSpPr>
          <p:cNvPr id="3077" name="Rectangle 5"/>
          <p:cNvSpPr>
            <a:spLocks noGrp="1" noChangeArrowheads="1"/>
          </p:cNvSpPr>
          <p:nvPr userDrawn="1">
            <p:ph type="subTitle" idx="1" hasCustomPrompt="1"/>
          </p:nvPr>
        </p:nvSpPr>
        <p:spPr bwMode="invGray">
          <a:xfrm>
            <a:off x="314326" y="3734515"/>
            <a:ext cx="6124576" cy="383759"/>
          </a:xfrm>
        </p:spPr>
        <p:txBody>
          <a:bodyPr lIns="0" rIns="0" anchorCtr="0"/>
          <a:lstStyle>
            <a:lvl1pPr marL="63500" indent="0" algn="l">
              <a:buFont typeface="Arial" pitchFamily="34" charset="0"/>
              <a:buNone/>
              <a:defRPr sz="2800" b="1">
                <a:solidFill>
                  <a:schemeClr val="accent3"/>
                </a:solidFill>
                <a:effectLst/>
                <a:latin typeface="Lucida Sans" pitchFamily="34" charset="0"/>
              </a:defRPr>
            </a:lvl1pPr>
          </a:lstStyle>
          <a:p>
            <a:r>
              <a:rPr lang="en-US" dirty="0"/>
              <a:t>Course Code; Delivery Mode</a:t>
            </a:r>
          </a:p>
        </p:txBody>
      </p:sp>
      <p:sp>
        <p:nvSpPr>
          <p:cNvPr id="6" name="Date Placeholder 5"/>
          <p:cNvSpPr>
            <a:spLocks noGrp="1" noChangeArrowheads="1"/>
          </p:cNvSpPr>
          <p:nvPr userDrawn="1">
            <p:ph type="dt" sz="half" idx="10"/>
          </p:nvPr>
        </p:nvSpPr>
        <p:spPr>
          <a:xfrm>
            <a:off x="484188" y="4786313"/>
            <a:ext cx="1550987" cy="357187"/>
          </a:xfrm>
        </p:spPr>
        <p:txBody>
          <a:bodyPr/>
          <a:lstStyle>
            <a:lvl1pPr>
              <a:defRPr sz="1000"/>
            </a:lvl1pPr>
          </a:lstStyle>
          <a:p>
            <a:pPr>
              <a:defRPr/>
            </a:pPr>
            <a:endParaRPr lang="en-US" dirty="0"/>
          </a:p>
        </p:txBody>
      </p:sp>
      <p:sp>
        <p:nvSpPr>
          <p:cNvPr id="7" name="Footer Placeholder 6"/>
          <p:cNvSpPr>
            <a:spLocks noGrp="1" noChangeArrowheads="1"/>
          </p:cNvSpPr>
          <p:nvPr userDrawn="1">
            <p:ph type="ftr" sz="quarter" idx="11"/>
          </p:nvPr>
        </p:nvSpPr>
        <p:spPr>
          <a:xfrm>
            <a:off x="2066925" y="4786313"/>
            <a:ext cx="6100763" cy="357187"/>
          </a:xfrm>
        </p:spPr>
        <p:txBody>
          <a:bodyPr anchorCtr="1"/>
          <a:lstStyle>
            <a:lvl1pPr>
              <a:defRPr sz="1000"/>
            </a:lvl1pPr>
          </a:lstStyle>
          <a:p>
            <a:pPr>
              <a:defRPr/>
            </a:pPr>
            <a:endParaRPr lang="en-US" dirty="0"/>
          </a:p>
        </p:txBody>
      </p:sp>
      <p:sp>
        <p:nvSpPr>
          <p:cNvPr id="8" name="Slide Number Placeholder 7"/>
          <p:cNvSpPr>
            <a:spLocks noGrp="1" noChangeArrowheads="1"/>
          </p:cNvSpPr>
          <p:nvPr userDrawn="1">
            <p:ph type="sldNum" sz="quarter" idx="12"/>
          </p:nvPr>
        </p:nvSpPr>
        <p:spPr>
          <a:xfrm>
            <a:off x="8169275" y="4786313"/>
            <a:ext cx="974725" cy="357187"/>
          </a:xfrm>
        </p:spPr>
        <p:txBody>
          <a:bodyPr/>
          <a:lstStyle>
            <a:lvl1pPr>
              <a:defRPr/>
            </a:lvl1pPr>
          </a:lstStyle>
          <a:p>
            <a:pPr>
              <a:defRPr/>
            </a:pPr>
            <a:fld id="{8B0A684F-8574-4F43-8BC8-46CFB70121F3}" type="slidenum">
              <a:rPr lang="en-US" altLang="en-US"/>
              <a:pPr>
                <a:defRPr/>
              </a:pPr>
              <a:t>‹#›</a:t>
            </a:fld>
            <a:endParaRPr lang="en-US" altLang="en-US" dirty="0"/>
          </a:p>
        </p:txBody>
      </p:sp>
      <p:pic>
        <p:nvPicPr>
          <p:cNvPr id="4" name="Picture 3">
            <a:extLst>
              <a:ext uri="{FF2B5EF4-FFF2-40B4-BE49-F238E27FC236}">
                <a16:creationId xmlns:a16="http://schemas.microsoft.com/office/drawing/2014/main" id="{BBC05152-4B35-4CC5-8BCE-0BDA6D3E5C6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34" y="1385"/>
            <a:ext cx="4683512" cy="1207224"/>
          </a:xfrm>
          <a:prstGeom prst="rect">
            <a:avLst/>
          </a:prstGeom>
        </p:spPr>
      </p:pic>
    </p:spTree>
    <p:extLst>
      <p:ext uri="{BB962C8B-B14F-4D97-AF65-F5344CB8AC3E}">
        <p14:creationId xmlns:p14="http://schemas.microsoft.com/office/powerpoint/2010/main" val="409007380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11480" y="1047331"/>
            <a:ext cx="8377428" cy="1092607"/>
          </a:xfrm>
        </p:spPr>
        <p:txBody>
          <a:bodyPr anchorCtr="0"/>
          <a:lstStyle>
            <a:lvl1pPr marL="344488" indent="-179388">
              <a:lnSpc>
                <a:spcPts val="2200"/>
              </a:lnSpc>
              <a:spcBef>
                <a:spcPts val="600"/>
              </a:spcBef>
              <a:buSzPct val="100000"/>
              <a:buFont typeface="Arial" pitchFamily="34" charset="0"/>
              <a:buChar char="•"/>
              <a:defRPr sz="2400" b="0">
                <a:solidFill>
                  <a:schemeClr val="tx1"/>
                </a:solidFill>
              </a:defRPr>
            </a:lvl1pPr>
            <a:lvl2pPr marL="509588" indent="-165100">
              <a:spcBef>
                <a:spcPts val="400"/>
              </a:spcBef>
              <a:buSzPct val="75000"/>
              <a:buFont typeface="Lucida Sans" panose="020B0602030504020204" pitchFamily="34" charset="0"/>
              <a:buChar char="–"/>
              <a:defRPr sz="1800"/>
            </a:lvl2pPr>
            <a:lvl3pPr marL="795337" indent="-219456">
              <a:spcBef>
                <a:spcPts val="400"/>
              </a:spcBef>
              <a:buSzPct val="100000"/>
              <a:buFont typeface="Arial" panose="020B0604020202020204" pitchFamily="34" charset="0"/>
              <a:buChar char="•"/>
              <a:defRPr sz="1600"/>
            </a:lvl3pPr>
            <a:lvl4pPr marL="914400" indent="-165100">
              <a:spcBef>
                <a:spcPts val="400"/>
              </a:spcBef>
              <a:buSzPct val="100000"/>
              <a:buFont typeface="Lucida Sans" panose="020B0602030504020204" pitchFamily="34" charset="0"/>
              <a:buChar char="–"/>
              <a:defRPr sz="1400"/>
            </a:lvl4pPr>
            <a:lvl5pPr marL="1079500" indent="-165100">
              <a:spcBef>
                <a:spcPts val="400"/>
              </a:spcBef>
              <a:buSzPct val="100000"/>
              <a:buFont typeface="Arial" pitchFamily="34" charset="0"/>
              <a:buChar char="•"/>
              <a:defRPr sz="1400"/>
            </a:lvl5pPr>
          </a:lstStyle>
          <a:p>
            <a:pPr lvl="0"/>
            <a:r>
              <a:rPr lang="en-US" dirty="0"/>
              <a:t>Click to edit Master text styles</a:t>
            </a:r>
          </a:p>
          <a:p>
            <a:pPr lvl="0"/>
            <a:endParaRPr lang="en-US" dirty="0"/>
          </a:p>
          <a:p>
            <a:pPr lvl="0"/>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userDrawn="1">
            <p:ph type="sldNum" sz="quarter" idx="12"/>
          </p:nvPr>
        </p:nvSpPr>
        <p:spPr>
          <a:ln/>
        </p:spPr>
        <p:txBody>
          <a:bodyPr/>
          <a:lstStyle>
            <a:lvl1pPr>
              <a:defRPr/>
            </a:lvl1pPr>
          </a:lstStyle>
          <a:p>
            <a:pPr>
              <a:defRPr/>
            </a:pPr>
            <a:fld id="{35409FD9-E366-4ABD-AE9B-AE89028787C9}" type="slidenum">
              <a:rPr lang="en-US" altLang="en-US"/>
              <a:pPr>
                <a:defRPr/>
              </a:pPr>
              <a:t>‹#›</a:t>
            </a:fld>
            <a:endParaRPr lang="en-US" altLang="en-US" dirty="0"/>
          </a:p>
        </p:txBody>
      </p:sp>
      <p:sp>
        <p:nvSpPr>
          <p:cNvPr id="9"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Tree>
    <p:extLst>
      <p:ext uri="{BB962C8B-B14F-4D97-AF65-F5344CB8AC3E}">
        <p14:creationId xmlns:p14="http://schemas.microsoft.com/office/powerpoint/2010/main" val="538158009"/>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Picture Frame Slide Divider">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85781473-C2AF-42D9-959D-831206CAA391}"/>
              </a:ext>
            </a:extLst>
          </p:cNvPr>
          <p:cNvSpPr>
            <a:spLocks noGrp="1" noChangeArrowheads="1"/>
          </p:cNvSpPr>
          <p:nvPr>
            <p:ph type="ctrTitle" hasCustomPrompt="1"/>
          </p:nvPr>
        </p:nvSpPr>
        <p:spPr bwMode="invGray">
          <a:xfrm>
            <a:off x="252414" y="2370868"/>
            <a:ext cx="4764859" cy="1034129"/>
          </a:xfrm>
        </p:spPr>
        <p:txBody>
          <a:bodyPr lIns="0" rIns="0" anchorCtr="0"/>
          <a:lstStyle>
            <a:lvl1pPr marL="0" indent="0" algn="l">
              <a:defRPr sz="3400">
                <a:solidFill>
                  <a:schemeClr val="tx1"/>
                </a:solidFill>
                <a:effectLst/>
              </a:defRPr>
            </a:lvl1pPr>
          </a:lstStyle>
          <a:p>
            <a:r>
              <a:rPr lang="en-US" dirty="0"/>
              <a:t>Click to enter the topic name</a:t>
            </a:r>
          </a:p>
        </p:txBody>
      </p:sp>
      <p:sp>
        <p:nvSpPr>
          <p:cNvPr id="9" name="Freeform 6">
            <a:extLst>
              <a:ext uri="{FF2B5EF4-FFF2-40B4-BE49-F238E27FC236}">
                <a16:creationId xmlns:a16="http://schemas.microsoft.com/office/drawing/2014/main" id="{732C67F3-5CA6-486A-90F4-5AA00FA4AF6E}"/>
              </a:ext>
            </a:extLst>
          </p:cNvPr>
          <p:cNvSpPr>
            <a:spLocks/>
          </p:cNvSpPr>
          <p:nvPr userDrawn="1"/>
        </p:nvSpPr>
        <p:spPr bwMode="gray">
          <a:xfrm>
            <a:off x="4941099" y="989661"/>
            <a:ext cx="167216" cy="3797300"/>
          </a:xfrm>
          <a:custGeom>
            <a:avLst/>
            <a:gdLst>
              <a:gd name="T0" fmla="*/ 0 w 94692"/>
              <a:gd name="T1" fmla="*/ 0 h 3865545"/>
              <a:gd name="T2" fmla="*/ 0 w 94692"/>
              <a:gd name="T3" fmla="*/ 0 h 3865545"/>
              <a:gd name="T4" fmla="*/ 124765 w 94692"/>
              <a:gd name="T5" fmla="*/ 0 h 3865545"/>
              <a:gd name="T6" fmla="*/ 124765 w 94692"/>
              <a:gd name="T7" fmla="*/ 3797010 h 3865545"/>
              <a:gd name="T8" fmla="*/ 0 w 94692"/>
              <a:gd name="T9" fmla="*/ 3797010 h 3865545"/>
              <a:gd name="T10" fmla="*/ 0 w 94692"/>
              <a:gd name="T11" fmla="*/ 3797010 h 38655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692" h="3865545">
                <a:moveTo>
                  <a:pt x="0" y="0"/>
                </a:moveTo>
                <a:lnTo>
                  <a:pt x="0" y="0"/>
                </a:lnTo>
                <a:lnTo>
                  <a:pt x="94692" y="0"/>
                </a:lnTo>
                <a:lnTo>
                  <a:pt x="94692" y="3865545"/>
                </a:lnTo>
                <a:lnTo>
                  <a:pt x="0" y="3865545"/>
                </a:lnTo>
              </a:path>
            </a:pathLst>
          </a:custGeom>
          <a:noFill/>
          <a:ln w="25400" cap="flat" cmpd="sng" algn="ctr">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defTabSz="457200" fontAlgn="base">
              <a:lnSpc>
                <a:spcPct val="90000"/>
              </a:lnSpc>
              <a:spcBef>
                <a:spcPct val="0"/>
              </a:spcBef>
              <a:spcAft>
                <a:spcPct val="0"/>
              </a:spcAft>
            </a:pPr>
            <a:endParaRPr lang="en-US" dirty="0">
              <a:solidFill>
                <a:srgbClr val="070605"/>
              </a:solidFill>
            </a:endParaRPr>
          </a:p>
        </p:txBody>
      </p:sp>
      <p:pic>
        <p:nvPicPr>
          <p:cNvPr id="5" name="Content Placeholder 8">
            <a:extLst>
              <a:ext uri="{FF2B5EF4-FFF2-40B4-BE49-F238E27FC236}">
                <a16:creationId xmlns:a16="http://schemas.microsoft.com/office/drawing/2014/main" id="{8502AE71-612B-40DF-86A1-CE4DC348A3C4}"/>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bwMode="black">
          <a:xfrm>
            <a:off x="5119198" y="1277808"/>
            <a:ext cx="4024802" cy="302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1427775"/>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_Picture Frame Slide Divider">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85781473-C2AF-42D9-959D-831206CAA391}"/>
              </a:ext>
            </a:extLst>
          </p:cNvPr>
          <p:cNvSpPr>
            <a:spLocks noGrp="1" noChangeArrowheads="1"/>
          </p:cNvSpPr>
          <p:nvPr>
            <p:ph type="ctrTitle" hasCustomPrompt="1"/>
          </p:nvPr>
        </p:nvSpPr>
        <p:spPr bwMode="invGray">
          <a:xfrm>
            <a:off x="252414" y="2857446"/>
            <a:ext cx="8267118" cy="563231"/>
          </a:xfrm>
        </p:spPr>
        <p:txBody>
          <a:bodyPr lIns="0" rIns="0" anchor="t" anchorCtr="0"/>
          <a:lstStyle>
            <a:lvl1pPr marL="0" indent="0" algn="l">
              <a:defRPr sz="3400">
                <a:solidFill>
                  <a:schemeClr val="tx1"/>
                </a:solidFill>
                <a:effectLst/>
              </a:defRPr>
            </a:lvl1pPr>
          </a:lstStyle>
          <a:p>
            <a:r>
              <a:rPr lang="en-US" dirty="0"/>
              <a:t>Click to enter the module name</a:t>
            </a:r>
          </a:p>
        </p:txBody>
      </p:sp>
      <p:grpSp>
        <p:nvGrpSpPr>
          <p:cNvPr id="8" name="Group 7">
            <a:extLst>
              <a:ext uri="{FF2B5EF4-FFF2-40B4-BE49-F238E27FC236}">
                <a16:creationId xmlns:a16="http://schemas.microsoft.com/office/drawing/2014/main" id="{E7DD40EB-3F47-4D8D-9D30-587B68986A5B}"/>
              </a:ext>
            </a:extLst>
          </p:cNvPr>
          <p:cNvGrpSpPr/>
          <p:nvPr userDrawn="1"/>
        </p:nvGrpSpPr>
        <p:grpSpPr>
          <a:xfrm>
            <a:off x="138736" y="752229"/>
            <a:ext cx="8854133" cy="2035114"/>
            <a:chOff x="138736" y="752229"/>
            <a:chExt cx="8854133" cy="2035114"/>
          </a:xfrm>
        </p:grpSpPr>
        <p:pic>
          <p:nvPicPr>
            <p:cNvPr id="10" name="Picture 9">
              <a:extLst>
                <a:ext uri="{FF2B5EF4-FFF2-40B4-BE49-F238E27FC236}">
                  <a16:creationId xmlns:a16="http://schemas.microsoft.com/office/drawing/2014/main" id="{E989F677-00CA-413C-A1F7-96E10E3FDC79}"/>
                </a:ext>
              </a:extLst>
            </p:cNvPr>
            <p:cNvPicPr>
              <a:picLocks noChangeAspect="1"/>
            </p:cNvPicPr>
            <p:nvPr/>
          </p:nvPicPr>
          <p:blipFill rotWithShape="1">
            <a:blip r:embed="rId2">
              <a:extLst>
                <a:ext uri="{28A0092B-C50C-407E-A947-70E740481C1C}">
                  <a14:useLocalDpi xmlns:a14="http://schemas.microsoft.com/office/drawing/2010/main" val="0"/>
                </a:ext>
              </a:extLst>
            </a:blip>
            <a:srcRect t="38376" b="37839"/>
            <a:stretch/>
          </p:blipFill>
          <p:spPr>
            <a:xfrm>
              <a:off x="549690" y="752229"/>
              <a:ext cx="8044621" cy="1916690"/>
            </a:xfrm>
            <a:prstGeom prst="rect">
              <a:avLst/>
            </a:prstGeom>
          </p:spPr>
        </p:pic>
        <p:sp>
          <p:nvSpPr>
            <p:cNvPr id="11" name="Rectangle 10">
              <a:extLst>
                <a:ext uri="{FF2B5EF4-FFF2-40B4-BE49-F238E27FC236}">
                  <a16:creationId xmlns:a16="http://schemas.microsoft.com/office/drawing/2014/main" id="{1E822E06-39E0-4428-A09C-928B134C2DDD}"/>
                </a:ext>
              </a:extLst>
            </p:cNvPr>
            <p:cNvSpPr/>
            <p:nvPr/>
          </p:nvSpPr>
          <p:spPr>
            <a:xfrm>
              <a:off x="138736" y="752229"/>
              <a:ext cx="8854133" cy="2035114"/>
            </a:xfrm>
            <a:prstGeom prst="rect">
              <a:avLst/>
            </a:prstGeom>
            <a:gradFill flip="none" rotWithShape="1">
              <a:gsLst>
                <a:gs pos="0">
                  <a:schemeClr val="bg1">
                    <a:alpha val="3000"/>
                  </a:schemeClr>
                </a:gs>
                <a:gs pos="100000">
                  <a:schemeClr val="bg1">
                    <a:shade val="100000"/>
                    <a:satMod val="115000"/>
                  </a:schemeClr>
                </a:gs>
              </a:gsLst>
              <a:path path="rect">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373555371"/>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11480" y="1047331"/>
            <a:ext cx="8377428" cy="1092607"/>
          </a:xfrm>
        </p:spPr>
        <p:txBody>
          <a:bodyPr anchorCtr="0"/>
          <a:lstStyle>
            <a:lvl1pPr marL="344488" indent="-179388">
              <a:lnSpc>
                <a:spcPts val="2200"/>
              </a:lnSpc>
              <a:spcBef>
                <a:spcPts val="600"/>
              </a:spcBef>
              <a:buSzPct val="100000"/>
              <a:buFont typeface="Arial" pitchFamily="34" charset="0"/>
              <a:buChar char="•"/>
              <a:defRPr sz="2400" b="0">
                <a:solidFill>
                  <a:schemeClr val="tx1"/>
                </a:solidFill>
              </a:defRPr>
            </a:lvl1pPr>
            <a:lvl2pPr marL="509588" indent="-165100">
              <a:spcBef>
                <a:spcPts val="400"/>
              </a:spcBef>
              <a:buSzPct val="75000"/>
              <a:buFont typeface="Lucida Sans" panose="020B0602030504020204" pitchFamily="34" charset="0"/>
              <a:buChar char="–"/>
              <a:defRPr sz="1800"/>
            </a:lvl2pPr>
            <a:lvl3pPr marL="795337" indent="-219456">
              <a:spcBef>
                <a:spcPts val="400"/>
              </a:spcBef>
              <a:buSzPct val="100000"/>
              <a:buFont typeface="Arial" panose="020B0604020202020204" pitchFamily="34" charset="0"/>
              <a:buChar char="•"/>
              <a:defRPr sz="1600"/>
            </a:lvl3pPr>
            <a:lvl4pPr marL="914400" indent="-165100">
              <a:spcBef>
                <a:spcPts val="400"/>
              </a:spcBef>
              <a:buSzPct val="100000"/>
              <a:buFont typeface="Lucida Sans" panose="020B0602030504020204" pitchFamily="34" charset="0"/>
              <a:buChar char="–"/>
              <a:defRPr sz="1400"/>
            </a:lvl4pPr>
            <a:lvl5pPr marL="1079500" indent="-165100">
              <a:spcBef>
                <a:spcPts val="400"/>
              </a:spcBef>
              <a:buSzPct val="100000"/>
              <a:buFont typeface="Arial" pitchFamily="34" charset="0"/>
              <a:buChar char="•"/>
              <a:defRPr sz="1400"/>
            </a:lvl5pPr>
          </a:lstStyle>
          <a:p>
            <a:pPr lvl="0"/>
            <a:r>
              <a:rPr lang="en-US" dirty="0"/>
              <a:t>Click to edit Master text styles</a:t>
            </a:r>
          </a:p>
          <a:p>
            <a:pPr lvl="0"/>
            <a:endParaRPr lang="en-US" dirty="0"/>
          </a:p>
          <a:p>
            <a:pPr lvl="0"/>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userDrawn="1">
            <p:ph type="sldNum" sz="quarter" idx="12"/>
          </p:nvPr>
        </p:nvSpPr>
        <p:spPr>
          <a:ln/>
        </p:spPr>
        <p:txBody>
          <a:bodyPr/>
          <a:lstStyle>
            <a:lvl1pPr>
              <a:defRPr/>
            </a:lvl1pPr>
          </a:lstStyle>
          <a:p>
            <a:pPr>
              <a:defRPr/>
            </a:pPr>
            <a:fld id="{35409FD9-E366-4ABD-AE9B-AE89028787C9}" type="slidenum">
              <a:rPr lang="en-US" altLang="en-US"/>
              <a:pPr>
                <a:defRPr/>
              </a:pPr>
              <a:t>‹#›</a:t>
            </a:fld>
            <a:endParaRPr lang="en-US" altLang="en-US" dirty="0"/>
          </a:p>
        </p:txBody>
      </p:sp>
      <p:sp>
        <p:nvSpPr>
          <p:cNvPr id="9"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Tree>
    <p:extLst>
      <p:ext uri="{BB962C8B-B14F-4D97-AF65-F5344CB8AC3E}">
        <p14:creationId xmlns:p14="http://schemas.microsoft.com/office/powerpoint/2010/main" val="1236009042"/>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99072" y="962012"/>
            <a:ext cx="4111430" cy="830997"/>
          </a:xfrm>
        </p:spPr>
        <p:txBody>
          <a:bodyPr anchorCtr="0"/>
          <a:lstStyle>
            <a:lvl1pPr marL="174625" indent="-174625">
              <a:lnSpc>
                <a:spcPct val="100000"/>
              </a:lnSpc>
              <a:spcBef>
                <a:spcPts val="0"/>
              </a:spcBef>
              <a:spcAft>
                <a:spcPts val="600"/>
              </a:spcAft>
              <a:buSzPct val="125000"/>
              <a:buFont typeface="Arial" pitchFamily="34" charset="0"/>
              <a:buChar char="•"/>
              <a:defRPr lang="en-US" sz="2400" b="0" dirty="0" smtClean="0">
                <a:solidFill>
                  <a:schemeClr val="tx1"/>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3"/>
          <p:cNvSpPr>
            <a:spLocks noGrp="1"/>
          </p:cNvSpPr>
          <p:nvPr>
            <p:ph sz="half" idx="2" hasCustomPrompt="1"/>
          </p:nvPr>
        </p:nvSpPr>
        <p:spPr>
          <a:xfrm>
            <a:off x="4581134" y="949931"/>
            <a:ext cx="4111429" cy="830997"/>
          </a:xfrm>
        </p:spPr>
        <p:txBody>
          <a:bodyPr anchorCtr="0"/>
          <a:lstStyle>
            <a:lvl1pPr marL="0" indent="174625">
              <a:lnSpc>
                <a:spcPct val="100000"/>
              </a:lnSpc>
              <a:spcBef>
                <a:spcPts val="0"/>
              </a:spcBef>
              <a:spcAft>
                <a:spcPts val="600"/>
              </a:spcAft>
              <a:buSzPct val="125000"/>
              <a:buFont typeface="Arial" pitchFamily="34" charset="0"/>
              <a:buChar char="•"/>
              <a:defRPr lang="en-US" sz="2400" b="0" dirty="0" smtClean="0">
                <a:solidFill>
                  <a:schemeClr val="tx1"/>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a:t>Click to edit Master text styles</a:t>
            </a:r>
          </a:p>
        </p:txBody>
      </p:sp>
      <p:sp>
        <p:nvSpPr>
          <p:cNvPr id="6" name="Date Placeholder 10"/>
          <p:cNvSpPr>
            <a:spLocks noGrp="1" noChangeArrowheads="1"/>
          </p:cNvSpPr>
          <p:nvPr>
            <p:ph type="dt" sz="half" idx="10"/>
          </p:nvPr>
        </p:nvSpPr>
        <p:spPr/>
        <p:txBody>
          <a:bodyPr/>
          <a:lstStyle>
            <a:lvl1pPr>
              <a:defRPr/>
            </a:lvl1pPr>
          </a:lstStyle>
          <a:p>
            <a:pPr>
              <a:defRPr/>
            </a:pPr>
            <a:endParaRPr lang="en-US" dirty="0"/>
          </a:p>
        </p:txBody>
      </p:sp>
      <p:sp>
        <p:nvSpPr>
          <p:cNvPr id="7" name="Footer Placeholder 11"/>
          <p:cNvSpPr>
            <a:spLocks noGrp="1" noChangeArrowheads="1"/>
          </p:cNvSpPr>
          <p:nvPr>
            <p:ph type="ftr" sz="quarter" idx="11"/>
          </p:nvPr>
        </p:nvSpPr>
        <p:spPr/>
        <p:txBody>
          <a:bodyPr/>
          <a:lstStyle>
            <a:lvl1pPr>
              <a:defRPr/>
            </a:lvl1pPr>
          </a:lstStyle>
          <a:p>
            <a:pPr>
              <a:defRPr/>
            </a:pPr>
            <a:endParaRPr lang="en-US" dirty="0"/>
          </a:p>
        </p:txBody>
      </p:sp>
      <p:sp>
        <p:nvSpPr>
          <p:cNvPr id="8" name="Slide Number Placeholder 12"/>
          <p:cNvSpPr>
            <a:spLocks noGrp="1" noChangeArrowheads="1"/>
          </p:cNvSpPr>
          <p:nvPr>
            <p:ph type="sldNum" sz="quarter" idx="12"/>
          </p:nvPr>
        </p:nvSpPr>
        <p:spPr/>
        <p:txBody>
          <a:bodyPr/>
          <a:lstStyle>
            <a:lvl1pPr>
              <a:defRPr/>
            </a:lvl1pPr>
          </a:lstStyle>
          <a:p>
            <a:pPr>
              <a:defRPr/>
            </a:pPr>
            <a:fld id="{89257F5C-915B-4D2F-88D6-903A09FD0A85}" type="slidenum">
              <a:rPr lang="en-US" altLang="en-US"/>
              <a:pPr>
                <a:defRPr/>
              </a:pPr>
              <a:t>‹#›</a:t>
            </a:fld>
            <a:endParaRPr lang="en-US" altLang="en-US" dirty="0"/>
          </a:p>
        </p:txBody>
      </p:sp>
      <p:sp>
        <p:nvSpPr>
          <p:cNvPr id="9"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Tree>
    <p:extLst>
      <p:ext uri="{BB962C8B-B14F-4D97-AF65-F5344CB8AC3E}">
        <p14:creationId xmlns:p14="http://schemas.microsoft.com/office/powerpoint/2010/main" val="4078607790"/>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1479" y="949917"/>
            <a:ext cx="4091459" cy="656590"/>
          </a:xfrm>
        </p:spPr>
        <p:txBody>
          <a:bodyPr anchor="b"/>
          <a:lstStyle>
            <a:lvl1pPr marL="0" indent="0">
              <a:buNone/>
              <a:defRPr sz="2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hasCustomPrompt="1"/>
          </p:nvPr>
        </p:nvSpPr>
        <p:spPr>
          <a:xfrm>
            <a:off x="409436" y="1813708"/>
            <a:ext cx="4091458" cy="656590"/>
          </a:xfrm>
        </p:spPr>
        <p:txBody>
          <a:bodyPr anchorCtr="0"/>
          <a:lstStyle>
            <a:lvl1pPr marL="114300" indent="-114300">
              <a:defRPr lang="en-US" sz="2400" b="0" dirty="0" smtClean="0">
                <a:solidFill>
                  <a:schemeClr val="tx1"/>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a:t>Click to edit Master text styles</a:t>
            </a:r>
          </a:p>
        </p:txBody>
      </p:sp>
      <p:sp>
        <p:nvSpPr>
          <p:cNvPr id="5" name="Text Placeholder 4"/>
          <p:cNvSpPr>
            <a:spLocks noGrp="1"/>
          </p:cNvSpPr>
          <p:nvPr>
            <p:ph type="body" sz="quarter" idx="3"/>
          </p:nvPr>
        </p:nvSpPr>
        <p:spPr>
          <a:xfrm>
            <a:off x="4660873" y="951422"/>
            <a:ext cx="4091459" cy="656590"/>
          </a:xfrm>
        </p:spPr>
        <p:txBody>
          <a:bodyPr anchor="b"/>
          <a:lstStyle>
            <a:lvl1pPr marL="0" indent="0">
              <a:buNone/>
              <a:defRPr sz="2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hasCustomPrompt="1"/>
          </p:nvPr>
        </p:nvSpPr>
        <p:spPr>
          <a:xfrm>
            <a:off x="4660872" y="1804475"/>
            <a:ext cx="4091459" cy="656590"/>
          </a:xfrm>
        </p:spPr>
        <p:txBody>
          <a:bodyPr anchorCtr="0"/>
          <a:lstStyle>
            <a:lvl1pPr marL="114300" indent="-114300">
              <a:defRPr lang="en-US" sz="2400" b="0" dirty="0" smtClean="0">
                <a:solidFill>
                  <a:schemeClr val="tx1"/>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a:t>Click to edit Master text styles</a:t>
            </a:r>
          </a:p>
        </p:txBody>
      </p:sp>
      <p:sp>
        <p:nvSpPr>
          <p:cNvPr id="7"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userDrawn="1">
            <p:ph type="sldNum" sz="quarter" idx="12"/>
          </p:nvPr>
        </p:nvSpPr>
        <p:spPr>
          <a:ln/>
        </p:spPr>
        <p:txBody>
          <a:bodyPr/>
          <a:lstStyle>
            <a:lvl1pPr>
              <a:defRPr/>
            </a:lvl1pPr>
          </a:lstStyle>
          <a:p>
            <a:pPr>
              <a:defRPr/>
            </a:pPr>
            <a:fld id="{19925F8F-F23C-4E4D-8D65-67FE2F16F652}" type="slidenum">
              <a:rPr lang="en-US" altLang="en-US"/>
              <a:pPr>
                <a:defRPr/>
              </a:pPr>
              <a:t>‹#›</a:t>
            </a:fld>
            <a:endParaRPr lang="en-US" altLang="en-US" dirty="0"/>
          </a:p>
        </p:txBody>
      </p:sp>
      <p:sp>
        <p:nvSpPr>
          <p:cNvPr id="10"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Tree>
    <p:extLst>
      <p:ext uri="{BB962C8B-B14F-4D97-AF65-F5344CB8AC3E}">
        <p14:creationId xmlns:p14="http://schemas.microsoft.com/office/powerpoint/2010/main" val="2246026204"/>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357687"/>
            <a:ext cx="9144000" cy="563231"/>
          </a:xfrm>
        </p:spPr>
        <p:txBody>
          <a:bodyPr/>
          <a:lstStyle>
            <a:lvl1pPr>
              <a:defRPr sz="3400">
                <a:solidFill>
                  <a:schemeClr val="tx1"/>
                </a:solidFill>
              </a:defRPr>
            </a:lvl1pPr>
          </a:lstStyle>
          <a:p>
            <a:r>
              <a:rPr lang="en-US" dirty="0"/>
              <a:t>Click to edit Master title style</a:t>
            </a:r>
          </a:p>
        </p:txBody>
      </p:sp>
      <p:sp>
        <p:nvSpPr>
          <p:cNvPr id="3"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userDrawn="1">
            <p:ph type="sldNum" sz="quarter" idx="12"/>
          </p:nvPr>
        </p:nvSpPr>
        <p:spPr>
          <a:ln/>
        </p:spPr>
        <p:txBody>
          <a:bodyPr/>
          <a:lstStyle>
            <a:lvl1pPr>
              <a:defRPr/>
            </a:lvl1pPr>
          </a:lstStyle>
          <a:p>
            <a:pPr>
              <a:defRPr/>
            </a:pPr>
            <a:fld id="{4F60C8BF-7D22-47A1-B3FE-6A61CF2C8512}" type="slidenum">
              <a:rPr lang="en-US" altLang="en-US"/>
              <a:pPr>
                <a:defRPr/>
              </a:pPr>
              <a:t>‹#›</a:t>
            </a:fld>
            <a:endParaRPr lang="en-US" altLang="en-US" dirty="0"/>
          </a:p>
        </p:txBody>
      </p:sp>
    </p:spTree>
    <p:extLst>
      <p:ext uri="{BB962C8B-B14F-4D97-AF65-F5344CB8AC3E}">
        <p14:creationId xmlns:p14="http://schemas.microsoft.com/office/powerpoint/2010/main" val="704553718"/>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userDrawn="1">
            <p:ph type="sldNum" sz="quarter" idx="12"/>
          </p:nvPr>
        </p:nvSpPr>
        <p:spPr>
          <a:ln/>
        </p:spPr>
        <p:txBody>
          <a:bodyPr/>
          <a:lstStyle>
            <a:lvl1pPr>
              <a:defRPr/>
            </a:lvl1pPr>
          </a:lstStyle>
          <a:p>
            <a:pPr>
              <a:defRPr/>
            </a:pPr>
            <a:fld id="{2CEFF215-0F23-4388-BC7C-35C93B4C3F19}" type="slidenum">
              <a:rPr lang="en-US" altLang="en-US"/>
              <a:pPr>
                <a:defRPr/>
              </a:pPr>
              <a:t>‹#›</a:t>
            </a:fld>
            <a:endParaRPr lang="en-US" altLang="en-US" dirty="0"/>
          </a:p>
        </p:txBody>
      </p:sp>
      <p:sp>
        <p:nvSpPr>
          <p:cNvPr id="10" name="Title 1">
            <a:extLst>
              <a:ext uri="{FF2B5EF4-FFF2-40B4-BE49-F238E27FC236}">
                <a16:creationId xmlns:a16="http://schemas.microsoft.com/office/drawing/2014/main" id="{4BDEDD21-655D-4CC0-9A04-D596DFA0FBA1}"/>
              </a:ext>
            </a:extLst>
          </p:cNvPr>
          <p:cNvSpPr>
            <a:spLocks noGrp="1"/>
          </p:cNvSpPr>
          <p:nvPr>
            <p:ph type="title" hasCustomPrompt="1"/>
          </p:nvPr>
        </p:nvSpPr>
        <p:spPr>
          <a:xfrm>
            <a:off x="633730" y="180687"/>
            <a:ext cx="8359140" cy="424732"/>
          </a:xfrm>
        </p:spPr>
        <p:txBody>
          <a:bodyPr anchor="ctr"/>
          <a:lstStyle>
            <a:lvl1pPr>
              <a:defRPr>
                <a:solidFill>
                  <a:schemeClr val="bg1"/>
                </a:solidFill>
              </a:defRPr>
            </a:lvl1pPr>
          </a:lstStyle>
          <a:p>
            <a:r>
              <a:rPr lang="en-US" dirty="0"/>
              <a:t>Summary</a:t>
            </a:r>
          </a:p>
        </p:txBody>
      </p:sp>
    </p:spTree>
    <p:extLst>
      <p:ext uri="{BB962C8B-B14F-4D97-AF65-F5344CB8AC3E}">
        <p14:creationId xmlns:p14="http://schemas.microsoft.com/office/powerpoint/2010/main" val="1691129811"/>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476324"/>
            <a:ext cx="5486400" cy="867930"/>
          </a:xfrm>
        </p:spPr>
        <p:txBody>
          <a:bodyPr/>
          <a:lstStyle>
            <a:lvl1pPr algn="l">
              <a:defRPr sz="2800" b="1">
                <a:solidFill>
                  <a:schemeClr val="tx1"/>
                </a:solidFill>
              </a:defRPr>
            </a:lvl1pPr>
          </a:lstStyle>
          <a:p>
            <a:r>
              <a:rPr lang="en-US" dirty="0"/>
              <a:t>Click to edit Master title style</a:t>
            </a:r>
          </a:p>
        </p:txBody>
      </p:sp>
      <p:sp>
        <p:nvSpPr>
          <p:cNvPr id="3" name="Picture Placeholder 2"/>
          <p:cNvSpPr>
            <a:spLocks noGrp="1"/>
          </p:cNvSpPr>
          <p:nvPr>
            <p:ph type="pic" idx="1"/>
          </p:nvPr>
        </p:nvSpPr>
        <p:spPr>
          <a:xfrm>
            <a:off x="1792288" y="894917"/>
            <a:ext cx="5486400" cy="5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4400102"/>
            <a:ext cx="5486400" cy="374461"/>
          </a:xfrm>
        </p:spPr>
        <p:txBody>
          <a:bodyPr/>
          <a:lstStyle>
            <a:lvl1pPr marL="0" indent="0">
              <a:buNone/>
              <a:defRPr sz="2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userDrawn="1">
            <p:ph type="sldNum" sz="quarter" idx="12"/>
          </p:nvPr>
        </p:nvSpPr>
        <p:spPr>
          <a:ln/>
        </p:spPr>
        <p:txBody>
          <a:bodyPr/>
          <a:lstStyle>
            <a:lvl1pPr>
              <a:defRPr/>
            </a:lvl1pPr>
          </a:lstStyle>
          <a:p>
            <a:pPr>
              <a:defRPr/>
            </a:pPr>
            <a:fld id="{D161D2A9-3C09-4F2D-9C46-C4360E553264}" type="slidenum">
              <a:rPr lang="en-US" altLang="en-US"/>
              <a:pPr>
                <a:defRPr/>
              </a:pPr>
              <a:t>‹#›</a:t>
            </a:fld>
            <a:endParaRPr lang="en-US" altLang="en-US" dirty="0"/>
          </a:p>
        </p:txBody>
      </p:sp>
    </p:spTree>
    <p:extLst>
      <p:ext uri="{BB962C8B-B14F-4D97-AF65-F5344CB8AC3E}">
        <p14:creationId xmlns:p14="http://schemas.microsoft.com/office/powerpoint/2010/main" val="477796273"/>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userDrawn="1">
            <p:ph type="sldNum" sz="quarter" idx="12"/>
          </p:nvPr>
        </p:nvSpPr>
        <p:spPr>
          <a:ln/>
        </p:spPr>
        <p:txBody>
          <a:bodyPr/>
          <a:lstStyle>
            <a:lvl1pPr>
              <a:defRPr/>
            </a:lvl1pPr>
          </a:lstStyle>
          <a:p>
            <a:pPr>
              <a:defRPr/>
            </a:pPr>
            <a:fld id="{35409FD9-E366-4ABD-AE9B-AE89028787C9}" type="slidenum">
              <a:rPr lang="en-US" altLang="en-US"/>
              <a:pPr>
                <a:defRPr/>
              </a:pPr>
              <a:t>‹#›</a:t>
            </a:fld>
            <a:endParaRPr lang="en-US" altLang="en-US" dirty="0"/>
          </a:p>
        </p:txBody>
      </p:sp>
      <p:sp>
        <p:nvSpPr>
          <p:cNvPr id="7"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
        <p:nvSpPr>
          <p:cNvPr id="8" name="Content Placeholder 2"/>
          <p:cNvSpPr>
            <a:spLocks noGrp="1"/>
          </p:cNvSpPr>
          <p:nvPr>
            <p:ph idx="13" hasCustomPrompt="1"/>
          </p:nvPr>
        </p:nvSpPr>
        <p:spPr>
          <a:xfrm>
            <a:off x="411480" y="1047331"/>
            <a:ext cx="8377428" cy="733534"/>
          </a:xfrm>
        </p:spPr>
        <p:txBody>
          <a:bodyPr anchorCtr="0"/>
          <a:lstStyle>
            <a:lvl1pPr marL="344488" indent="-179388">
              <a:lnSpc>
                <a:spcPts val="2200"/>
              </a:lnSpc>
              <a:spcBef>
                <a:spcPts val="600"/>
              </a:spcBef>
              <a:buSzPct val="100000"/>
              <a:buFont typeface="Arial" pitchFamily="34" charset="0"/>
              <a:buChar char="•"/>
              <a:defRPr sz="2400" b="0">
                <a:solidFill>
                  <a:schemeClr val="tx1"/>
                </a:solidFill>
              </a:defRPr>
            </a:lvl1pPr>
            <a:lvl2pPr marL="509588" indent="-165100">
              <a:spcBef>
                <a:spcPts val="400"/>
              </a:spcBef>
              <a:buSzPct val="75000"/>
              <a:buFont typeface="Lucida Sans" panose="020B0602030504020204" pitchFamily="34" charset="0"/>
              <a:buChar char="–"/>
              <a:defRPr sz="1800"/>
            </a:lvl2pPr>
            <a:lvl3pPr marL="795337" indent="-219456">
              <a:spcBef>
                <a:spcPts val="400"/>
              </a:spcBef>
              <a:buSzPct val="100000"/>
              <a:buFont typeface="Arial" panose="020B0604020202020204" pitchFamily="34" charset="0"/>
              <a:buChar char="•"/>
              <a:defRPr sz="1600"/>
            </a:lvl3pPr>
            <a:lvl4pPr marL="914400" indent="-165100">
              <a:spcBef>
                <a:spcPts val="400"/>
              </a:spcBef>
              <a:buSzPct val="100000"/>
              <a:buFont typeface="Lucida Sans" panose="020B0602030504020204" pitchFamily="34" charset="0"/>
              <a:buChar char="–"/>
              <a:defRPr sz="1400"/>
            </a:lvl4pPr>
            <a:lvl5pPr marL="1079500" indent="-165100">
              <a:spcBef>
                <a:spcPts val="400"/>
              </a:spcBef>
              <a:buSzPct val="100000"/>
              <a:buFont typeface="Arial" pitchFamily="34" charset="0"/>
              <a:buChar char="•"/>
              <a:defRPr sz="1400"/>
            </a:lvl5pPr>
          </a:lstStyle>
          <a:p>
            <a:pPr lvl="0"/>
            <a:r>
              <a:rPr lang="en-US" dirty="0"/>
              <a:t>Click to edit Master text styles</a:t>
            </a:r>
          </a:p>
          <a:p>
            <a:pPr lvl="0"/>
            <a:endParaRPr lang="en-US" dirty="0"/>
          </a:p>
        </p:txBody>
      </p:sp>
    </p:spTree>
    <p:extLst>
      <p:ext uri="{BB962C8B-B14F-4D97-AF65-F5344CB8AC3E}">
        <p14:creationId xmlns:p14="http://schemas.microsoft.com/office/powerpoint/2010/main" val="2237055378"/>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creenshot">
    <p:spTree>
      <p:nvGrpSpPr>
        <p:cNvPr id="1" name=""/>
        <p:cNvGrpSpPr/>
        <p:nvPr/>
      </p:nvGrpSpPr>
      <p:grpSpPr>
        <a:xfrm>
          <a:off x="0" y="0"/>
          <a:ext cx="0" cy="0"/>
          <a:chOff x="0" y="0"/>
          <a:chExt cx="0" cy="0"/>
        </a:xfrm>
      </p:grpSpPr>
      <p:sp>
        <p:nvSpPr>
          <p:cNvPr id="4"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userDrawn="1">
            <p:ph type="sldNum" sz="quarter" idx="12"/>
          </p:nvPr>
        </p:nvSpPr>
        <p:spPr>
          <a:ln/>
        </p:spPr>
        <p:txBody>
          <a:bodyPr/>
          <a:lstStyle>
            <a:lvl1pPr>
              <a:defRPr/>
            </a:lvl1pPr>
          </a:lstStyle>
          <a:p>
            <a:pPr>
              <a:defRPr/>
            </a:pPr>
            <a:fld id="{35409FD9-E366-4ABD-AE9B-AE89028787C9}" type="slidenum">
              <a:rPr lang="en-US" altLang="en-US"/>
              <a:pPr>
                <a:defRPr/>
              </a:pPr>
              <a:t>‹#›</a:t>
            </a:fld>
            <a:endParaRPr lang="en-US" altLang="en-US" dirty="0"/>
          </a:p>
        </p:txBody>
      </p:sp>
      <p:sp>
        <p:nvSpPr>
          <p:cNvPr id="7"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
        <p:nvSpPr>
          <p:cNvPr id="8" name="Content Placeholder 2"/>
          <p:cNvSpPr>
            <a:spLocks noGrp="1"/>
          </p:cNvSpPr>
          <p:nvPr>
            <p:ph idx="13" hasCustomPrompt="1"/>
          </p:nvPr>
        </p:nvSpPr>
        <p:spPr>
          <a:xfrm>
            <a:off x="411480" y="1047331"/>
            <a:ext cx="8377428" cy="733534"/>
          </a:xfrm>
        </p:spPr>
        <p:txBody>
          <a:bodyPr anchorCtr="0"/>
          <a:lstStyle>
            <a:lvl1pPr marL="344488" indent="-179388">
              <a:lnSpc>
                <a:spcPts val="2200"/>
              </a:lnSpc>
              <a:spcBef>
                <a:spcPts val="600"/>
              </a:spcBef>
              <a:buSzPct val="100000"/>
              <a:buFont typeface="Arial" pitchFamily="34" charset="0"/>
              <a:buChar char="•"/>
              <a:defRPr sz="2400" b="0">
                <a:solidFill>
                  <a:schemeClr val="tx1"/>
                </a:solidFill>
              </a:defRPr>
            </a:lvl1pPr>
            <a:lvl2pPr marL="509588" indent="-165100">
              <a:spcBef>
                <a:spcPts val="400"/>
              </a:spcBef>
              <a:buSzPct val="75000"/>
              <a:buFont typeface="Lucida Sans" panose="020B0602030504020204" pitchFamily="34" charset="0"/>
              <a:buChar char="–"/>
              <a:defRPr sz="1800"/>
            </a:lvl2pPr>
            <a:lvl3pPr marL="795337" indent="-219456">
              <a:spcBef>
                <a:spcPts val="400"/>
              </a:spcBef>
              <a:buSzPct val="100000"/>
              <a:buFont typeface="Arial" panose="020B0604020202020204" pitchFamily="34" charset="0"/>
              <a:buChar char="•"/>
              <a:defRPr sz="1600"/>
            </a:lvl3pPr>
            <a:lvl4pPr marL="914400" indent="-165100">
              <a:spcBef>
                <a:spcPts val="400"/>
              </a:spcBef>
              <a:buSzPct val="100000"/>
              <a:buFont typeface="Lucida Sans" panose="020B0602030504020204" pitchFamily="34" charset="0"/>
              <a:buChar char="–"/>
              <a:defRPr sz="1400"/>
            </a:lvl4pPr>
            <a:lvl5pPr marL="1079500" indent="-165100">
              <a:spcBef>
                <a:spcPts val="400"/>
              </a:spcBef>
              <a:buSzPct val="100000"/>
              <a:buFont typeface="Arial" pitchFamily="34" charset="0"/>
              <a:buChar char="•"/>
              <a:defRPr sz="1400"/>
            </a:lvl5pPr>
          </a:lstStyle>
          <a:p>
            <a:pPr lvl="0"/>
            <a:r>
              <a:rPr lang="en-US" dirty="0"/>
              <a:t>Click to edit Master text styles</a:t>
            </a:r>
          </a:p>
          <a:p>
            <a:pPr lvl="0"/>
            <a:endParaRPr lang="en-US" dirty="0"/>
          </a:p>
        </p:txBody>
      </p:sp>
      <p:sp>
        <p:nvSpPr>
          <p:cNvPr id="3" name="Content Placeholder 2">
            <a:extLst>
              <a:ext uri="{FF2B5EF4-FFF2-40B4-BE49-F238E27FC236}">
                <a16:creationId xmlns:a16="http://schemas.microsoft.com/office/drawing/2014/main" id="{BB4A83E9-D315-420D-8507-F59E48D1C92E}"/>
              </a:ext>
            </a:extLst>
          </p:cNvPr>
          <p:cNvSpPr>
            <a:spLocks noGrp="1"/>
          </p:cNvSpPr>
          <p:nvPr>
            <p:ph sz="quarter" idx="14"/>
          </p:nvPr>
        </p:nvSpPr>
        <p:spPr>
          <a:xfrm>
            <a:off x="890588" y="1971675"/>
            <a:ext cx="7212012" cy="2544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791683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11480" y="1047331"/>
            <a:ext cx="8377428" cy="1092607"/>
          </a:xfrm>
        </p:spPr>
        <p:txBody>
          <a:bodyPr anchorCtr="0"/>
          <a:lstStyle>
            <a:lvl1pPr marL="344488" indent="-179388">
              <a:lnSpc>
                <a:spcPts val="2200"/>
              </a:lnSpc>
              <a:spcBef>
                <a:spcPts val="600"/>
              </a:spcBef>
              <a:buSzPct val="100000"/>
              <a:buFont typeface="Arial" pitchFamily="34" charset="0"/>
              <a:buChar char="•"/>
              <a:defRPr sz="2400" b="0">
                <a:solidFill>
                  <a:schemeClr val="tx1"/>
                </a:solidFill>
              </a:defRPr>
            </a:lvl1pPr>
            <a:lvl2pPr marL="509588" indent="-165100">
              <a:spcBef>
                <a:spcPts val="400"/>
              </a:spcBef>
              <a:buSzPct val="75000"/>
              <a:buFont typeface="Lucida Sans" panose="020B0602030504020204" pitchFamily="34" charset="0"/>
              <a:buChar char="–"/>
              <a:defRPr sz="1800"/>
            </a:lvl2pPr>
            <a:lvl3pPr marL="795337" indent="-219456">
              <a:spcBef>
                <a:spcPts val="400"/>
              </a:spcBef>
              <a:buSzPct val="100000"/>
              <a:buFont typeface="Arial" panose="020B0604020202020204" pitchFamily="34" charset="0"/>
              <a:buChar char="•"/>
              <a:defRPr sz="1600"/>
            </a:lvl3pPr>
            <a:lvl4pPr marL="914400" indent="-165100">
              <a:spcBef>
                <a:spcPts val="400"/>
              </a:spcBef>
              <a:buSzPct val="100000"/>
              <a:buFont typeface="Lucida Sans" panose="020B0602030504020204" pitchFamily="34" charset="0"/>
              <a:buChar char="–"/>
              <a:defRPr sz="1400"/>
            </a:lvl4pPr>
            <a:lvl5pPr marL="1079500" indent="-165100">
              <a:spcBef>
                <a:spcPts val="400"/>
              </a:spcBef>
              <a:buSzPct val="100000"/>
              <a:buFont typeface="Arial" pitchFamily="34" charset="0"/>
              <a:buChar char="•"/>
              <a:defRPr sz="1400"/>
            </a:lvl5pPr>
          </a:lstStyle>
          <a:p>
            <a:pPr lvl="0"/>
            <a:r>
              <a:rPr lang="en-US" dirty="0"/>
              <a:t>Click to edit Master text styles</a:t>
            </a:r>
          </a:p>
          <a:p>
            <a:pPr lvl="0"/>
            <a:endParaRPr lang="en-US" dirty="0"/>
          </a:p>
          <a:p>
            <a:pPr lvl="0"/>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userDrawn="1">
            <p:ph type="sldNum" sz="quarter" idx="12"/>
          </p:nvPr>
        </p:nvSpPr>
        <p:spPr>
          <a:ln/>
        </p:spPr>
        <p:txBody>
          <a:bodyPr/>
          <a:lstStyle>
            <a:lvl1pPr>
              <a:defRPr/>
            </a:lvl1pPr>
          </a:lstStyle>
          <a:p>
            <a:pPr>
              <a:defRPr/>
            </a:pPr>
            <a:fld id="{35409FD9-E366-4ABD-AE9B-AE89028787C9}" type="slidenum">
              <a:rPr lang="en-US" altLang="en-US"/>
              <a:pPr>
                <a:defRPr/>
              </a:pPr>
              <a:t>‹#›</a:t>
            </a:fld>
            <a:endParaRPr lang="en-US" altLang="en-US" dirty="0"/>
          </a:p>
        </p:txBody>
      </p:sp>
      <p:sp>
        <p:nvSpPr>
          <p:cNvPr id="9"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
        <p:nvSpPr>
          <p:cNvPr id="12" name="Content Placeholder 11">
            <a:extLst>
              <a:ext uri="{FF2B5EF4-FFF2-40B4-BE49-F238E27FC236}">
                <a16:creationId xmlns:a16="http://schemas.microsoft.com/office/drawing/2014/main" id="{E9F69153-0241-4811-B1EC-685AC2D89EB5}"/>
              </a:ext>
            </a:extLst>
          </p:cNvPr>
          <p:cNvSpPr>
            <a:spLocks noGrp="1"/>
          </p:cNvSpPr>
          <p:nvPr>
            <p:ph sz="quarter" idx="14"/>
          </p:nvPr>
        </p:nvSpPr>
        <p:spPr>
          <a:xfrm>
            <a:off x="2728913" y="2295525"/>
            <a:ext cx="5226050" cy="1004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a:extLst>
              <a:ext uri="{FF2B5EF4-FFF2-40B4-BE49-F238E27FC236}">
                <a16:creationId xmlns:a16="http://schemas.microsoft.com/office/drawing/2014/main" id="{23348279-14C0-439B-9E34-61C1EB0F0FE8}"/>
              </a:ext>
            </a:extLst>
          </p:cNvPr>
          <p:cNvSpPr>
            <a:spLocks noGrp="1"/>
          </p:cNvSpPr>
          <p:nvPr>
            <p:ph sz="quarter" idx="15"/>
          </p:nvPr>
        </p:nvSpPr>
        <p:spPr>
          <a:xfrm>
            <a:off x="900113" y="3605213"/>
            <a:ext cx="6049962" cy="547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7">
            <a:extLst>
              <a:ext uri="{FF2B5EF4-FFF2-40B4-BE49-F238E27FC236}">
                <a16:creationId xmlns:a16="http://schemas.microsoft.com/office/drawing/2014/main" id="{3F51BAB9-A717-4F01-831E-041981EC8B3F}"/>
              </a:ext>
            </a:extLst>
          </p:cNvPr>
          <p:cNvSpPr>
            <a:spLocks noGrp="1"/>
          </p:cNvSpPr>
          <p:nvPr>
            <p:ph sz="quarter" idx="17"/>
          </p:nvPr>
        </p:nvSpPr>
        <p:spPr>
          <a:xfrm>
            <a:off x="2728913" y="4283075"/>
            <a:ext cx="5837237" cy="547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9">
            <a:extLst>
              <a:ext uri="{FF2B5EF4-FFF2-40B4-BE49-F238E27FC236}">
                <a16:creationId xmlns:a16="http://schemas.microsoft.com/office/drawing/2014/main" id="{BC3A644C-DB84-4B5E-B38D-79D4BCA02B7E}"/>
              </a:ext>
            </a:extLst>
          </p:cNvPr>
          <p:cNvSpPr>
            <a:spLocks noGrp="1"/>
          </p:cNvSpPr>
          <p:nvPr>
            <p:ph sz="quarter" idx="18"/>
          </p:nvPr>
        </p:nvSpPr>
        <p:spPr>
          <a:xfrm>
            <a:off x="484188" y="2295525"/>
            <a:ext cx="1406525" cy="1092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21">
            <a:extLst>
              <a:ext uri="{FF2B5EF4-FFF2-40B4-BE49-F238E27FC236}">
                <a16:creationId xmlns:a16="http://schemas.microsoft.com/office/drawing/2014/main" id="{FB17F8C2-191F-488A-9C33-E2605732597C}"/>
              </a:ext>
            </a:extLst>
          </p:cNvPr>
          <p:cNvSpPr>
            <a:spLocks noGrp="1"/>
          </p:cNvSpPr>
          <p:nvPr>
            <p:ph sz="quarter" idx="19"/>
          </p:nvPr>
        </p:nvSpPr>
        <p:spPr>
          <a:xfrm>
            <a:off x="633413" y="4029075"/>
            <a:ext cx="1112837" cy="823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2283513"/>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19"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1291201320"/>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1282247037"/>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3175578333"/>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555585356"/>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573139091"/>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3464574576"/>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0EA0CBA-909D-4A0E-AF10-CDF4BFF8A523}"/>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5E6A71"/>
              </a:solidFill>
              <a:effectLst/>
              <a:uLnTx/>
              <a:uFillTx/>
              <a:latin typeface="Arial" charset="0"/>
              <a:ea typeface="+mn-ea"/>
              <a:cs typeface="+mn-cs"/>
            </a:endParaRPr>
          </a:p>
        </p:txBody>
      </p:sp>
      <p:sp>
        <p:nvSpPr>
          <p:cNvPr id="4" name="Footer Placeholder 3">
            <a:extLst>
              <a:ext uri="{FF2B5EF4-FFF2-40B4-BE49-F238E27FC236}">
                <a16:creationId xmlns:a16="http://schemas.microsoft.com/office/drawing/2014/main" id="{5C9F7B21-F744-4B6F-8528-4DA914B99C60}"/>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5E6A71"/>
              </a:solidFill>
              <a:effectLst/>
              <a:uLnTx/>
              <a:uFillTx/>
              <a:latin typeface="Arial" charset="0"/>
              <a:ea typeface="+mn-ea"/>
              <a:cs typeface="+mn-cs"/>
            </a:endParaRPr>
          </a:p>
        </p:txBody>
      </p:sp>
      <p:sp>
        <p:nvSpPr>
          <p:cNvPr id="5" name="Slide Number Placeholder 4">
            <a:extLst>
              <a:ext uri="{FF2B5EF4-FFF2-40B4-BE49-F238E27FC236}">
                <a16:creationId xmlns:a16="http://schemas.microsoft.com/office/drawing/2014/main" id="{965536B3-D191-4FAD-BCA7-2210D99D455B}"/>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5555556-BDE3-4646-BF72-FCA2853FC699}" type="slidenum">
              <a:rPr kumimoji="0" lang="en-US" altLang="en-US" sz="1000" b="0" i="0" u="none" strike="noStrike" kern="1200" cap="none" spc="0" normalizeH="0" baseline="0" noProof="0" smtClean="0">
                <a:ln>
                  <a:noFill/>
                </a:ln>
                <a:solidFill>
                  <a:srgbClr val="5E6A7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5E6A71"/>
              </a:solidFill>
              <a:effectLst/>
              <a:uLnTx/>
              <a:uFillTx/>
              <a:latin typeface="Arial" panose="020B0604020202020204" pitchFamily="34" charset="0"/>
              <a:ea typeface="+mn-ea"/>
              <a:cs typeface="+mn-cs"/>
            </a:endParaRPr>
          </a:p>
        </p:txBody>
      </p:sp>
      <p:sp>
        <p:nvSpPr>
          <p:cNvPr id="6" name="Text Placeholder 59">
            <a:extLst>
              <a:ext uri="{FF2B5EF4-FFF2-40B4-BE49-F238E27FC236}">
                <a16:creationId xmlns:a16="http://schemas.microsoft.com/office/drawing/2014/main" id="{2A6EED3D-5091-4FF8-AF90-B4F440348A81}"/>
              </a:ext>
            </a:extLst>
          </p:cNvPr>
          <p:cNvSpPr>
            <a:spLocks noGrp="1"/>
          </p:cNvSpPr>
          <p:nvPr>
            <p:ph type="body" sz="quarter" idx="13"/>
          </p:nvPr>
        </p:nvSpPr>
        <p:spPr>
          <a:xfrm>
            <a:off x="510986" y="3231167"/>
            <a:ext cx="1428831" cy="374461"/>
          </a:xfrm>
        </p:spPr>
        <p:txBody>
          <a:bodyPr/>
          <a:lstStyle/>
          <a:p>
            <a:pPr>
              <a:buNone/>
            </a:pPr>
            <a:r>
              <a:rPr lang="en-US" sz="2400" b="1" kern="1200" dirty="0"/>
              <a:t>Silence cell phones </a:t>
            </a:r>
          </a:p>
        </p:txBody>
      </p:sp>
      <p:sp>
        <p:nvSpPr>
          <p:cNvPr id="7" name="Text Placeholder 60">
            <a:extLst>
              <a:ext uri="{FF2B5EF4-FFF2-40B4-BE49-F238E27FC236}">
                <a16:creationId xmlns:a16="http://schemas.microsoft.com/office/drawing/2014/main" id="{8B219C28-BEA2-42F1-ADF7-A405154E8EA3}"/>
              </a:ext>
            </a:extLst>
          </p:cNvPr>
          <p:cNvSpPr>
            <a:spLocks noGrp="1"/>
          </p:cNvSpPr>
          <p:nvPr>
            <p:ph type="body" sz="quarter" idx="14"/>
          </p:nvPr>
        </p:nvSpPr>
        <p:spPr>
          <a:xfrm>
            <a:off x="2209073" y="3231168"/>
            <a:ext cx="2395831" cy="656590"/>
          </a:xfrm>
        </p:spPr>
        <p:txBody>
          <a:bodyPr/>
          <a:lstStyle/>
          <a:p>
            <a:pPr algn="ctr">
              <a:buNone/>
            </a:pPr>
            <a:r>
              <a:rPr lang="en-US" sz="2400" b="1" kern="1200" dirty="0"/>
              <a:t>Avoid side conversations</a:t>
            </a:r>
          </a:p>
        </p:txBody>
      </p:sp>
      <p:sp>
        <p:nvSpPr>
          <p:cNvPr id="8" name="Text Placeholder 61">
            <a:extLst>
              <a:ext uri="{FF2B5EF4-FFF2-40B4-BE49-F238E27FC236}">
                <a16:creationId xmlns:a16="http://schemas.microsoft.com/office/drawing/2014/main" id="{52A61489-3402-47AB-887B-832B67BC552C}"/>
              </a:ext>
            </a:extLst>
          </p:cNvPr>
          <p:cNvSpPr>
            <a:spLocks noGrp="1"/>
          </p:cNvSpPr>
          <p:nvPr>
            <p:ph type="body" sz="quarter" idx="15"/>
          </p:nvPr>
        </p:nvSpPr>
        <p:spPr>
          <a:xfrm>
            <a:off x="4773276" y="3231168"/>
            <a:ext cx="2065881" cy="656590"/>
          </a:xfrm>
        </p:spPr>
        <p:txBody>
          <a:bodyPr/>
          <a:lstStyle/>
          <a:p>
            <a:pPr algn="ctr">
              <a:buNone/>
            </a:pPr>
            <a:r>
              <a:rPr lang="en-US" sz="2400" b="1" kern="1200" dirty="0"/>
              <a:t>Ask questions</a:t>
            </a:r>
          </a:p>
        </p:txBody>
      </p:sp>
      <p:sp>
        <p:nvSpPr>
          <p:cNvPr id="9" name="Text Placeholder 62">
            <a:extLst>
              <a:ext uri="{FF2B5EF4-FFF2-40B4-BE49-F238E27FC236}">
                <a16:creationId xmlns:a16="http://schemas.microsoft.com/office/drawing/2014/main" id="{BF4B35C5-3A98-4CB7-AF70-D10B1013C3B1}"/>
              </a:ext>
            </a:extLst>
          </p:cNvPr>
          <p:cNvSpPr>
            <a:spLocks noGrp="1"/>
          </p:cNvSpPr>
          <p:nvPr>
            <p:ph type="body" sz="quarter" idx="16"/>
          </p:nvPr>
        </p:nvSpPr>
        <p:spPr>
          <a:xfrm>
            <a:off x="6944122" y="3231168"/>
            <a:ext cx="1809348" cy="374461"/>
          </a:xfrm>
        </p:spPr>
        <p:txBody>
          <a:bodyPr/>
          <a:lstStyle/>
          <a:p>
            <a:pPr>
              <a:buNone/>
            </a:pPr>
            <a:r>
              <a:rPr lang="en-US" sz="2400" b="1" kern="1200" dirty="0"/>
              <a:t>Email during breaks</a:t>
            </a:r>
          </a:p>
        </p:txBody>
      </p:sp>
      <p:grpSp>
        <p:nvGrpSpPr>
          <p:cNvPr id="10" name="Group 9" descr="2 people's heads in a circle with horizontal line indicating the no signal">
            <a:extLst>
              <a:ext uri="{FF2B5EF4-FFF2-40B4-BE49-F238E27FC236}">
                <a16:creationId xmlns:a16="http://schemas.microsoft.com/office/drawing/2014/main" id="{A0D1B92A-4674-48AB-A497-DA6A166D1C75}"/>
              </a:ext>
              <a:ext uri="{C183D7F6-B498-43B3-948B-1728B52AA6E4}">
                <adec:decorative xmlns:adec="http://schemas.microsoft.com/office/drawing/2017/decorative" val="0"/>
              </a:ext>
            </a:extLst>
          </p:cNvPr>
          <p:cNvGrpSpPr/>
          <p:nvPr userDrawn="1"/>
        </p:nvGrpSpPr>
        <p:grpSpPr>
          <a:xfrm>
            <a:off x="2782792" y="1468116"/>
            <a:ext cx="1453984" cy="1453984"/>
            <a:chOff x="2958149" y="1450492"/>
            <a:chExt cx="1453984" cy="1453984"/>
          </a:xfrm>
        </p:grpSpPr>
        <p:grpSp>
          <p:nvGrpSpPr>
            <p:cNvPr id="11" name="Group 749">
              <a:extLst>
                <a:ext uri="{FF2B5EF4-FFF2-40B4-BE49-F238E27FC236}">
                  <a16:creationId xmlns:a16="http://schemas.microsoft.com/office/drawing/2014/main" id="{04FD9541-709A-4987-9DB7-363143B0723D}"/>
                </a:ext>
              </a:extLst>
            </p:cNvPr>
            <p:cNvGrpSpPr>
              <a:grpSpLocks noChangeAspect="1"/>
            </p:cNvGrpSpPr>
            <p:nvPr/>
          </p:nvGrpSpPr>
          <p:grpSpPr bwMode="auto">
            <a:xfrm>
              <a:off x="2958149" y="1450492"/>
              <a:ext cx="1453984" cy="1453984"/>
              <a:chOff x="3520" y="2686"/>
              <a:chExt cx="340" cy="340"/>
            </a:xfrm>
            <a:solidFill>
              <a:srgbClr val="5E6A67"/>
            </a:solidFill>
          </p:grpSpPr>
          <p:sp>
            <p:nvSpPr>
              <p:cNvPr id="13" name="Freeform 750">
                <a:extLst>
                  <a:ext uri="{FF2B5EF4-FFF2-40B4-BE49-F238E27FC236}">
                    <a16:creationId xmlns:a16="http://schemas.microsoft.com/office/drawing/2014/main" id="{F189FC39-1988-46F3-8A2B-E8CBAD0A8FED}"/>
                  </a:ext>
                </a:extLst>
              </p:cNvPr>
              <p:cNvSpPr>
                <a:spLocks noEditPoints="1"/>
              </p:cNvSpPr>
              <p:nvPr/>
            </p:nvSpPr>
            <p:spPr bwMode="auto">
              <a:xfrm>
                <a:off x="3520" y="2686"/>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4" name="Freeform 751">
                <a:extLst>
                  <a:ext uri="{FF2B5EF4-FFF2-40B4-BE49-F238E27FC236}">
                    <a16:creationId xmlns:a16="http://schemas.microsoft.com/office/drawing/2014/main" id="{289ADFFC-188D-4A2E-8632-D4A06C26FE55}"/>
                  </a:ext>
                </a:extLst>
              </p:cNvPr>
              <p:cNvSpPr>
                <a:spLocks/>
              </p:cNvSpPr>
              <p:nvPr/>
            </p:nvSpPr>
            <p:spPr bwMode="auto">
              <a:xfrm>
                <a:off x="3582" y="2789"/>
                <a:ext cx="144" cy="137"/>
              </a:xfrm>
              <a:custGeom>
                <a:avLst/>
                <a:gdLst>
                  <a:gd name="T0" fmla="*/ 209 w 216"/>
                  <a:gd name="T1" fmla="*/ 187 h 207"/>
                  <a:gd name="T2" fmla="*/ 171 w 216"/>
                  <a:gd name="T3" fmla="*/ 179 h 207"/>
                  <a:gd name="T4" fmla="*/ 156 w 216"/>
                  <a:gd name="T5" fmla="*/ 177 h 207"/>
                  <a:gd name="T6" fmla="*/ 145 w 216"/>
                  <a:gd name="T7" fmla="*/ 147 h 207"/>
                  <a:gd name="T8" fmla="*/ 167 w 216"/>
                  <a:gd name="T9" fmla="*/ 96 h 207"/>
                  <a:gd name="T10" fmla="*/ 157 w 216"/>
                  <a:gd name="T11" fmla="*/ 22 h 207"/>
                  <a:gd name="T12" fmla="*/ 108 w 216"/>
                  <a:gd name="T13" fmla="*/ 0 h 207"/>
                  <a:gd name="T14" fmla="*/ 59 w 216"/>
                  <a:gd name="T15" fmla="*/ 22 h 207"/>
                  <a:gd name="T16" fmla="*/ 50 w 216"/>
                  <a:gd name="T17" fmla="*/ 96 h 207"/>
                  <a:gd name="T18" fmla="*/ 72 w 216"/>
                  <a:gd name="T19" fmla="*/ 147 h 207"/>
                  <a:gd name="T20" fmla="*/ 61 w 216"/>
                  <a:gd name="T21" fmla="*/ 177 h 207"/>
                  <a:gd name="T22" fmla="*/ 45 w 216"/>
                  <a:gd name="T23" fmla="*/ 179 h 207"/>
                  <a:gd name="T24" fmla="*/ 8 w 216"/>
                  <a:gd name="T25" fmla="*/ 187 h 207"/>
                  <a:gd name="T26" fmla="*/ 3 w 216"/>
                  <a:gd name="T27" fmla="*/ 201 h 207"/>
                  <a:gd name="T28" fmla="*/ 12 w 216"/>
                  <a:gd name="T29" fmla="*/ 207 h 207"/>
                  <a:gd name="T30" fmla="*/ 17 w 216"/>
                  <a:gd name="T31" fmla="*/ 206 h 207"/>
                  <a:gd name="T32" fmla="*/ 46 w 216"/>
                  <a:gd name="T33" fmla="*/ 200 h 207"/>
                  <a:gd name="T34" fmla="*/ 71 w 216"/>
                  <a:gd name="T35" fmla="*/ 195 h 207"/>
                  <a:gd name="T36" fmla="*/ 91 w 216"/>
                  <a:gd name="T37" fmla="*/ 162 h 207"/>
                  <a:gd name="T38" fmla="*/ 90 w 216"/>
                  <a:gd name="T39" fmla="*/ 135 h 207"/>
                  <a:gd name="T40" fmla="*/ 71 w 216"/>
                  <a:gd name="T41" fmla="*/ 91 h 207"/>
                  <a:gd name="T42" fmla="*/ 76 w 216"/>
                  <a:gd name="T43" fmla="*/ 36 h 207"/>
                  <a:gd name="T44" fmla="*/ 108 w 216"/>
                  <a:gd name="T45" fmla="*/ 22 h 207"/>
                  <a:gd name="T46" fmla="*/ 108 w 216"/>
                  <a:gd name="T47" fmla="*/ 21 h 207"/>
                  <a:gd name="T48" fmla="*/ 109 w 216"/>
                  <a:gd name="T49" fmla="*/ 22 h 207"/>
                  <a:gd name="T50" fmla="*/ 141 w 216"/>
                  <a:gd name="T51" fmla="*/ 36 h 207"/>
                  <a:gd name="T52" fmla="*/ 146 w 216"/>
                  <a:gd name="T53" fmla="*/ 91 h 207"/>
                  <a:gd name="T54" fmla="*/ 127 w 216"/>
                  <a:gd name="T55" fmla="*/ 135 h 207"/>
                  <a:gd name="T56" fmla="*/ 125 w 216"/>
                  <a:gd name="T57" fmla="*/ 162 h 207"/>
                  <a:gd name="T58" fmla="*/ 146 w 216"/>
                  <a:gd name="T59" fmla="*/ 195 h 207"/>
                  <a:gd name="T60" fmla="*/ 170 w 216"/>
                  <a:gd name="T61" fmla="*/ 200 h 207"/>
                  <a:gd name="T62" fmla="*/ 200 w 216"/>
                  <a:gd name="T63" fmla="*/ 206 h 207"/>
                  <a:gd name="T64" fmla="*/ 204 w 216"/>
                  <a:gd name="T65" fmla="*/ 207 h 207"/>
                  <a:gd name="T66" fmla="*/ 214 w 216"/>
                  <a:gd name="T67" fmla="*/ 201 h 207"/>
                  <a:gd name="T68" fmla="*/ 209 w 216"/>
                  <a:gd name="T69" fmla="*/ 187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6" h="207">
                    <a:moveTo>
                      <a:pt x="209" y="187"/>
                    </a:moveTo>
                    <a:cubicBezTo>
                      <a:pt x="194" y="180"/>
                      <a:pt x="182" y="180"/>
                      <a:pt x="171" y="179"/>
                    </a:cubicBezTo>
                    <a:cubicBezTo>
                      <a:pt x="165" y="179"/>
                      <a:pt x="159" y="179"/>
                      <a:pt x="156" y="177"/>
                    </a:cubicBezTo>
                    <a:cubicBezTo>
                      <a:pt x="149" y="173"/>
                      <a:pt x="143" y="153"/>
                      <a:pt x="145" y="147"/>
                    </a:cubicBezTo>
                    <a:cubicBezTo>
                      <a:pt x="153" y="134"/>
                      <a:pt x="162" y="114"/>
                      <a:pt x="167" y="96"/>
                    </a:cubicBezTo>
                    <a:cubicBezTo>
                      <a:pt x="174" y="64"/>
                      <a:pt x="171" y="39"/>
                      <a:pt x="157" y="22"/>
                    </a:cubicBezTo>
                    <a:cubicBezTo>
                      <a:pt x="139" y="0"/>
                      <a:pt x="111" y="0"/>
                      <a:pt x="108" y="0"/>
                    </a:cubicBezTo>
                    <a:cubicBezTo>
                      <a:pt x="106" y="0"/>
                      <a:pt x="77" y="0"/>
                      <a:pt x="59" y="22"/>
                    </a:cubicBezTo>
                    <a:cubicBezTo>
                      <a:pt x="45" y="39"/>
                      <a:pt x="42" y="64"/>
                      <a:pt x="50" y="96"/>
                    </a:cubicBezTo>
                    <a:cubicBezTo>
                      <a:pt x="54" y="114"/>
                      <a:pt x="63" y="134"/>
                      <a:pt x="72" y="147"/>
                    </a:cubicBezTo>
                    <a:cubicBezTo>
                      <a:pt x="73" y="153"/>
                      <a:pt x="67" y="173"/>
                      <a:pt x="61" y="177"/>
                    </a:cubicBezTo>
                    <a:cubicBezTo>
                      <a:pt x="57" y="179"/>
                      <a:pt x="52" y="179"/>
                      <a:pt x="45" y="179"/>
                    </a:cubicBezTo>
                    <a:cubicBezTo>
                      <a:pt x="35" y="180"/>
                      <a:pt x="22" y="180"/>
                      <a:pt x="8" y="187"/>
                    </a:cubicBezTo>
                    <a:cubicBezTo>
                      <a:pt x="2" y="189"/>
                      <a:pt x="0" y="196"/>
                      <a:pt x="3" y="201"/>
                    </a:cubicBezTo>
                    <a:cubicBezTo>
                      <a:pt x="4" y="205"/>
                      <a:pt x="8" y="207"/>
                      <a:pt x="12" y="207"/>
                    </a:cubicBezTo>
                    <a:cubicBezTo>
                      <a:pt x="14" y="207"/>
                      <a:pt x="15" y="207"/>
                      <a:pt x="17" y="206"/>
                    </a:cubicBezTo>
                    <a:cubicBezTo>
                      <a:pt x="28" y="201"/>
                      <a:pt x="37" y="201"/>
                      <a:pt x="46" y="200"/>
                    </a:cubicBezTo>
                    <a:cubicBezTo>
                      <a:pt x="55" y="200"/>
                      <a:pt x="63" y="200"/>
                      <a:pt x="71" y="195"/>
                    </a:cubicBezTo>
                    <a:cubicBezTo>
                      <a:pt x="85" y="188"/>
                      <a:pt x="90" y="168"/>
                      <a:pt x="91" y="162"/>
                    </a:cubicBezTo>
                    <a:cubicBezTo>
                      <a:pt x="93" y="153"/>
                      <a:pt x="95" y="142"/>
                      <a:pt x="90" y="135"/>
                    </a:cubicBezTo>
                    <a:cubicBezTo>
                      <a:pt x="82" y="125"/>
                      <a:pt x="74" y="106"/>
                      <a:pt x="71" y="91"/>
                    </a:cubicBezTo>
                    <a:cubicBezTo>
                      <a:pt x="65" y="66"/>
                      <a:pt x="66" y="47"/>
                      <a:pt x="76" y="36"/>
                    </a:cubicBezTo>
                    <a:cubicBezTo>
                      <a:pt x="87" y="21"/>
                      <a:pt x="108" y="22"/>
                      <a:pt x="108" y="22"/>
                    </a:cubicBezTo>
                    <a:cubicBezTo>
                      <a:pt x="108" y="22"/>
                      <a:pt x="108" y="21"/>
                      <a:pt x="108" y="21"/>
                    </a:cubicBezTo>
                    <a:cubicBezTo>
                      <a:pt x="108" y="21"/>
                      <a:pt x="108" y="22"/>
                      <a:pt x="109" y="22"/>
                    </a:cubicBezTo>
                    <a:cubicBezTo>
                      <a:pt x="109" y="22"/>
                      <a:pt x="129" y="21"/>
                      <a:pt x="141" y="36"/>
                    </a:cubicBezTo>
                    <a:cubicBezTo>
                      <a:pt x="150" y="47"/>
                      <a:pt x="152" y="66"/>
                      <a:pt x="146" y="91"/>
                    </a:cubicBezTo>
                    <a:cubicBezTo>
                      <a:pt x="142" y="106"/>
                      <a:pt x="134" y="125"/>
                      <a:pt x="127" y="135"/>
                    </a:cubicBezTo>
                    <a:cubicBezTo>
                      <a:pt x="122" y="142"/>
                      <a:pt x="123" y="153"/>
                      <a:pt x="125" y="162"/>
                    </a:cubicBezTo>
                    <a:cubicBezTo>
                      <a:pt x="126" y="168"/>
                      <a:pt x="132" y="188"/>
                      <a:pt x="146" y="195"/>
                    </a:cubicBezTo>
                    <a:cubicBezTo>
                      <a:pt x="154" y="200"/>
                      <a:pt x="162" y="200"/>
                      <a:pt x="170" y="200"/>
                    </a:cubicBezTo>
                    <a:cubicBezTo>
                      <a:pt x="179" y="201"/>
                      <a:pt x="189" y="201"/>
                      <a:pt x="200" y="206"/>
                    </a:cubicBezTo>
                    <a:cubicBezTo>
                      <a:pt x="201" y="207"/>
                      <a:pt x="203" y="207"/>
                      <a:pt x="204" y="207"/>
                    </a:cubicBezTo>
                    <a:cubicBezTo>
                      <a:pt x="208" y="207"/>
                      <a:pt x="212" y="205"/>
                      <a:pt x="214" y="201"/>
                    </a:cubicBezTo>
                    <a:cubicBezTo>
                      <a:pt x="216" y="196"/>
                      <a:pt x="214" y="189"/>
                      <a:pt x="209" y="18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5" name="Freeform 752">
                <a:extLst>
                  <a:ext uri="{FF2B5EF4-FFF2-40B4-BE49-F238E27FC236}">
                    <a16:creationId xmlns:a16="http://schemas.microsoft.com/office/drawing/2014/main" id="{E7FCF499-E7FA-424A-8144-94AEA21C7931}"/>
                  </a:ext>
                </a:extLst>
              </p:cNvPr>
              <p:cNvSpPr>
                <a:spLocks/>
              </p:cNvSpPr>
              <p:nvPr/>
            </p:nvSpPr>
            <p:spPr bwMode="auto">
              <a:xfrm>
                <a:off x="3702" y="2802"/>
                <a:ext cx="95" cy="111"/>
              </a:xfrm>
              <a:custGeom>
                <a:avLst/>
                <a:gdLst>
                  <a:gd name="T0" fmla="*/ 136 w 143"/>
                  <a:gd name="T1" fmla="*/ 147 h 167"/>
                  <a:gd name="T2" fmla="*/ 109 w 143"/>
                  <a:gd name="T3" fmla="*/ 139 h 167"/>
                  <a:gd name="T4" fmla="*/ 95 w 143"/>
                  <a:gd name="T5" fmla="*/ 136 h 167"/>
                  <a:gd name="T6" fmla="*/ 89 w 143"/>
                  <a:gd name="T7" fmla="*/ 118 h 167"/>
                  <a:gd name="T8" fmla="*/ 106 w 143"/>
                  <a:gd name="T9" fmla="*/ 78 h 167"/>
                  <a:gd name="T10" fmla="*/ 99 w 143"/>
                  <a:gd name="T11" fmla="*/ 20 h 167"/>
                  <a:gd name="T12" fmla="*/ 56 w 143"/>
                  <a:gd name="T13" fmla="*/ 1 h 167"/>
                  <a:gd name="T14" fmla="*/ 14 w 143"/>
                  <a:gd name="T15" fmla="*/ 20 h 167"/>
                  <a:gd name="T16" fmla="*/ 6 w 143"/>
                  <a:gd name="T17" fmla="*/ 78 h 167"/>
                  <a:gd name="T18" fmla="*/ 24 w 143"/>
                  <a:gd name="T19" fmla="*/ 118 h 167"/>
                  <a:gd name="T20" fmla="*/ 18 w 143"/>
                  <a:gd name="T21" fmla="*/ 136 h 167"/>
                  <a:gd name="T22" fmla="*/ 16 w 143"/>
                  <a:gd name="T23" fmla="*/ 151 h 167"/>
                  <a:gd name="T24" fmla="*/ 24 w 143"/>
                  <a:gd name="T25" fmla="*/ 155 h 167"/>
                  <a:gd name="T26" fmla="*/ 31 w 143"/>
                  <a:gd name="T27" fmla="*/ 153 h 167"/>
                  <a:gd name="T28" fmla="*/ 41 w 143"/>
                  <a:gd name="T29" fmla="*/ 107 h 167"/>
                  <a:gd name="T30" fmla="*/ 27 w 143"/>
                  <a:gd name="T31" fmla="*/ 73 h 167"/>
                  <a:gd name="T32" fmla="*/ 31 w 143"/>
                  <a:gd name="T33" fmla="*/ 33 h 167"/>
                  <a:gd name="T34" fmla="*/ 56 w 143"/>
                  <a:gd name="T35" fmla="*/ 22 h 167"/>
                  <a:gd name="T36" fmla="*/ 82 w 143"/>
                  <a:gd name="T37" fmla="*/ 33 h 167"/>
                  <a:gd name="T38" fmla="*/ 86 w 143"/>
                  <a:gd name="T39" fmla="*/ 73 h 167"/>
                  <a:gd name="T40" fmla="*/ 71 w 143"/>
                  <a:gd name="T41" fmla="*/ 107 h 167"/>
                  <a:gd name="T42" fmla="*/ 82 w 143"/>
                  <a:gd name="T43" fmla="*/ 153 h 167"/>
                  <a:gd name="T44" fmla="*/ 83 w 143"/>
                  <a:gd name="T45" fmla="*/ 154 h 167"/>
                  <a:gd name="T46" fmla="*/ 106 w 143"/>
                  <a:gd name="T47" fmla="*/ 160 h 167"/>
                  <a:gd name="T48" fmla="*/ 125 w 143"/>
                  <a:gd name="T49" fmla="*/ 165 h 167"/>
                  <a:gd name="T50" fmla="*/ 131 w 143"/>
                  <a:gd name="T51" fmla="*/ 167 h 167"/>
                  <a:gd name="T52" fmla="*/ 140 w 143"/>
                  <a:gd name="T53" fmla="*/ 162 h 167"/>
                  <a:gd name="T54" fmla="*/ 136 w 143"/>
                  <a:gd name="T55" fmla="*/ 14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3" h="167">
                    <a:moveTo>
                      <a:pt x="136" y="147"/>
                    </a:moveTo>
                    <a:cubicBezTo>
                      <a:pt x="128" y="142"/>
                      <a:pt x="118" y="140"/>
                      <a:pt x="109" y="139"/>
                    </a:cubicBezTo>
                    <a:cubicBezTo>
                      <a:pt x="104" y="138"/>
                      <a:pt x="98" y="137"/>
                      <a:pt x="95" y="136"/>
                    </a:cubicBezTo>
                    <a:cubicBezTo>
                      <a:pt x="89" y="131"/>
                      <a:pt x="88" y="121"/>
                      <a:pt x="89" y="118"/>
                    </a:cubicBezTo>
                    <a:cubicBezTo>
                      <a:pt x="96" y="109"/>
                      <a:pt x="103" y="93"/>
                      <a:pt x="106" y="78"/>
                    </a:cubicBezTo>
                    <a:cubicBezTo>
                      <a:pt x="112" y="53"/>
                      <a:pt x="110" y="34"/>
                      <a:pt x="99" y="20"/>
                    </a:cubicBezTo>
                    <a:cubicBezTo>
                      <a:pt x="83" y="0"/>
                      <a:pt x="58" y="1"/>
                      <a:pt x="56" y="1"/>
                    </a:cubicBezTo>
                    <a:cubicBezTo>
                      <a:pt x="54" y="1"/>
                      <a:pt x="30" y="0"/>
                      <a:pt x="14" y="20"/>
                    </a:cubicBezTo>
                    <a:cubicBezTo>
                      <a:pt x="3" y="34"/>
                      <a:pt x="0" y="53"/>
                      <a:pt x="6" y="78"/>
                    </a:cubicBezTo>
                    <a:cubicBezTo>
                      <a:pt x="10" y="93"/>
                      <a:pt x="17" y="109"/>
                      <a:pt x="24" y="118"/>
                    </a:cubicBezTo>
                    <a:cubicBezTo>
                      <a:pt x="25" y="121"/>
                      <a:pt x="24" y="132"/>
                      <a:pt x="18" y="136"/>
                    </a:cubicBezTo>
                    <a:cubicBezTo>
                      <a:pt x="13" y="140"/>
                      <a:pt x="12" y="146"/>
                      <a:pt x="16" y="151"/>
                    </a:cubicBezTo>
                    <a:cubicBezTo>
                      <a:pt x="18" y="154"/>
                      <a:pt x="21" y="155"/>
                      <a:pt x="24" y="155"/>
                    </a:cubicBezTo>
                    <a:cubicBezTo>
                      <a:pt x="26" y="155"/>
                      <a:pt x="29" y="155"/>
                      <a:pt x="31" y="153"/>
                    </a:cubicBezTo>
                    <a:cubicBezTo>
                      <a:pt x="45" y="142"/>
                      <a:pt x="49" y="118"/>
                      <a:pt x="41" y="107"/>
                    </a:cubicBezTo>
                    <a:cubicBezTo>
                      <a:pt x="36" y="99"/>
                      <a:pt x="30" y="85"/>
                      <a:pt x="27" y="73"/>
                    </a:cubicBezTo>
                    <a:cubicBezTo>
                      <a:pt x="23" y="55"/>
                      <a:pt x="24" y="42"/>
                      <a:pt x="31" y="33"/>
                    </a:cubicBezTo>
                    <a:cubicBezTo>
                      <a:pt x="39" y="22"/>
                      <a:pt x="55" y="22"/>
                      <a:pt x="56" y="22"/>
                    </a:cubicBezTo>
                    <a:cubicBezTo>
                      <a:pt x="58" y="22"/>
                      <a:pt x="73" y="22"/>
                      <a:pt x="82" y="33"/>
                    </a:cubicBezTo>
                    <a:cubicBezTo>
                      <a:pt x="89" y="42"/>
                      <a:pt x="90" y="55"/>
                      <a:pt x="86" y="73"/>
                    </a:cubicBezTo>
                    <a:cubicBezTo>
                      <a:pt x="83" y="85"/>
                      <a:pt x="77" y="99"/>
                      <a:pt x="71" y="107"/>
                    </a:cubicBezTo>
                    <a:cubicBezTo>
                      <a:pt x="63" y="118"/>
                      <a:pt x="67" y="142"/>
                      <a:pt x="82" y="153"/>
                    </a:cubicBezTo>
                    <a:cubicBezTo>
                      <a:pt x="82" y="153"/>
                      <a:pt x="83" y="154"/>
                      <a:pt x="83" y="154"/>
                    </a:cubicBezTo>
                    <a:cubicBezTo>
                      <a:pt x="90" y="158"/>
                      <a:pt x="98" y="159"/>
                      <a:pt x="106" y="160"/>
                    </a:cubicBezTo>
                    <a:cubicBezTo>
                      <a:pt x="113" y="161"/>
                      <a:pt x="121" y="162"/>
                      <a:pt x="125" y="165"/>
                    </a:cubicBezTo>
                    <a:cubicBezTo>
                      <a:pt x="127" y="166"/>
                      <a:pt x="129" y="167"/>
                      <a:pt x="131" y="167"/>
                    </a:cubicBezTo>
                    <a:cubicBezTo>
                      <a:pt x="134" y="167"/>
                      <a:pt x="138" y="165"/>
                      <a:pt x="140" y="162"/>
                    </a:cubicBezTo>
                    <a:cubicBezTo>
                      <a:pt x="143" y="157"/>
                      <a:pt x="141" y="150"/>
                      <a:pt x="136" y="14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cxnSp>
          <p:nvCxnSpPr>
            <p:cNvPr id="12" name="Straight Connector 11">
              <a:extLst>
                <a:ext uri="{FF2B5EF4-FFF2-40B4-BE49-F238E27FC236}">
                  <a16:creationId xmlns:a16="http://schemas.microsoft.com/office/drawing/2014/main" id="{84ADE6AE-686B-4319-8B5A-C6BA65216E2E}"/>
                </a:ext>
              </a:extLst>
            </p:cNvPr>
            <p:cNvCxnSpPr/>
            <p:nvPr/>
          </p:nvCxnSpPr>
          <p:spPr>
            <a:xfrm flipV="1">
              <a:off x="3242302" y="1608888"/>
              <a:ext cx="855847" cy="1108953"/>
            </a:xfrm>
            <a:prstGeom prst="line">
              <a:avLst/>
            </a:prstGeom>
            <a:solidFill>
              <a:schemeClr val="accent3"/>
            </a:solidFill>
            <a:ln w="57150">
              <a:solidFill>
                <a:srgbClr val="5E6A67"/>
              </a:solidFill>
            </a:ln>
            <a:effectLst/>
          </p:spPr>
          <p:style>
            <a:lnRef idx="2">
              <a:schemeClr val="accent1"/>
            </a:lnRef>
            <a:fillRef idx="0">
              <a:schemeClr val="accent1"/>
            </a:fillRef>
            <a:effectRef idx="1">
              <a:schemeClr val="accent1"/>
            </a:effectRef>
            <a:fontRef idx="minor">
              <a:schemeClr val="tx1"/>
            </a:fontRef>
          </p:style>
        </p:cxnSp>
      </p:grpSp>
      <p:grpSp>
        <p:nvGrpSpPr>
          <p:cNvPr id="16" name="Group 487" descr="a question mark in a circle ">
            <a:extLst>
              <a:ext uri="{FF2B5EF4-FFF2-40B4-BE49-F238E27FC236}">
                <a16:creationId xmlns:a16="http://schemas.microsoft.com/office/drawing/2014/main" id="{036DF2F5-06B9-498E-AB83-DF49E9D08FFB}"/>
              </a:ext>
              <a:ext uri="{C183D7F6-B498-43B3-948B-1728B52AA6E4}">
                <adec:decorative xmlns:adec="http://schemas.microsoft.com/office/drawing/2017/decorative" val="0"/>
              </a:ext>
            </a:extLst>
          </p:cNvPr>
          <p:cNvGrpSpPr>
            <a:grpSpLocks noChangeAspect="1"/>
          </p:cNvGrpSpPr>
          <p:nvPr userDrawn="1"/>
        </p:nvGrpSpPr>
        <p:grpSpPr bwMode="auto">
          <a:xfrm>
            <a:off x="5098246" y="1468116"/>
            <a:ext cx="1428831" cy="1428831"/>
            <a:chOff x="6566" y="1944"/>
            <a:chExt cx="341" cy="341"/>
          </a:xfrm>
          <a:solidFill>
            <a:srgbClr val="5E6A67"/>
          </a:solidFill>
        </p:grpSpPr>
        <p:sp>
          <p:nvSpPr>
            <p:cNvPr id="17" name="Freeform 488">
              <a:extLst>
                <a:ext uri="{FF2B5EF4-FFF2-40B4-BE49-F238E27FC236}">
                  <a16:creationId xmlns:a16="http://schemas.microsoft.com/office/drawing/2014/main" id="{B6000266-B346-48E3-955D-D0C179B76232}"/>
                </a:ext>
              </a:extLst>
            </p:cNvPr>
            <p:cNvSpPr>
              <a:spLocks noEditPoints="1"/>
            </p:cNvSpPr>
            <p:nvPr/>
          </p:nvSpPr>
          <p:spPr bwMode="auto">
            <a:xfrm>
              <a:off x="6566" y="1944"/>
              <a:ext cx="341"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8" name="Freeform 489">
              <a:extLst>
                <a:ext uri="{FF2B5EF4-FFF2-40B4-BE49-F238E27FC236}">
                  <a16:creationId xmlns:a16="http://schemas.microsoft.com/office/drawing/2014/main" id="{6C61916B-C1B0-410F-BFCF-DE670B7B3B43}"/>
                </a:ext>
              </a:extLst>
            </p:cNvPr>
            <p:cNvSpPr>
              <a:spLocks noEditPoints="1"/>
            </p:cNvSpPr>
            <p:nvPr/>
          </p:nvSpPr>
          <p:spPr bwMode="auto">
            <a:xfrm>
              <a:off x="6715" y="2178"/>
              <a:ext cx="43" cy="43"/>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21 h 64"/>
                <a:gd name="T12" fmla="*/ 21 w 64"/>
                <a:gd name="T13" fmla="*/ 32 h 64"/>
                <a:gd name="T14" fmla="*/ 32 w 64"/>
                <a:gd name="T15" fmla="*/ 42 h 64"/>
                <a:gd name="T16" fmla="*/ 42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49"/>
                    <a:pt x="0" y="32"/>
                  </a:cubicBezTo>
                  <a:cubicBezTo>
                    <a:pt x="0" y="14"/>
                    <a:pt x="14" y="0"/>
                    <a:pt x="32" y="0"/>
                  </a:cubicBezTo>
                  <a:cubicBezTo>
                    <a:pt x="49" y="0"/>
                    <a:pt x="64" y="14"/>
                    <a:pt x="64" y="32"/>
                  </a:cubicBezTo>
                  <a:cubicBezTo>
                    <a:pt x="64" y="49"/>
                    <a:pt x="49" y="64"/>
                    <a:pt x="32" y="64"/>
                  </a:cubicBezTo>
                  <a:close/>
                  <a:moveTo>
                    <a:pt x="32" y="21"/>
                  </a:moveTo>
                  <a:cubicBezTo>
                    <a:pt x="26" y="21"/>
                    <a:pt x="21" y="26"/>
                    <a:pt x="21" y="32"/>
                  </a:cubicBezTo>
                  <a:cubicBezTo>
                    <a:pt x="21" y="38"/>
                    <a:pt x="26" y="42"/>
                    <a:pt x="32" y="42"/>
                  </a:cubicBezTo>
                  <a:cubicBezTo>
                    <a:pt x="38" y="42"/>
                    <a:pt x="42" y="38"/>
                    <a:pt x="42" y="32"/>
                  </a:cubicBezTo>
                  <a:cubicBezTo>
                    <a:pt x="42" y="26"/>
                    <a:pt x="38" y="21"/>
                    <a:pt x="32" y="2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9" name="Freeform 490">
              <a:extLst>
                <a:ext uri="{FF2B5EF4-FFF2-40B4-BE49-F238E27FC236}">
                  <a16:creationId xmlns:a16="http://schemas.microsoft.com/office/drawing/2014/main" id="{95DDA2AE-C757-4883-BA96-35AE3029BF85}"/>
                </a:ext>
              </a:extLst>
            </p:cNvPr>
            <p:cNvSpPr>
              <a:spLocks noEditPoints="1"/>
            </p:cNvSpPr>
            <p:nvPr/>
          </p:nvSpPr>
          <p:spPr bwMode="auto">
            <a:xfrm>
              <a:off x="6673" y="2008"/>
              <a:ext cx="127" cy="156"/>
            </a:xfrm>
            <a:custGeom>
              <a:avLst/>
              <a:gdLst>
                <a:gd name="T0" fmla="*/ 116 w 191"/>
                <a:gd name="T1" fmla="*/ 234 h 234"/>
                <a:gd name="T2" fmla="*/ 73 w 191"/>
                <a:gd name="T3" fmla="*/ 234 h 234"/>
                <a:gd name="T4" fmla="*/ 63 w 191"/>
                <a:gd name="T5" fmla="*/ 224 h 234"/>
                <a:gd name="T6" fmla="*/ 63 w 191"/>
                <a:gd name="T7" fmla="*/ 138 h 234"/>
                <a:gd name="T8" fmla="*/ 66 w 191"/>
                <a:gd name="T9" fmla="*/ 131 h 234"/>
                <a:gd name="T10" fmla="*/ 73 w 191"/>
                <a:gd name="T11" fmla="*/ 128 h 234"/>
                <a:gd name="T12" fmla="*/ 95 w 191"/>
                <a:gd name="T13" fmla="*/ 128 h 234"/>
                <a:gd name="T14" fmla="*/ 127 w 191"/>
                <a:gd name="T15" fmla="*/ 96 h 234"/>
                <a:gd name="T16" fmla="*/ 95 w 191"/>
                <a:gd name="T17" fmla="*/ 64 h 234"/>
                <a:gd name="T18" fmla="*/ 63 w 191"/>
                <a:gd name="T19" fmla="*/ 90 h 234"/>
                <a:gd name="T20" fmla="*/ 53 w 191"/>
                <a:gd name="T21" fmla="*/ 99 h 234"/>
                <a:gd name="T22" fmla="*/ 10 w 191"/>
                <a:gd name="T23" fmla="*/ 96 h 234"/>
                <a:gd name="T24" fmla="*/ 0 w 191"/>
                <a:gd name="T25" fmla="*/ 85 h 234"/>
                <a:gd name="T26" fmla="*/ 0 w 191"/>
                <a:gd name="T27" fmla="*/ 80 h 234"/>
                <a:gd name="T28" fmla="*/ 95 w 191"/>
                <a:gd name="T29" fmla="*/ 0 h 234"/>
                <a:gd name="T30" fmla="*/ 191 w 191"/>
                <a:gd name="T31" fmla="*/ 96 h 234"/>
                <a:gd name="T32" fmla="*/ 127 w 191"/>
                <a:gd name="T33" fmla="*/ 186 h 234"/>
                <a:gd name="T34" fmla="*/ 127 w 191"/>
                <a:gd name="T35" fmla="*/ 224 h 234"/>
                <a:gd name="T36" fmla="*/ 116 w 191"/>
                <a:gd name="T37" fmla="*/ 234 h 234"/>
                <a:gd name="T38" fmla="*/ 84 w 191"/>
                <a:gd name="T39" fmla="*/ 213 h 234"/>
                <a:gd name="T40" fmla="*/ 105 w 191"/>
                <a:gd name="T41" fmla="*/ 213 h 234"/>
                <a:gd name="T42" fmla="*/ 105 w 191"/>
                <a:gd name="T43" fmla="*/ 178 h 234"/>
                <a:gd name="T44" fmla="*/ 113 w 191"/>
                <a:gd name="T45" fmla="*/ 168 h 234"/>
                <a:gd name="T46" fmla="*/ 169 w 191"/>
                <a:gd name="T47" fmla="*/ 96 h 234"/>
                <a:gd name="T48" fmla="*/ 95 w 191"/>
                <a:gd name="T49" fmla="*/ 21 h 234"/>
                <a:gd name="T50" fmla="*/ 23 w 191"/>
                <a:gd name="T51" fmla="*/ 75 h 234"/>
                <a:gd name="T52" fmla="*/ 45 w 191"/>
                <a:gd name="T53" fmla="*/ 77 h 234"/>
                <a:gd name="T54" fmla="*/ 95 w 191"/>
                <a:gd name="T55" fmla="*/ 42 h 234"/>
                <a:gd name="T56" fmla="*/ 148 w 191"/>
                <a:gd name="T57" fmla="*/ 96 h 234"/>
                <a:gd name="T58" fmla="*/ 95 w 191"/>
                <a:gd name="T59" fmla="*/ 149 h 234"/>
                <a:gd name="T60" fmla="*/ 84 w 191"/>
                <a:gd name="T61" fmla="*/ 149 h 234"/>
                <a:gd name="T62" fmla="*/ 84 w 191"/>
                <a:gd name="T63" fmla="*/ 21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234">
                  <a:moveTo>
                    <a:pt x="116" y="234"/>
                  </a:moveTo>
                  <a:cubicBezTo>
                    <a:pt x="73" y="234"/>
                    <a:pt x="73" y="234"/>
                    <a:pt x="73" y="234"/>
                  </a:cubicBezTo>
                  <a:cubicBezTo>
                    <a:pt x="67" y="234"/>
                    <a:pt x="63" y="230"/>
                    <a:pt x="63" y="224"/>
                  </a:cubicBezTo>
                  <a:cubicBezTo>
                    <a:pt x="63" y="138"/>
                    <a:pt x="63" y="138"/>
                    <a:pt x="63" y="138"/>
                  </a:cubicBezTo>
                  <a:cubicBezTo>
                    <a:pt x="63" y="136"/>
                    <a:pt x="64" y="133"/>
                    <a:pt x="66" y="131"/>
                  </a:cubicBezTo>
                  <a:cubicBezTo>
                    <a:pt x="68" y="129"/>
                    <a:pt x="70" y="128"/>
                    <a:pt x="73" y="128"/>
                  </a:cubicBezTo>
                  <a:cubicBezTo>
                    <a:pt x="95" y="128"/>
                    <a:pt x="95" y="128"/>
                    <a:pt x="95" y="128"/>
                  </a:cubicBezTo>
                  <a:cubicBezTo>
                    <a:pt x="111" y="128"/>
                    <a:pt x="127" y="112"/>
                    <a:pt x="127" y="96"/>
                  </a:cubicBezTo>
                  <a:cubicBezTo>
                    <a:pt x="127" y="78"/>
                    <a:pt x="112" y="64"/>
                    <a:pt x="95" y="64"/>
                  </a:cubicBezTo>
                  <a:cubicBezTo>
                    <a:pt x="79" y="64"/>
                    <a:pt x="66" y="75"/>
                    <a:pt x="63" y="90"/>
                  </a:cubicBezTo>
                  <a:cubicBezTo>
                    <a:pt x="62" y="95"/>
                    <a:pt x="58" y="99"/>
                    <a:pt x="53" y="99"/>
                  </a:cubicBezTo>
                  <a:cubicBezTo>
                    <a:pt x="10" y="96"/>
                    <a:pt x="10" y="96"/>
                    <a:pt x="10" y="96"/>
                  </a:cubicBezTo>
                  <a:cubicBezTo>
                    <a:pt x="4" y="95"/>
                    <a:pt x="0" y="91"/>
                    <a:pt x="0" y="85"/>
                  </a:cubicBezTo>
                  <a:cubicBezTo>
                    <a:pt x="0" y="85"/>
                    <a:pt x="0" y="82"/>
                    <a:pt x="0" y="80"/>
                  </a:cubicBezTo>
                  <a:cubicBezTo>
                    <a:pt x="8" y="33"/>
                    <a:pt x="47" y="0"/>
                    <a:pt x="95" y="0"/>
                  </a:cubicBezTo>
                  <a:cubicBezTo>
                    <a:pt x="148" y="0"/>
                    <a:pt x="191" y="43"/>
                    <a:pt x="191" y="96"/>
                  </a:cubicBezTo>
                  <a:cubicBezTo>
                    <a:pt x="191" y="137"/>
                    <a:pt x="165" y="173"/>
                    <a:pt x="127" y="186"/>
                  </a:cubicBezTo>
                  <a:cubicBezTo>
                    <a:pt x="127" y="224"/>
                    <a:pt x="127" y="224"/>
                    <a:pt x="127" y="224"/>
                  </a:cubicBezTo>
                  <a:cubicBezTo>
                    <a:pt x="127" y="230"/>
                    <a:pt x="122" y="234"/>
                    <a:pt x="116" y="234"/>
                  </a:cubicBezTo>
                  <a:close/>
                  <a:moveTo>
                    <a:pt x="84" y="213"/>
                  </a:moveTo>
                  <a:cubicBezTo>
                    <a:pt x="105" y="213"/>
                    <a:pt x="105" y="213"/>
                    <a:pt x="105" y="213"/>
                  </a:cubicBezTo>
                  <a:cubicBezTo>
                    <a:pt x="105" y="178"/>
                    <a:pt x="105" y="178"/>
                    <a:pt x="105" y="178"/>
                  </a:cubicBezTo>
                  <a:cubicBezTo>
                    <a:pt x="105" y="173"/>
                    <a:pt x="109" y="169"/>
                    <a:pt x="113" y="168"/>
                  </a:cubicBezTo>
                  <a:cubicBezTo>
                    <a:pt x="146" y="159"/>
                    <a:pt x="169" y="130"/>
                    <a:pt x="169" y="96"/>
                  </a:cubicBezTo>
                  <a:cubicBezTo>
                    <a:pt x="169" y="54"/>
                    <a:pt x="136" y="21"/>
                    <a:pt x="95" y="21"/>
                  </a:cubicBezTo>
                  <a:cubicBezTo>
                    <a:pt x="61" y="21"/>
                    <a:pt x="32" y="43"/>
                    <a:pt x="23" y="75"/>
                  </a:cubicBezTo>
                  <a:cubicBezTo>
                    <a:pt x="45" y="77"/>
                    <a:pt x="45" y="77"/>
                    <a:pt x="45" y="77"/>
                  </a:cubicBezTo>
                  <a:cubicBezTo>
                    <a:pt x="52" y="56"/>
                    <a:pt x="72" y="42"/>
                    <a:pt x="95" y="42"/>
                  </a:cubicBezTo>
                  <a:cubicBezTo>
                    <a:pt x="124" y="42"/>
                    <a:pt x="148" y="66"/>
                    <a:pt x="148" y="96"/>
                  </a:cubicBezTo>
                  <a:cubicBezTo>
                    <a:pt x="148" y="125"/>
                    <a:pt x="124" y="149"/>
                    <a:pt x="95" y="149"/>
                  </a:cubicBezTo>
                  <a:cubicBezTo>
                    <a:pt x="84" y="149"/>
                    <a:pt x="84" y="149"/>
                    <a:pt x="84" y="149"/>
                  </a:cubicBezTo>
                  <a:lnTo>
                    <a:pt x="84" y="21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nvGrpSpPr>
          <p:cNvPr id="20" name="Group 713" descr="an envelope in a circle">
            <a:extLst>
              <a:ext uri="{FF2B5EF4-FFF2-40B4-BE49-F238E27FC236}">
                <a16:creationId xmlns:a16="http://schemas.microsoft.com/office/drawing/2014/main" id="{6BA9BAF3-3198-400B-B2B1-476C06A2FBF2}"/>
              </a:ext>
              <a:ext uri="{C183D7F6-B498-43B3-948B-1728B52AA6E4}">
                <adec:decorative xmlns:adec="http://schemas.microsoft.com/office/drawing/2017/decorative" val="0"/>
              </a:ext>
            </a:extLst>
          </p:cNvPr>
          <p:cNvGrpSpPr>
            <a:grpSpLocks noChangeAspect="1"/>
          </p:cNvGrpSpPr>
          <p:nvPr userDrawn="1"/>
        </p:nvGrpSpPr>
        <p:grpSpPr bwMode="auto">
          <a:xfrm>
            <a:off x="7123807" y="1468116"/>
            <a:ext cx="1428829" cy="1428829"/>
            <a:chOff x="3986" y="3055"/>
            <a:chExt cx="340" cy="340"/>
          </a:xfrm>
          <a:solidFill>
            <a:srgbClr val="5E6A67"/>
          </a:solidFill>
        </p:grpSpPr>
        <p:sp>
          <p:nvSpPr>
            <p:cNvPr id="21" name="Freeform 714">
              <a:extLst>
                <a:ext uri="{FF2B5EF4-FFF2-40B4-BE49-F238E27FC236}">
                  <a16:creationId xmlns:a16="http://schemas.microsoft.com/office/drawing/2014/main" id="{4ABEBAA3-031A-4141-AC93-4360054B2B56}"/>
                </a:ext>
              </a:extLst>
            </p:cNvPr>
            <p:cNvSpPr>
              <a:spLocks noEditPoints="1"/>
            </p:cNvSpPr>
            <p:nvPr/>
          </p:nvSpPr>
          <p:spPr bwMode="auto">
            <a:xfrm>
              <a:off x="3986" y="3055"/>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2" name="Freeform 715">
              <a:extLst>
                <a:ext uri="{FF2B5EF4-FFF2-40B4-BE49-F238E27FC236}">
                  <a16:creationId xmlns:a16="http://schemas.microsoft.com/office/drawing/2014/main" id="{4153A806-11B5-49E7-85CC-30153F8B2B0B}"/>
                </a:ext>
              </a:extLst>
            </p:cNvPr>
            <p:cNvSpPr>
              <a:spLocks noEditPoints="1"/>
            </p:cNvSpPr>
            <p:nvPr/>
          </p:nvSpPr>
          <p:spPr bwMode="auto">
            <a:xfrm>
              <a:off x="4050" y="3147"/>
              <a:ext cx="212" cy="156"/>
            </a:xfrm>
            <a:custGeom>
              <a:avLst/>
              <a:gdLst>
                <a:gd name="T0" fmla="*/ 309 w 320"/>
                <a:gd name="T1" fmla="*/ 0 h 235"/>
                <a:gd name="T2" fmla="*/ 10 w 320"/>
                <a:gd name="T3" fmla="*/ 0 h 235"/>
                <a:gd name="T4" fmla="*/ 0 w 320"/>
                <a:gd name="T5" fmla="*/ 11 h 235"/>
                <a:gd name="T6" fmla="*/ 0 w 320"/>
                <a:gd name="T7" fmla="*/ 224 h 235"/>
                <a:gd name="T8" fmla="*/ 10 w 320"/>
                <a:gd name="T9" fmla="*/ 235 h 235"/>
                <a:gd name="T10" fmla="*/ 309 w 320"/>
                <a:gd name="T11" fmla="*/ 235 h 235"/>
                <a:gd name="T12" fmla="*/ 320 w 320"/>
                <a:gd name="T13" fmla="*/ 224 h 235"/>
                <a:gd name="T14" fmla="*/ 320 w 320"/>
                <a:gd name="T15" fmla="*/ 11 h 235"/>
                <a:gd name="T16" fmla="*/ 309 w 320"/>
                <a:gd name="T17" fmla="*/ 0 h 235"/>
                <a:gd name="T18" fmla="*/ 298 w 320"/>
                <a:gd name="T19" fmla="*/ 199 h 235"/>
                <a:gd name="T20" fmla="*/ 214 w 320"/>
                <a:gd name="T21" fmla="*/ 114 h 235"/>
                <a:gd name="T22" fmla="*/ 298 w 320"/>
                <a:gd name="T23" fmla="*/ 35 h 235"/>
                <a:gd name="T24" fmla="*/ 298 w 320"/>
                <a:gd name="T25" fmla="*/ 199 h 235"/>
                <a:gd name="T26" fmla="*/ 282 w 320"/>
                <a:gd name="T27" fmla="*/ 22 h 235"/>
                <a:gd name="T28" fmla="*/ 160 w 320"/>
                <a:gd name="T29" fmla="*/ 135 h 235"/>
                <a:gd name="T30" fmla="*/ 37 w 320"/>
                <a:gd name="T31" fmla="*/ 22 h 235"/>
                <a:gd name="T32" fmla="*/ 282 w 320"/>
                <a:gd name="T33" fmla="*/ 22 h 235"/>
                <a:gd name="T34" fmla="*/ 21 w 320"/>
                <a:gd name="T35" fmla="*/ 35 h 235"/>
                <a:gd name="T36" fmla="*/ 106 w 320"/>
                <a:gd name="T37" fmla="*/ 114 h 235"/>
                <a:gd name="T38" fmla="*/ 21 w 320"/>
                <a:gd name="T39" fmla="*/ 199 h 235"/>
                <a:gd name="T40" fmla="*/ 21 w 320"/>
                <a:gd name="T41" fmla="*/ 35 h 235"/>
                <a:gd name="T42" fmla="*/ 121 w 320"/>
                <a:gd name="T43" fmla="*/ 129 h 235"/>
                <a:gd name="T44" fmla="*/ 152 w 320"/>
                <a:gd name="T45" fmla="*/ 157 h 235"/>
                <a:gd name="T46" fmla="*/ 160 w 320"/>
                <a:gd name="T47" fmla="*/ 160 h 235"/>
                <a:gd name="T48" fmla="*/ 167 w 320"/>
                <a:gd name="T49" fmla="*/ 157 h 235"/>
                <a:gd name="T50" fmla="*/ 198 w 320"/>
                <a:gd name="T51" fmla="*/ 129 h 235"/>
                <a:gd name="T52" fmla="*/ 283 w 320"/>
                <a:gd name="T53" fmla="*/ 214 h 235"/>
                <a:gd name="T54" fmla="*/ 36 w 320"/>
                <a:gd name="T55" fmla="*/ 214 h 235"/>
                <a:gd name="T56" fmla="*/ 121 w 320"/>
                <a:gd name="T57" fmla="*/ 129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0" h="235">
                  <a:moveTo>
                    <a:pt x="309" y="0"/>
                  </a:moveTo>
                  <a:cubicBezTo>
                    <a:pt x="10" y="0"/>
                    <a:pt x="10" y="0"/>
                    <a:pt x="10" y="0"/>
                  </a:cubicBezTo>
                  <a:cubicBezTo>
                    <a:pt x="4" y="0"/>
                    <a:pt x="0" y="5"/>
                    <a:pt x="0" y="11"/>
                  </a:cubicBezTo>
                  <a:cubicBezTo>
                    <a:pt x="0" y="224"/>
                    <a:pt x="0" y="224"/>
                    <a:pt x="0" y="224"/>
                  </a:cubicBezTo>
                  <a:cubicBezTo>
                    <a:pt x="0" y="230"/>
                    <a:pt x="4" y="235"/>
                    <a:pt x="10" y="235"/>
                  </a:cubicBezTo>
                  <a:cubicBezTo>
                    <a:pt x="309" y="235"/>
                    <a:pt x="309" y="235"/>
                    <a:pt x="309" y="235"/>
                  </a:cubicBezTo>
                  <a:cubicBezTo>
                    <a:pt x="315" y="235"/>
                    <a:pt x="320" y="230"/>
                    <a:pt x="320" y="224"/>
                  </a:cubicBezTo>
                  <a:cubicBezTo>
                    <a:pt x="320" y="11"/>
                    <a:pt x="320" y="11"/>
                    <a:pt x="320" y="11"/>
                  </a:cubicBezTo>
                  <a:cubicBezTo>
                    <a:pt x="320" y="5"/>
                    <a:pt x="315" y="0"/>
                    <a:pt x="309" y="0"/>
                  </a:cubicBezTo>
                  <a:close/>
                  <a:moveTo>
                    <a:pt x="298" y="199"/>
                  </a:moveTo>
                  <a:cubicBezTo>
                    <a:pt x="214" y="114"/>
                    <a:pt x="214" y="114"/>
                    <a:pt x="214" y="114"/>
                  </a:cubicBezTo>
                  <a:cubicBezTo>
                    <a:pt x="298" y="35"/>
                    <a:pt x="298" y="35"/>
                    <a:pt x="298" y="35"/>
                  </a:cubicBezTo>
                  <a:lnTo>
                    <a:pt x="298" y="199"/>
                  </a:lnTo>
                  <a:close/>
                  <a:moveTo>
                    <a:pt x="282" y="22"/>
                  </a:moveTo>
                  <a:cubicBezTo>
                    <a:pt x="160" y="135"/>
                    <a:pt x="160" y="135"/>
                    <a:pt x="160" y="135"/>
                  </a:cubicBezTo>
                  <a:cubicBezTo>
                    <a:pt x="37" y="22"/>
                    <a:pt x="37" y="22"/>
                    <a:pt x="37" y="22"/>
                  </a:cubicBezTo>
                  <a:lnTo>
                    <a:pt x="282" y="22"/>
                  </a:lnTo>
                  <a:close/>
                  <a:moveTo>
                    <a:pt x="21" y="35"/>
                  </a:moveTo>
                  <a:cubicBezTo>
                    <a:pt x="106" y="114"/>
                    <a:pt x="106" y="114"/>
                    <a:pt x="106" y="114"/>
                  </a:cubicBezTo>
                  <a:cubicBezTo>
                    <a:pt x="21" y="199"/>
                    <a:pt x="21" y="199"/>
                    <a:pt x="21" y="199"/>
                  </a:cubicBezTo>
                  <a:lnTo>
                    <a:pt x="21" y="35"/>
                  </a:lnTo>
                  <a:close/>
                  <a:moveTo>
                    <a:pt x="121" y="129"/>
                  </a:moveTo>
                  <a:cubicBezTo>
                    <a:pt x="152" y="157"/>
                    <a:pt x="152" y="157"/>
                    <a:pt x="152" y="157"/>
                  </a:cubicBezTo>
                  <a:cubicBezTo>
                    <a:pt x="154" y="159"/>
                    <a:pt x="157" y="160"/>
                    <a:pt x="160" y="160"/>
                  </a:cubicBezTo>
                  <a:cubicBezTo>
                    <a:pt x="162" y="160"/>
                    <a:pt x="165" y="159"/>
                    <a:pt x="167" y="157"/>
                  </a:cubicBezTo>
                  <a:cubicBezTo>
                    <a:pt x="198" y="129"/>
                    <a:pt x="198" y="129"/>
                    <a:pt x="198" y="129"/>
                  </a:cubicBezTo>
                  <a:cubicBezTo>
                    <a:pt x="283" y="214"/>
                    <a:pt x="283" y="214"/>
                    <a:pt x="283" y="214"/>
                  </a:cubicBezTo>
                  <a:cubicBezTo>
                    <a:pt x="36" y="214"/>
                    <a:pt x="36" y="214"/>
                    <a:pt x="36" y="214"/>
                  </a:cubicBezTo>
                  <a:lnTo>
                    <a:pt x="121" y="1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pic>
        <p:nvPicPr>
          <p:cNvPr id="23" name="Picture 22" descr="phone in a circle with horizontal line indicating the no signal">
            <a:extLst>
              <a:ext uri="{FF2B5EF4-FFF2-40B4-BE49-F238E27FC236}">
                <a16:creationId xmlns:a16="http://schemas.microsoft.com/office/drawing/2014/main" id="{EACC6691-A6ED-4CBC-8146-7EF8ABECEA28}"/>
              </a:ext>
              <a:ext uri="{C183D7F6-B498-43B3-948B-1728B52AA6E4}">
                <adec:decorative xmlns:adec="http://schemas.microsoft.com/office/drawing/2017/decorative" val="0"/>
              </a:ext>
            </a:extLst>
          </p:cNvPr>
          <p:cNvPicPr>
            <a:picLocks noChangeAspect="1"/>
          </p:cNvPicPr>
          <p:nvPr userDrawn="1"/>
        </p:nvPicPr>
        <p:blipFill rotWithShape="1">
          <a:blip r:embed="rId2"/>
          <a:srcRect b="39885"/>
          <a:stretch/>
        </p:blipFill>
        <p:spPr>
          <a:xfrm>
            <a:off x="0" y="1468116"/>
            <a:ext cx="2450804" cy="1594241"/>
          </a:xfrm>
          <a:prstGeom prst="rect">
            <a:avLst/>
          </a:prstGeom>
        </p:spPr>
      </p:pic>
      <p:sp>
        <p:nvSpPr>
          <p:cNvPr id="24" name="Title 1">
            <a:extLst>
              <a:ext uri="{FF2B5EF4-FFF2-40B4-BE49-F238E27FC236}">
                <a16:creationId xmlns:a16="http://schemas.microsoft.com/office/drawing/2014/main" id="{585DBF57-9C95-450C-9C2E-7AA2EAD0F4D0}"/>
              </a:ext>
            </a:extLst>
          </p:cNvPr>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Tree>
    <p:extLst>
      <p:ext uri="{BB962C8B-B14F-4D97-AF65-F5344CB8AC3E}">
        <p14:creationId xmlns:p14="http://schemas.microsoft.com/office/powerpoint/2010/main" val="2828523618"/>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48DEC-7677-4C7D-B858-3B75BBAB2301}"/>
              </a:ext>
            </a:extLst>
          </p:cNvPr>
          <p:cNvSpPr>
            <a:spLocks noGrp="1"/>
          </p:cNvSpPr>
          <p:nvPr>
            <p:ph type="title"/>
          </p:nvPr>
        </p:nvSpPr>
        <p:spPr>
          <a:xfrm>
            <a:off x="241300" y="114632"/>
            <a:ext cx="9144000" cy="563231"/>
          </a:xfrm>
        </p:spPr>
        <p:txBody>
          <a:bodyPr/>
          <a:lstStyle>
            <a:lvl1pPr>
              <a:defRPr lang="en-US" sz="3400" b="1" i="0" u="none" kern="0" dirty="0">
                <a:solidFill>
                  <a:schemeClr val="bg1"/>
                </a:solidFill>
                <a:latin typeface="Lucida Sans" pitchFamily="34" charset="0"/>
                <a:ea typeface="+mj-ea"/>
                <a:cs typeface="+mj-cs"/>
              </a:defRPr>
            </a:lvl1pPr>
          </a:lstStyle>
          <a:p>
            <a:r>
              <a:rPr lang="en-US" dirty="0"/>
              <a:t>Click to edit Master title style</a:t>
            </a:r>
          </a:p>
        </p:txBody>
      </p:sp>
      <p:sp>
        <p:nvSpPr>
          <p:cNvPr id="3" name="Date Placeholder 2">
            <a:extLst>
              <a:ext uri="{FF2B5EF4-FFF2-40B4-BE49-F238E27FC236}">
                <a16:creationId xmlns:a16="http://schemas.microsoft.com/office/drawing/2014/main" id="{0DDFD6B5-95F1-40BA-8829-9E6578E5232E}"/>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5E6A71"/>
              </a:solidFill>
              <a:effectLst/>
              <a:uLnTx/>
              <a:uFillTx/>
              <a:latin typeface="Arial" charset="0"/>
              <a:ea typeface="+mn-ea"/>
              <a:cs typeface="+mn-cs"/>
            </a:endParaRPr>
          </a:p>
        </p:txBody>
      </p:sp>
      <p:sp>
        <p:nvSpPr>
          <p:cNvPr id="4" name="Footer Placeholder 3">
            <a:extLst>
              <a:ext uri="{FF2B5EF4-FFF2-40B4-BE49-F238E27FC236}">
                <a16:creationId xmlns:a16="http://schemas.microsoft.com/office/drawing/2014/main" id="{556DEAC4-24F5-44BA-96A2-BAB6F6ED4E20}"/>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5E6A71"/>
              </a:solidFill>
              <a:effectLst/>
              <a:uLnTx/>
              <a:uFillTx/>
              <a:latin typeface="Arial" charset="0"/>
              <a:ea typeface="+mn-ea"/>
              <a:cs typeface="+mn-cs"/>
            </a:endParaRPr>
          </a:p>
        </p:txBody>
      </p:sp>
      <p:sp>
        <p:nvSpPr>
          <p:cNvPr id="5" name="Slide Number Placeholder 4">
            <a:extLst>
              <a:ext uri="{FF2B5EF4-FFF2-40B4-BE49-F238E27FC236}">
                <a16:creationId xmlns:a16="http://schemas.microsoft.com/office/drawing/2014/main" id="{20217A30-BEF9-437B-BBF3-08FFC39FEE23}"/>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5555556-BDE3-4646-BF72-FCA2853FC699}" type="slidenum">
              <a:rPr kumimoji="0" lang="en-US" altLang="en-US" sz="1000" b="0" i="0" u="none" strike="noStrike" kern="1200" cap="none" spc="0" normalizeH="0" baseline="0" noProof="0" smtClean="0">
                <a:ln>
                  <a:noFill/>
                </a:ln>
                <a:solidFill>
                  <a:srgbClr val="5E6A7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5E6A71"/>
              </a:solidFill>
              <a:effectLst/>
              <a:uLnTx/>
              <a:uFillTx/>
              <a:latin typeface="Arial" panose="020B0604020202020204" pitchFamily="34" charset="0"/>
              <a:ea typeface="+mn-ea"/>
              <a:cs typeface="+mn-cs"/>
            </a:endParaRPr>
          </a:p>
        </p:txBody>
      </p:sp>
      <p:sp>
        <p:nvSpPr>
          <p:cNvPr id="7" name="Table Placeholder 6">
            <a:extLst>
              <a:ext uri="{FF2B5EF4-FFF2-40B4-BE49-F238E27FC236}">
                <a16:creationId xmlns:a16="http://schemas.microsoft.com/office/drawing/2014/main" id="{755C62EE-800B-4663-86F9-C5C210CBE4FC}"/>
              </a:ext>
            </a:extLst>
          </p:cNvPr>
          <p:cNvSpPr>
            <a:spLocks noGrp="1"/>
          </p:cNvSpPr>
          <p:nvPr>
            <p:ph type="tbl" sz="quarter" idx="13"/>
          </p:nvPr>
        </p:nvSpPr>
        <p:spPr>
          <a:xfrm>
            <a:off x="1414462" y="1058611"/>
            <a:ext cx="6797675" cy="2590800"/>
          </a:xfrm>
        </p:spPr>
        <p:txBody>
          <a:bodyPr/>
          <a:lstStyle/>
          <a:p>
            <a:endParaRPr lang="en-US" dirty="0"/>
          </a:p>
        </p:txBody>
      </p:sp>
    </p:spTree>
    <p:extLst>
      <p:ext uri="{BB962C8B-B14F-4D97-AF65-F5344CB8AC3E}">
        <p14:creationId xmlns:p14="http://schemas.microsoft.com/office/powerpoint/2010/main" val="2778114427"/>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6_Picture Frame Slide Divider">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85781473-C2AF-42D9-959D-831206CAA391}"/>
              </a:ext>
            </a:extLst>
          </p:cNvPr>
          <p:cNvSpPr>
            <a:spLocks noGrp="1" noChangeArrowheads="1"/>
          </p:cNvSpPr>
          <p:nvPr>
            <p:ph type="ctrTitle" hasCustomPrompt="1"/>
          </p:nvPr>
        </p:nvSpPr>
        <p:spPr bwMode="invGray">
          <a:xfrm>
            <a:off x="252414" y="2370868"/>
            <a:ext cx="4764859" cy="1034129"/>
          </a:xfrm>
        </p:spPr>
        <p:txBody>
          <a:bodyPr lIns="0" rIns="0" anchorCtr="0"/>
          <a:lstStyle>
            <a:lvl1pPr marL="0" indent="0" algn="l">
              <a:defRPr sz="3400">
                <a:solidFill>
                  <a:schemeClr val="tx1"/>
                </a:solidFill>
                <a:effectLst/>
              </a:defRPr>
            </a:lvl1pPr>
          </a:lstStyle>
          <a:p>
            <a:r>
              <a:rPr lang="en-US" dirty="0"/>
              <a:t>Click to enter the topic name</a:t>
            </a:r>
          </a:p>
        </p:txBody>
      </p:sp>
      <p:sp>
        <p:nvSpPr>
          <p:cNvPr id="9" name="Freeform 6">
            <a:extLst>
              <a:ext uri="{FF2B5EF4-FFF2-40B4-BE49-F238E27FC236}">
                <a16:creationId xmlns:a16="http://schemas.microsoft.com/office/drawing/2014/main" id="{732C67F3-5CA6-486A-90F4-5AA00FA4AF6E}"/>
              </a:ext>
            </a:extLst>
          </p:cNvPr>
          <p:cNvSpPr>
            <a:spLocks/>
          </p:cNvSpPr>
          <p:nvPr userDrawn="1"/>
        </p:nvSpPr>
        <p:spPr bwMode="gray">
          <a:xfrm>
            <a:off x="4941099" y="989661"/>
            <a:ext cx="167216" cy="3797300"/>
          </a:xfrm>
          <a:custGeom>
            <a:avLst/>
            <a:gdLst>
              <a:gd name="T0" fmla="*/ 0 w 94692"/>
              <a:gd name="T1" fmla="*/ 0 h 3865545"/>
              <a:gd name="T2" fmla="*/ 0 w 94692"/>
              <a:gd name="T3" fmla="*/ 0 h 3865545"/>
              <a:gd name="T4" fmla="*/ 124765 w 94692"/>
              <a:gd name="T5" fmla="*/ 0 h 3865545"/>
              <a:gd name="T6" fmla="*/ 124765 w 94692"/>
              <a:gd name="T7" fmla="*/ 3797010 h 3865545"/>
              <a:gd name="T8" fmla="*/ 0 w 94692"/>
              <a:gd name="T9" fmla="*/ 3797010 h 3865545"/>
              <a:gd name="T10" fmla="*/ 0 w 94692"/>
              <a:gd name="T11" fmla="*/ 3797010 h 38655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692" h="3865545">
                <a:moveTo>
                  <a:pt x="0" y="0"/>
                </a:moveTo>
                <a:lnTo>
                  <a:pt x="0" y="0"/>
                </a:lnTo>
                <a:lnTo>
                  <a:pt x="94692" y="0"/>
                </a:lnTo>
                <a:lnTo>
                  <a:pt x="94692" y="3865545"/>
                </a:lnTo>
                <a:lnTo>
                  <a:pt x="0" y="3865545"/>
                </a:lnTo>
              </a:path>
            </a:pathLst>
          </a:custGeom>
          <a:noFill/>
          <a:ln w="25400" cap="flat" cmpd="sng" algn="ctr">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pPr marL="0" marR="0" lvl="0" indent="0" algn="ctr" defTabSz="457200"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70605"/>
              </a:solidFill>
              <a:effectLst/>
              <a:uLnTx/>
              <a:uFillTx/>
              <a:latin typeface="Arial" panose="020B0604020202020204" pitchFamily="34" charset="0"/>
              <a:ea typeface="+mn-ea"/>
              <a:cs typeface="+mn-cs"/>
            </a:endParaRPr>
          </a:p>
        </p:txBody>
      </p:sp>
      <p:pic>
        <p:nvPicPr>
          <p:cNvPr id="5" name="Content Placeholder 8">
            <a:extLst>
              <a:ext uri="{FF2B5EF4-FFF2-40B4-BE49-F238E27FC236}">
                <a16:creationId xmlns:a16="http://schemas.microsoft.com/office/drawing/2014/main" id="{8502AE71-612B-40DF-86A1-CE4DC348A3C4}"/>
              </a:ext>
              <a:ext uri="{C183D7F6-B498-43B3-948B-1728B52AA6E4}">
                <adec:decorative xmlns:adec="http://schemas.microsoft.com/office/drawing/2017/decorative" val="1"/>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bwMode="black">
          <a:xfrm>
            <a:off x="5119198" y="1277808"/>
            <a:ext cx="4024802" cy="302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a:extLst>
              <a:ext uri="{FF2B5EF4-FFF2-40B4-BE49-F238E27FC236}">
                <a16:creationId xmlns:a16="http://schemas.microsoft.com/office/drawing/2014/main" id="{0E3E282D-CE12-437A-9B09-D70D557473C1}"/>
              </a:ext>
            </a:extLst>
          </p:cNvPr>
          <p:cNvSpPr>
            <a:spLocks noGrp="1"/>
          </p:cNvSpPr>
          <p:nvPr>
            <p:ph type="body" sz="quarter" idx="10"/>
          </p:nvPr>
        </p:nvSpPr>
        <p:spPr>
          <a:xfrm>
            <a:off x="6275388" y="2806700"/>
            <a:ext cx="1614487" cy="938719"/>
          </a:xfrm>
        </p:spPr>
        <p:txBody>
          <a:bodyPr/>
          <a:lstStyle/>
          <a:p>
            <a:pPr lvl="0"/>
            <a:r>
              <a:rPr lang="en-US" dirty="0"/>
              <a:t>Click to edit Master text styles</a:t>
            </a:r>
          </a:p>
        </p:txBody>
      </p:sp>
      <p:sp>
        <p:nvSpPr>
          <p:cNvPr id="4" name="Text Placeholder 3">
            <a:extLst>
              <a:ext uri="{FF2B5EF4-FFF2-40B4-BE49-F238E27FC236}">
                <a16:creationId xmlns:a16="http://schemas.microsoft.com/office/drawing/2014/main" id="{DABA90C0-15A8-49EB-85EF-0F4046FA8DAC}"/>
              </a:ext>
            </a:extLst>
          </p:cNvPr>
          <p:cNvSpPr>
            <a:spLocks noGrp="1"/>
          </p:cNvSpPr>
          <p:nvPr>
            <p:ph type="body" sz="quarter" idx="11"/>
          </p:nvPr>
        </p:nvSpPr>
        <p:spPr>
          <a:xfrm>
            <a:off x="860425" y="1360488"/>
            <a:ext cx="3482975" cy="656590"/>
          </a:xfrm>
        </p:spPr>
        <p:txBody>
          <a:bodyPr/>
          <a:lstStyle>
            <a:lvl2pPr marL="165100" indent="0">
              <a:buNone/>
              <a:defRPr/>
            </a:lvl2pPr>
          </a:lstStyle>
          <a:p>
            <a:pPr lvl="0"/>
            <a:r>
              <a:rPr lang="en-US" dirty="0"/>
              <a:t>Click to edit Master text styles</a:t>
            </a:r>
          </a:p>
        </p:txBody>
      </p:sp>
    </p:spTree>
    <p:extLst>
      <p:ext uri="{BB962C8B-B14F-4D97-AF65-F5344CB8AC3E}">
        <p14:creationId xmlns:p14="http://schemas.microsoft.com/office/powerpoint/2010/main" val="3846715954"/>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B4A70-2630-4BFE-A76B-04883508D377}"/>
              </a:ext>
            </a:extLst>
          </p:cNvPr>
          <p:cNvSpPr>
            <a:spLocks noGrp="1"/>
          </p:cNvSpPr>
          <p:nvPr>
            <p:ph type="title"/>
          </p:nvPr>
        </p:nvSpPr>
        <p:spPr>
          <a:xfrm>
            <a:off x="241300" y="96317"/>
            <a:ext cx="9144000" cy="563231"/>
          </a:xfrm>
        </p:spPr>
        <p:txBody>
          <a:bodyPr/>
          <a:lstStyle>
            <a:lvl1pPr>
              <a:defRPr lang="en-US" sz="3400" b="1" i="0" u="none" kern="0" dirty="0">
                <a:solidFill>
                  <a:schemeClr val="bg1"/>
                </a:solidFill>
                <a:latin typeface="Lucida Sans" pitchFamily="34" charset="0"/>
                <a:ea typeface="+mj-ea"/>
                <a:cs typeface="+mj-cs"/>
              </a:defRPr>
            </a:lvl1pPr>
          </a:lstStyle>
          <a:p>
            <a:r>
              <a:rPr lang="en-US" dirty="0"/>
              <a:t>Click to edit Master title style</a:t>
            </a:r>
          </a:p>
        </p:txBody>
      </p:sp>
      <p:sp>
        <p:nvSpPr>
          <p:cNvPr id="3" name="Date Placeholder 2">
            <a:extLst>
              <a:ext uri="{FF2B5EF4-FFF2-40B4-BE49-F238E27FC236}">
                <a16:creationId xmlns:a16="http://schemas.microsoft.com/office/drawing/2014/main" id="{330C9415-5F7A-4A10-B236-11F68FDCC89D}"/>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5E6A71"/>
              </a:solidFill>
              <a:effectLst/>
              <a:uLnTx/>
              <a:uFillTx/>
              <a:latin typeface="Arial" charset="0"/>
              <a:ea typeface="+mn-ea"/>
              <a:cs typeface="+mn-cs"/>
            </a:endParaRPr>
          </a:p>
        </p:txBody>
      </p:sp>
      <p:sp>
        <p:nvSpPr>
          <p:cNvPr id="4" name="Footer Placeholder 3">
            <a:extLst>
              <a:ext uri="{FF2B5EF4-FFF2-40B4-BE49-F238E27FC236}">
                <a16:creationId xmlns:a16="http://schemas.microsoft.com/office/drawing/2014/main" id="{12D90755-F050-4788-99EB-D81BE4F989A9}"/>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5E6A71"/>
              </a:solidFill>
              <a:effectLst/>
              <a:uLnTx/>
              <a:uFillTx/>
              <a:latin typeface="Arial" charset="0"/>
              <a:ea typeface="+mn-ea"/>
              <a:cs typeface="+mn-cs"/>
            </a:endParaRPr>
          </a:p>
        </p:txBody>
      </p:sp>
      <p:sp>
        <p:nvSpPr>
          <p:cNvPr id="5" name="Slide Number Placeholder 4">
            <a:extLst>
              <a:ext uri="{FF2B5EF4-FFF2-40B4-BE49-F238E27FC236}">
                <a16:creationId xmlns:a16="http://schemas.microsoft.com/office/drawing/2014/main" id="{14CCE7A2-FDEF-498B-A863-2D2621E055E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5555556-BDE3-4646-BF72-FCA2853FC699}" type="slidenum">
              <a:rPr kumimoji="0" lang="en-US" altLang="en-US" sz="1000" b="0" i="0" u="none" strike="noStrike" kern="1200" cap="none" spc="0" normalizeH="0" baseline="0" noProof="0" smtClean="0">
                <a:ln>
                  <a:noFill/>
                </a:ln>
                <a:solidFill>
                  <a:srgbClr val="5E6A7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5E6A71"/>
              </a:solidFill>
              <a:effectLst/>
              <a:uLnTx/>
              <a:uFillTx/>
              <a:latin typeface="Arial" panose="020B0604020202020204" pitchFamily="34" charset="0"/>
              <a:ea typeface="+mn-ea"/>
              <a:cs typeface="+mn-cs"/>
            </a:endParaRPr>
          </a:p>
        </p:txBody>
      </p:sp>
      <p:sp>
        <p:nvSpPr>
          <p:cNvPr id="8" name="Text Placeholder 7">
            <a:extLst>
              <a:ext uri="{FF2B5EF4-FFF2-40B4-BE49-F238E27FC236}">
                <a16:creationId xmlns:a16="http://schemas.microsoft.com/office/drawing/2014/main" id="{BB402DF8-AA03-4594-8391-33256FC2A57C}"/>
              </a:ext>
            </a:extLst>
          </p:cNvPr>
          <p:cNvSpPr>
            <a:spLocks noGrp="1"/>
          </p:cNvSpPr>
          <p:nvPr>
            <p:ph type="body" sz="quarter" idx="13"/>
          </p:nvPr>
        </p:nvSpPr>
        <p:spPr>
          <a:xfrm>
            <a:off x="1110456" y="1734365"/>
            <a:ext cx="3461544" cy="656590"/>
          </a:xfrm>
        </p:spPr>
        <p:txBody>
          <a:bodyPr/>
          <a:lstStyle>
            <a:lvl1pPr>
              <a:buNone/>
              <a:defRPr lang="en-US" sz="2400" dirty="0" smtClean="0">
                <a:solidFill>
                  <a:schemeClr val="tx1"/>
                </a:solidFill>
                <a:latin typeface="Lucida Sans" pitchFamily="34" charset="0"/>
                <a:ea typeface="+mn-ea"/>
                <a:cs typeface="+mn-cs"/>
              </a:defRPr>
            </a:lvl1pPr>
            <a:lvl2pPr marL="165100" indent="0">
              <a:buNone/>
              <a:defRPr/>
            </a:lvl2pPr>
          </a:lstStyle>
          <a:p>
            <a:pPr lvl="0"/>
            <a:r>
              <a:rPr lang="en-US" dirty="0"/>
              <a:t>Click to edit Master text styles</a:t>
            </a:r>
          </a:p>
        </p:txBody>
      </p:sp>
      <p:sp>
        <p:nvSpPr>
          <p:cNvPr id="9" name="Text Placeholder 7">
            <a:extLst>
              <a:ext uri="{FF2B5EF4-FFF2-40B4-BE49-F238E27FC236}">
                <a16:creationId xmlns:a16="http://schemas.microsoft.com/office/drawing/2014/main" id="{228005DC-7DC6-4A16-92AD-A53C7A90E12F}"/>
              </a:ext>
            </a:extLst>
          </p:cNvPr>
          <p:cNvSpPr>
            <a:spLocks noGrp="1"/>
          </p:cNvSpPr>
          <p:nvPr>
            <p:ph type="body" sz="quarter" idx="14"/>
          </p:nvPr>
        </p:nvSpPr>
        <p:spPr>
          <a:xfrm>
            <a:off x="1110456" y="2761809"/>
            <a:ext cx="3461544" cy="656590"/>
          </a:xfrm>
        </p:spPr>
        <p:txBody>
          <a:bodyPr/>
          <a:lstStyle>
            <a:lvl1pPr>
              <a:buNone/>
              <a:defRPr lang="en-US" sz="2400" dirty="0" smtClean="0">
                <a:solidFill>
                  <a:schemeClr val="tx1"/>
                </a:solidFill>
                <a:latin typeface="Lucida Sans" pitchFamily="34" charset="0"/>
                <a:ea typeface="+mn-ea"/>
                <a:cs typeface="+mn-cs"/>
              </a:defRPr>
            </a:lvl1pPr>
          </a:lstStyle>
          <a:p>
            <a:pPr lvl="0"/>
            <a:r>
              <a:rPr lang="en-US" dirty="0"/>
              <a:t>Click to edit Master text styles</a:t>
            </a:r>
          </a:p>
        </p:txBody>
      </p:sp>
      <p:sp>
        <p:nvSpPr>
          <p:cNvPr id="10" name="Text Placeholder 7">
            <a:extLst>
              <a:ext uri="{FF2B5EF4-FFF2-40B4-BE49-F238E27FC236}">
                <a16:creationId xmlns:a16="http://schemas.microsoft.com/office/drawing/2014/main" id="{95F7D512-B942-481B-B8EB-DE4752FF3664}"/>
              </a:ext>
            </a:extLst>
          </p:cNvPr>
          <p:cNvSpPr>
            <a:spLocks noGrp="1"/>
          </p:cNvSpPr>
          <p:nvPr>
            <p:ph type="body" sz="quarter" idx="15"/>
          </p:nvPr>
        </p:nvSpPr>
        <p:spPr>
          <a:xfrm>
            <a:off x="1110456" y="3789254"/>
            <a:ext cx="3278664" cy="656590"/>
          </a:xfrm>
        </p:spPr>
        <p:txBody>
          <a:bodyPr/>
          <a:lstStyle>
            <a:lvl1pPr>
              <a:buNone/>
              <a:defRPr lang="en-US" sz="2400" dirty="0" smtClean="0">
                <a:solidFill>
                  <a:schemeClr val="tx1"/>
                </a:solidFill>
                <a:latin typeface="Lucida Sans" pitchFamily="34" charset="0"/>
                <a:ea typeface="+mn-ea"/>
                <a:cs typeface="+mn-cs"/>
              </a:defRPr>
            </a:lvl1pPr>
          </a:lstStyle>
          <a:p>
            <a:pPr lvl="0"/>
            <a:r>
              <a:rPr lang="en-US" dirty="0"/>
              <a:t>Click to edit Master text styles</a:t>
            </a:r>
          </a:p>
        </p:txBody>
      </p:sp>
      <p:sp>
        <p:nvSpPr>
          <p:cNvPr id="11" name="Text Placeholder 7">
            <a:extLst>
              <a:ext uri="{FF2B5EF4-FFF2-40B4-BE49-F238E27FC236}">
                <a16:creationId xmlns:a16="http://schemas.microsoft.com/office/drawing/2014/main" id="{25770B9C-3A97-440A-AB93-D7DD4FB9125D}"/>
              </a:ext>
            </a:extLst>
          </p:cNvPr>
          <p:cNvSpPr>
            <a:spLocks noGrp="1"/>
          </p:cNvSpPr>
          <p:nvPr>
            <p:ph type="body" sz="quarter" idx="16"/>
          </p:nvPr>
        </p:nvSpPr>
        <p:spPr>
          <a:xfrm>
            <a:off x="4507231" y="3803541"/>
            <a:ext cx="3526313" cy="656590"/>
          </a:xfrm>
        </p:spPr>
        <p:txBody>
          <a:bodyPr/>
          <a:lstStyle>
            <a:lvl1pPr>
              <a:buNone/>
              <a:defRPr lang="en-US" sz="2400" dirty="0" smtClean="0">
                <a:solidFill>
                  <a:schemeClr val="tx1"/>
                </a:solidFill>
                <a:latin typeface="Lucida Sans" pitchFamily="34" charset="0"/>
                <a:ea typeface="+mn-ea"/>
                <a:cs typeface="+mn-cs"/>
              </a:defRPr>
            </a:lvl1pPr>
          </a:lstStyle>
          <a:p>
            <a:pPr lvl="0"/>
            <a:r>
              <a:rPr lang="en-US" dirty="0"/>
              <a:t>Click to edit Master text styles</a:t>
            </a:r>
          </a:p>
        </p:txBody>
      </p:sp>
      <p:sp>
        <p:nvSpPr>
          <p:cNvPr id="12" name="Text Placeholder 7">
            <a:extLst>
              <a:ext uri="{FF2B5EF4-FFF2-40B4-BE49-F238E27FC236}">
                <a16:creationId xmlns:a16="http://schemas.microsoft.com/office/drawing/2014/main" id="{55E07EE1-6A0B-472C-940F-7EEBA8C3BB64}"/>
              </a:ext>
            </a:extLst>
          </p:cNvPr>
          <p:cNvSpPr>
            <a:spLocks noGrp="1"/>
          </p:cNvSpPr>
          <p:nvPr>
            <p:ph type="body" sz="quarter" idx="17"/>
          </p:nvPr>
        </p:nvSpPr>
        <p:spPr>
          <a:xfrm>
            <a:off x="5060156" y="1734365"/>
            <a:ext cx="3461544" cy="656590"/>
          </a:xfrm>
        </p:spPr>
        <p:txBody>
          <a:bodyPr/>
          <a:lstStyle>
            <a:lvl1pPr>
              <a:buNone/>
              <a:defRPr lang="en-US" sz="2400" dirty="0" smtClean="0">
                <a:solidFill>
                  <a:schemeClr val="tx1"/>
                </a:solidFill>
                <a:latin typeface="Lucida Sans" pitchFamily="34" charset="0"/>
                <a:ea typeface="+mn-ea"/>
                <a:cs typeface="+mn-cs"/>
              </a:defRPr>
            </a:lvl1pPr>
          </a:lstStyle>
          <a:p>
            <a:pPr lvl="0"/>
            <a:r>
              <a:rPr lang="en-US" dirty="0"/>
              <a:t>Click to edit Master text styles</a:t>
            </a:r>
          </a:p>
        </p:txBody>
      </p:sp>
      <p:sp>
        <p:nvSpPr>
          <p:cNvPr id="13" name="Text Placeholder 7">
            <a:extLst>
              <a:ext uri="{FF2B5EF4-FFF2-40B4-BE49-F238E27FC236}">
                <a16:creationId xmlns:a16="http://schemas.microsoft.com/office/drawing/2014/main" id="{9BBC35D7-B780-4DEE-B38D-859D0408A0DD}"/>
              </a:ext>
            </a:extLst>
          </p:cNvPr>
          <p:cNvSpPr>
            <a:spLocks noGrp="1"/>
          </p:cNvSpPr>
          <p:nvPr>
            <p:ph type="body" sz="quarter" idx="18"/>
          </p:nvPr>
        </p:nvSpPr>
        <p:spPr>
          <a:xfrm>
            <a:off x="4832350" y="2787375"/>
            <a:ext cx="3917156" cy="656590"/>
          </a:xfrm>
        </p:spPr>
        <p:txBody>
          <a:bodyPr/>
          <a:lstStyle>
            <a:lvl1pPr>
              <a:buNone/>
              <a:defRPr lang="en-US" sz="2400" dirty="0" smtClean="0">
                <a:solidFill>
                  <a:schemeClr val="tx1"/>
                </a:solidFill>
                <a:latin typeface="Lucida Sans" pitchFamily="34" charset="0"/>
                <a:ea typeface="+mn-ea"/>
                <a:cs typeface="+mn-cs"/>
              </a:defRPr>
            </a:lvl1pPr>
          </a:lstStyle>
          <a:p>
            <a:pPr lvl="0"/>
            <a:r>
              <a:rPr lang="en-US" dirty="0"/>
              <a:t>Click to edit Master text styles</a:t>
            </a:r>
          </a:p>
        </p:txBody>
      </p:sp>
      <p:sp>
        <p:nvSpPr>
          <p:cNvPr id="15" name="Text Placeholder 14">
            <a:extLst>
              <a:ext uri="{FF2B5EF4-FFF2-40B4-BE49-F238E27FC236}">
                <a16:creationId xmlns:a16="http://schemas.microsoft.com/office/drawing/2014/main" id="{F85982C3-D948-4594-9BD4-29EF484478EA}"/>
              </a:ext>
            </a:extLst>
          </p:cNvPr>
          <p:cNvSpPr>
            <a:spLocks noGrp="1"/>
          </p:cNvSpPr>
          <p:nvPr>
            <p:ph type="body" sz="quarter" idx="19"/>
          </p:nvPr>
        </p:nvSpPr>
        <p:spPr>
          <a:xfrm>
            <a:off x="484981" y="868737"/>
            <a:ext cx="8264525" cy="374461"/>
          </a:xfrm>
        </p:spPr>
        <p:txBody>
          <a:bodyPr/>
          <a:lstStyle>
            <a:lvl1pPr>
              <a:buNone/>
              <a:defRPr sz="2400"/>
            </a:lvl1pPr>
            <a:lvl2pPr marL="165100" indent="0">
              <a:buNone/>
              <a:defRPr/>
            </a:lvl2pPr>
            <a:lvl5pPr marL="688975" indent="0">
              <a:buNone/>
              <a:defRPr/>
            </a:lvl5pPr>
          </a:lstStyle>
          <a:p>
            <a:pPr lvl="0"/>
            <a:r>
              <a:rPr lang="en-US" dirty="0"/>
              <a:t>Click to edit Master text styles</a:t>
            </a:r>
          </a:p>
        </p:txBody>
      </p:sp>
    </p:spTree>
    <p:extLst>
      <p:ext uri="{BB962C8B-B14F-4D97-AF65-F5344CB8AC3E}">
        <p14:creationId xmlns:p14="http://schemas.microsoft.com/office/powerpoint/2010/main" val="334929137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11480" y="1047331"/>
            <a:ext cx="8377428" cy="1092607"/>
          </a:xfrm>
        </p:spPr>
        <p:txBody>
          <a:bodyPr anchorCtr="0"/>
          <a:lstStyle>
            <a:lvl1pPr marL="344488" indent="-179388">
              <a:lnSpc>
                <a:spcPts val="2200"/>
              </a:lnSpc>
              <a:spcBef>
                <a:spcPts val="600"/>
              </a:spcBef>
              <a:buSzPct val="100000"/>
              <a:buFont typeface="Arial" pitchFamily="34" charset="0"/>
              <a:buChar char="•"/>
              <a:defRPr sz="2400" b="0">
                <a:solidFill>
                  <a:schemeClr val="tx1"/>
                </a:solidFill>
              </a:defRPr>
            </a:lvl1pPr>
            <a:lvl2pPr marL="509588" indent="-165100">
              <a:spcBef>
                <a:spcPts val="400"/>
              </a:spcBef>
              <a:buSzPct val="75000"/>
              <a:buFont typeface="Lucida Sans" panose="020B0602030504020204" pitchFamily="34" charset="0"/>
              <a:buChar char="–"/>
              <a:defRPr sz="1800"/>
            </a:lvl2pPr>
            <a:lvl3pPr marL="795337" indent="-219456">
              <a:spcBef>
                <a:spcPts val="400"/>
              </a:spcBef>
              <a:buSzPct val="100000"/>
              <a:buFont typeface="Arial" panose="020B0604020202020204" pitchFamily="34" charset="0"/>
              <a:buChar char="•"/>
              <a:defRPr sz="1600"/>
            </a:lvl3pPr>
            <a:lvl4pPr marL="914400" indent="-165100">
              <a:spcBef>
                <a:spcPts val="400"/>
              </a:spcBef>
              <a:buSzPct val="100000"/>
              <a:buFont typeface="Lucida Sans" panose="020B0602030504020204" pitchFamily="34" charset="0"/>
              <a:buChar char="–"/>
              <a:defRPr sz="1400"/>
            </a:lvl4pPr>
            <a:lvl5pPr marL="1079500" indent="-165100">
              <a:spcBef>
                <a:spcPts val="400"/>
              </a:spcBef>
              <a:buSzPct val="100000"/>
              <a:buFont typeface="Arial" pitchFamily="34" charset="0"/>
              <a:buChar char="•"/>
              <a:defRPr sz="1400"/>
            </a:lvl5pPr>
          </a:lstStyle>
          <a:p>
            <a:pPr lvl="0"/>
            <a:r>
              <a:rPr lang="en-US" dirty="0"/>
              <a:t>Click to edit Master text styles</a:t>
            </a:r>
          </a:p>
          <a:p>
            <a:pPr lvl="0"/>
            <a:endParaRPr lang="en-US" dirty="0"/>
          </a:p>
          <a:p>
            <a:pPr lvl="0"/>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userDrawn="1">
            <p:ph type="sldNum" sz="quarter" idx="12"/>
          </p:nvPr>
        </p:nvSpPr>
        <p:spPr>
          <a:ln/>
        </p:spPr>
        <p:txBody>
          <a:bodyPr/>
          <a:lstStyle>
            <a:lvl1pPr>
              <a:defRPr/>
            </a:lvl1pPr>
          </a:lstStyle>
          <a:p>
            <a:pPr>
              <a:defRPr/>
            </a:pPr>
            <a:fld id="{35409FD9-E366-4ABD-AE9B-AE89028787C9}" type="slidenum">
              <a:rPr lang="en-US" altLang="en-US"/>
              <a:pPr>
                <a:defRPr/>
              </a:pPr>
              <a:t>‹#›</a:t>
            </a:fld>
            <a:endParaRPr lang="en-US" altLang="en-US" dirty="0"/>
          </a:p>
        </p:txBody>
      </p:sp>
      <p:sp>
        <p:nvSpPr>
          <p:cNvPr id="9"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
        <p:nvSpPr>
          <p:cNvPr id="7" name="Content Placeholder 6">
            <a:extLst>
              <a:ext uri="{FF2B5EF4-FFF2-40B4-BE49-F238E27FC236}">
                <a16:creationId xmlns:a16="http://schemas.microsoft.com/office/drawing/2014/main" id="{FB04FB23-3AE6-415B-9DF1-8927683AB0BB}"/>
              </a:ext>
            </a:extLst>
          </p:cNvPr>
          <p:cNvSpPr>
            <a:spLocks noGrp="1"/>
          </p:cNvSpPr>
          <p:nvPr>
            <p:ph sz="quarter" idx="13"/>
          </p:nvPr>
        </p:nvSpPr>
        <p:spPr>
          <a:xfrm>
            <a:off x="584200" y="2255838"/>
            <a:ext cx="2255838" cy="226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F5F8EB4F-9070-4247-9089-E775FADC1719}"/>
              </a:ext>
            </a:extLst>
          </p:cNvPr>
          <p:cNvSpPr>
            <a:spLocks noGrp="1"/>
          </p:cNvSpPr>
          <p:nvPr>
            <p:ph sz="quarter" idx="14"/>
          </p:nvPr>
        </p:nvSpPr>
        <p:spPr>
          <a:xfrm>
            <a:off x="3973667" y="2255838"/>
            <a:ext cx="2255838" cy="226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15807858"/>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99072" y="962012"/>
            <a:ext cx="4111430" cy="830997"/>
          </a:xfrm>
        </p:spPr>
        <p:txBody>
          <a:bodyPr anchorCtr="0"/>
          <a:lstStyle>
            <a:lvl1pPr marL="174625" indent="-174625">
              <a:lnSpc>
                <a:spcPct val="100000"/>
              </a:lnSpc>
              <a:spcBef>
                <a:spcPts val="0"/>
              </a:spcBef>
              <a:spcAft>
                <a:spcPts val="600"/>
              </a:spcAft>
              <a:buSzPct val="125000"/>
              <a:buFont typeface="Arial" pitchFamily="34" charset="0"/>
              <a:buChar char="•"/>
              <a:defRPr lang="en-US" sz="2400" b="0" dirty="0" smtClean="0">
                <a:solidFill>
                  <a:schemeClr val="tx1"/>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3"/>
          <p:cNvSpPr>
            <a:spLocks noGrp="1"/>
          </p:cNvSpPr>
          <p:nvPr>
            <p:ph sz="half" idx="2" hasCustomPrompt="1"/>
          </p:nvPr>
        </p:nvSpPr>
        <p:spPr>
          <a:xfrm>
            <a:off x="4581134" y="949931"/>
            <a:ext cx="4111429" cy="830997"/>
          </a:xfrm>
        </p:spPr>
        <p:txBody>
          <a:bodyPr anchorCtr="0"/>
          <a:lstStyle>
            <a:lvl1pPr marL="0" indent="174625">
              <a:lnSpc>
                <a:spcPct val="100000"/>
              </a:lnSpc>
              <a:spcBef>
                <a:spcPts val="0"/>
              </a:spcBef>
              <a:spcAft>
                <a:spcPts val="600"/>
              </a:spcAft>
              <a:buSzPct val="125000"/>
              <a:buFont typeface="Arial" pitchFamily="34" charset="0"/>
              <a:buChar char="•"/>
              <a:defRPr lang="en-US" sz="2400" b="0" dirty="0" smtClean="0">
                <a:solidFill>
                  <a:schemeClr val="tx1"/>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a:t>Click to edit Master text styles</a:t>
            </a:r>
          </a:p>
        </p:txBody>
      </p:sp>
      <p:sp>
        <p:nvSpPr>
          <p:cNvPr id="6" name="Date Placeholder 10"/>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5E6A71"/>
              </a:solidFill>
              <a:effectLst/>
              <a:uLnTx/>
              <a:uFillTx/>
              <a:latin typeface="Arial" charset="0"/>
              <a:ea typeface="+mn-ea"/>
              <a:cs typeface="+mn-cs"/>
            </a:endParaRPr>
          </a:p>
        </p:txBody>
      </p:sp>
      <p:sp>
        <p:nvSpPr>
          <p:cNvPr id="7" name="Footer Placeholder 11"/>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5E6A71"/>
              </a:solidFill>
              <a:effectLst/>
              <a:uLnTx/>
              <a:uFillTx/>
              <a:latin typeface="Arial" charset="0"/>
              <a:ea typeface="+mn-ea"/>
              <a:cs typeface="+mn-cs"/>
            </a:endParaRPr>
          </a:p>
        </p:txBody>
      </p:sp>
      <p:sp>
        <p:nvSpPr>
          <p:cNvPr id="8" name="Slide Number Placeholder 12"/>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9257F5C-915B-4D2F-88D6-903A09FD0A85}" type="slidenum">
              <a:rPr kumimoji="0" lang="en-US" altLang="en-US" sz="1000" b="0" i="0" u="none" strike="noStrike" kern="1200" cap="none" spc="0" normalizeH="0" baseline="0" noProof="0">
                <a:ln>
                  <a:noFill/>
                </a:ln>
                <a:solidFill>
                  <a:srgbClr val="5E6A7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5E6A71"/>
              </a:solidFill>
              <a:effectLst/>
              <a:uLnTx/>
              <a:uFillTx/>
              <a:latin typeface="Arial" panose="020B0604020202020204" pitchFamily="34" charset="0"/>
              <a:ea typeface="+mn-ea"/>
              <a:cs typeface="+mn-cs"/>
            </a:endParaRPr>
          </a:p>
        </p:txBody>
      </p:sp>
      <p:sp>
        <p:nvSpPr>
          <p:cNvPr id="9"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Tree>
    <p:extLst>
      <p:ext uri="{BB962C8B-B14F-4D97-AF65-F5344CB8AC3E}">
        <p14:creationId xmlns:p14="http://schemas.microsoft.com/office/powerpoint/2010/main" val="1330801392"/>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_Picture Frame Slide Divider">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85781473-C2AF-42D9-959D-831206CAA391}"/>
              </a:ext>
            </a:extLst>
          </p:cNvPr>
          <p:cNvSpPr>
            <a:spLocks noGrp="1" noChangeArrowheads="1"/>
          </p:cNvSpPr>
          <p:nvPr>
            <p:ph type="ctrTitle" hasCustomPrompt="1"/>
          </p:nvPr>
        </p:nvSpPr>
        <p:spPr bwMode="invGray">
          <a:xfrm>
            <a:off x="252414" y="2370868"/>
            <a:ext cx="4764859" cy="1034129"/>
          </a:xfrm>
        </p:spPr>
        <p:txBody>
          <a:bodyPr lIns="0" rIns="0" anchorCtr="0"/>
          <a:lstStyle>
            <a:lvl1pPr marL="0" indent="0" algn="l">
              <a:defRPr sz="3400">
                <a:solidFill>
                  <a:schemeClr val="tx1"/>
                </a:solidFill>
                <a:effectLst/>
              </a:defRPr>
            </a:lvl1pPr>
          </a:lstStyle>
          <a:p>
            <a:r>
              <a:rPr lang="en-US" dirty="0"/>
              <a:t>Click to enter the topic name</a:t>
            </a:r>
          </a:p>
        </p:txBody>
      </p:sp>
      <p:sp>
        <p:nvSpPr>
          <p:cNvPr id="9" name="Freeform 6">
            <a:extLst>
              <a:ext uri="{FF2B5EF4-FFF2-40B4-BE49-F238E27FC236}">
                <a16:creationId xmlns:a16="http://schemas.microsoft.com/office/drawing/2014/main" id="{732C67F3-5CA6-486A-90F4-5AA00FA4AF6E}"/>
              </a:ext>
            </a:extLst>
          </p:cNvPr>
          <p:cNvSpPr>
            <a:spLocks/>
          </p:cNvSpPr>
          <p:nvPr userDrawn="1"/>
        </p:nvSpPr>
        <p:spPr bwMode="gray">
          <a:xfrm>
            <a:off x="4941099" y="989661"/>
            <a:ext cx="167216" cy="3797300"/>
          </a:xfrm>
          <a:custGeom>
            <a:avLst/>
            <a:gdLst>
              <a:gd name="T0" fmla="*/ 0 w 94692"/>
              <a:gd name="T1" fmla="*/ 0 h 3865545"/>
              <a:gd name="T2" fmla="*/ 0 w 94692"/>
              <a:gd name="T3" fmla="*/ 0 h 3865545"/>
              <a:gd name="T4" fmla="*/ 124765 w 94692"/>
              <a:gd name="T5" fmla="*/ 0 h 3865545"/>
              <a:gd name="T6" fmla="*/ 124765 w 94692"/>
              <a:gd name="T7" fmla="*/ 3797010 h 3865545"/>
              <a:gd name="T8" fmla="*/ 0 w 94692"/>
              <a:gd name="T9" fmla="*/ 3797010 h 3865545"/>
              <a:gd name="T10" fmla="*/ 0 w 94692"/>
              <a:gd name="T11" fmla="*/ 3797010 h 38655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692" h="3865545">
                <a:moveTo>
                  <a:pt x="0" y="0"/>
                </a:moveTo>
                <a:lnTo>
                  <a:pt x="0" y="0"/>
                </a:lnTo>
                <a:lnTo>
                  <a:pt x="94692" y="0"/>
                </a:lnTo>
                <a:lnTo>
                  <a:pt x="94692" y="3865545"/>
                </a:lnTo>
                <a:lnTo>
                  <a:pt x="0" y="3865545"/>
                </a:lnTo>
              </a:path>
            </a:pathLst>
          </a:custGeom>
          <a:noFill/>
          <a:ln w="25400" cap="flat" cmpd="sng" algn="ctr">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pPr marL="0" marR="0" lvl="0" indent="0" algn="ctr" defTabSz="457200"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70605"/>
              </a:solidFill>
              <a:effectLst/>
              <a:uLnTx/>
              <a:uFillTx/>
              <a:latin typeface="Arial" panose="020B0604020202020204" pitchFamily="34" charset="0"/>
              <a:ea typeface="+mn-ea"/>
              <a:cs typeface="+mn-cs"/>
            </a:endParaRPr>
          </a:p>
        </p:txBody>
      </p:sp>
      <p:pic>
        <p:nvPicPr>
          <p:cNvPr id="5" name="Content Placeholder 8">
            <a:extLst>
              <a:ext uri="{FF2B5EF4-FFF2-40B4-BE49-F238E27FC236}">
                <a16:creationId xmlns:a16="http://schemas.microsoft.com/office/drawing/2014/main" id="{8502AE71-612B-40DF-86A1-CE4DC348A3C4}"/>
              </a:ext>
              <a:ext uri="{C183D7F6-B498-43B3-948B-1728B52AA6E4}">
                <adec:decorative xmlns:adec="http://schemas.microsoft.com/office/drawing/2017/decorative" val="1"/>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bwMode="black">
          <a:xfrm>
            <a:off x="5119198" y="1277808"/>
            <a:ext cx="4024802" cy="302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a:extLst>
              <a:ext uri="{FF2B5EF4-FFF2-40B4-BE49-F238E27FC236}">
                <a16:creationId xmlns:a16="http://schemas.microsoft.com/office/drawing/2014/main" id="{0E3E282D-CE12-437A-9B09-D70D557473C1}"/>
              </a:ext>
            </a:extLst>
          </p:cNvPr>
          <p:cNvSpPr>
            <a:spLocks noGrp="1"/>
          </p:cNvSpPr>
          <p:nvPr>
            <p:ph type="body" sz="quarter" idx="10"/>
          </p:nvPr>
        </p:nvSpPr>
        <p:spPr>
          <a:xfrm>
            <a:off x="6275388" y="2806700"/>
            <a:ext cx="1614487" cy="938719"/>
          </a:xfrm>
        </p:spPr>
        <p:txBody>
          <a:bodyPr/>
          <a:lstStyle/>
          <a:p>
            <a:pPr lvl="0"/>
            <a:r>
              <a:rPr lang="en-US" dirty="0"/>
              <a:t>Click to edit Master text styles</a:t>
            </a:r>
          </a:p>
        </p:txBody>
      </p:sp>
      <p:sp>
        <p:nvSpPr>
          <p:cNvPr id="4" name="Text Placeholder 3">
            <a:extLst>
              <a:ext uri="{FF2B5EF4-FFF2-40B4-BE49-F238E27FC236}">
                <a16:creationId xmlns:a16="http://schemas.microsoft.com/office/drawing/2014/main" id="{DABA90C0-15A8-49EB-85EF-0F4046FA8DAC}"/>
              </a:ext>
            </a:extLst>
          </p:cNvPr>
          <p:cNvSpPr>
            <a:spLocks noGrp="1"/>
          </p:cNvSpPr>
          <p:nvPr>
            <p:ph type="body" sz="quarter" idx="11"/>
          </p:nvPr>
        </p:nvSpPr>
        <p:spPr>
          <a:xfrm>
            <a:off x="860425" y="1360488"/>
            <a:ext cx="3482975" cy="656590"/>
          </a:xfrm>
        </p:spPr>
        <p:txBody>
          <a:bodyPr/>
          <a:lstStyle>
            <a:lvl2pPr marL="165100" indent="0">
              <a:buNone/>
              <a:defRPr/>
            </a:lvl2pPr>
          </a:lstStyle>
          <a:p>
            <a:pPr lvl="0"/>
            <a:r>
              <a:rPr lang="en-US" dirty="0"/>
              <a:t>Click to edit Master text styles</a:t>
            </a:r>
          </a:p>
        </p:txBody>
      </p:sp>
    </p:spTree>
    <p:extLst>
      <p:ext uri="{BB962C8B-B14F-4D97-AF65-F5344CB8AC3E}">
        <p14:creationId xmlns:p14="http://schemas.microsoft.com/office/powerpoint/2010/main" val="656992614"/>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3_Title Slide with Picture ">
    <p:bg>
      <p:bgPr>
        <a:solidFill>
          <a:schemeClr val="bg1"/>
        </a:solidFill>
        <a:effectLst/>
      </p:bgPr>
    </p:bg>
    <p:spTree>
      <p:nvGrpSpPr>
        <p:cNvPr id="1" name=""/>
        <p:cNvGrpSpPr/>
        <p:nvPr/>
      </p:nvGrpSpPr>
      <p:grpSpPr>
        <a:xfrm>
          <a:off x="0" y="0"/>
          <a:ext cx="0" cy="0"/>
          <a:chOff x="0" y="0"/>
          <a:chExt cx="0" cy="0"/>
        </a:xfrm>
      </p:grpSpPr>
      <p:sp>
        <p:nvSpPr>
          <p:cNvPr id="16" name="Rectangle 15"/>
          <p:cNvSpPr/>
          <p:nvPr userDrawn="1"/>
        </p:nvSpPr>
        <p:spPr>
          <a:xfrm>
            <a:off x="2214749" y="-29688"/>
            <a:ext cx="7048006" cy="5409211"/>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3705101" y="41565"/>
            <a:ext cx="5391398" cy="5101936"/>
          </a:xfrm>
          <a:prstGeom prst="rect">
            <a:avLst/>
          </a:prstGeom>
          <a:gradFill flip="none" rotWithShape="1">
            <a:gsLst>
              <a:gs pos="62000">
                <a:schemeClr val="bg1">
                  <a:alpha val="97000"/>
                </a:schemeClr>
              </a:gs>
              <a:gs pos="100000">
                <a:schemeClr val="bg1"/>
              </a:gs>
              <a:gs pos="0">
                <a:schemeClr val="bg1">
                  <a:alpha val="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6" name="Rectangle 4"/>
          <p:cNvSpPr>
            <a:spLocks noGrp="1" noChangeArrowheads="1"/>
          </p:cNvSpPr>
          <p:nvPr userDrawn="1">
            <p:ph type="ctrTitle" hasCustomPrompt="1"/>
          </p:nvPr>
        </p:nvSpPr>
        <p:spPr bwMode="invGray">
          <a:xfrm>
            <a:off x="338138" y="2525583"/>
            <a:ext cx="7288011" cy="923330"/>
          </a:xfrm>
        </p:spPr>
        <p:txBody>
          <a:bodyPr lIns="0" anchorCtr="0"/>
          <a:lstStyle>
            <a:lvl1pPr marL="0" indent="0" algn="l">
              <a:defRPr sz="6000">
                <a:solidFill>
                  <a:schemeClr val="accent3"/>
                </a:solidFill>
                <a:effectLst/>
              </a:defRPr>
            </a:lvl1pPr>
          </a:lstStyle>
          <a:p>
            <a:r>
              <a:rPr lang="en-US" dirty="0"/>
              <a:t>Course Name</a:t>
            </a:r>
          </a:p>
        </p:txBody>
      </p:sp>
      <p:sp>
        <p:nvSpPr>
          <p:cNvPr id="3077" name="Rectangle 5"/>
          <p:cNvSpPr>
            <a:spLocks noGrp="1" noChangeArrowheads="1"/>
          </p:cNvSpPr>
          <p:nvPr userDrawn="1">
            <p:ph type="subTitle" idx="1" hasCustomPrompt="1"/>
          </p:nvPr>
        </p:nvSpPr>
        <p:spPr bwMode="invGray">
          <a:xfrm>
            <a:off x="314326" y="3734515"/>
            <a:ext cx="6124576" cy="383759"/>
          </a:xfrm>
        </p:spPr>
        <p:txBody>
          <a:bodyPr lIns="0" rIns="0" anchorCtr="0"/>
          <a:lstStyle>
            <a:lvl1pPr marL="63500" indent="0" algn="l">
              <a:buFont typeface="Arial" pitchFamily="34" charset="0"/>
              <a:buNone/>
              <a:defRPr sz="2800" b="1">
                <a:solidFill>
                  <a:schemeClr val="accent3"/>
                </a:solidFill>
                <a:effectLst/>
                <a:latin typeface="Lucida Sans" pitchFamily="34" charset="0"/>
              </a:defRPr>
            </a:lvl1pPr>
          </a:lstStyle>
          <a:p>
            <a:r>
              <a:rPr lang="en-US" dirty="0"/>
              <a:t>Course Code; Delivery Mode</a:t>
            </a:r>
          </a:p>
        </p:txBody>
      </p:sp>
      <p:sp>
        <p:nvSpPr>
          <p:cNvPr id="6" name="Date Placeholder 5"/>
          <p:cNvSpPr>
            <a:spLocks noGrp="1" noChangeArrowheads="1"/>
          </p:cNvSpPr>
          <p:nvPr userDrawn="1">
            <p:ph type="dt" sz="half" idx="10"/>
          </p:nvPr>
        </p:nvSpPr>
        <p:spPr>
          <a:xfrm>
            <a:off x="484188" y="4786313"/>
            <a:ext cx="1550987" cy="357187"/>
          </a:xfrm>
        </p:spPr>
        <p:txBody>
          <a:bodyPr/>
          <a:lstStyle>
            <a:lvl1pPr>
              <a:defRPr sz="1000"/>
            </a:lvl1pPr>
          </a:lstStyle>
          <a:p>
            <a:pPr>
              <a:defRPr/>
            </a:pPr>
            <a:endParaRPr lang="en-US" dirty="0"/>
          </a:p>
        </p:txBody>
      </p:sp>
      <p:sp>
        <p:nvSpPr>
          <p:cNvPr id="7" name="Footer Placeholder 6"/>
          <p:cNvSpPr>
            <a:spLocks noGrp="1" noChangeArrowheads="1"/>
          </p:cNvSpPr>
          <p:nvPr userDrawn="1">
            <p:ph type="ftr" sz="quarter" idx="11"/>
          </p:nvPr>
        </p:nvSpPr>
        <p:spPr>
          <a:xfrm>
            <a:off x="2066925" y="4786313"/>
            <a:ext cx="6100763" cy="357187"/>
          </a:xfrm>
        </p:spPr>
        <p:txBody>
          <a:bodyPr anchorCtr="1"/>
          <a:lstStyle>
            <a:lvl1pPr>
              <a:defRPr sz="1000"/>
            </a:lvl1pPr>
          </a:lstStyle>
          <a:p>
            <a:pPr>
              <a:defRPr/>
            </a:pPr>
            <a:endParaRPr lang="en-US" dirty="0"/>
          </a:p>
        </p:txBody>
      </p:sp>
      <p:sp>
        <p:nvSpPr>
          <p:cNvPr id="8" name="Slide Number Placeholder 7"/>
          <p:cNvSpPr>
            <a:spLocks noGrp="1" noChangeArrowheads="1"/>
          </p:cNvSpPr>
          <p:nvPr userDrawn="1">
            <p:ph type="sldNum" sz="quarter" idx="12"/>
          </p:nvPr>
        </p:nvSpPr>
        <p:spPr>
          <a:xfrm>
            <a:off x="8169275" y="4786313"/>
            <a:ext cx="974725" cy="357187"/>
          </a:xfrm>
        </p:spPr>
        <p:txBody>
          <a:bodyPr/>
          <a:lstStyle>
            <a:lvl1pPr>
              <a:defRPr/>
            </a:lvl1pPr>
          </a:lstStyle>
          <a:p>
            <a:pPr>
              <a:defRPr/>
            </a:pPr>
            <a:fld id="{8B0A684F-8574-4F43-8BC8-46CFB70121F3}" type="slidenum">
              <a:rPr lang="en-US" altLang="en-US"/>
              <a:pPr>
                <a:defRPr/>
              </a:pPr>
              <a:t>‹#›</a:t>
            </a:fld>
            <a:endParaRPr lang="en-US" altLang="en-US" dirty="0"/>
          </a:p>
        </p:txBody>
      </p:sp>
      <p:pic>
        <p:nvPicPr>
          <p:cNvPr id="4" name="Picture 3">
            <a:extLst>
              <a:ext uri="{FF2B5EF4-FFF2-40B4-BE49-F238E27FC236}">
                <a16:creationId xmlns:a16="http://schemas.microsoft.com/office/drawing/2014/main" id="{BBC05152-4B35-4CC5-8BCE-0BDA6D3E5C6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34" y="1385"/>
            <a:ext cx="4683512" cy="1207224"/>
          </a:xfrm>
          <a:prstGeom prst="rect">
            <a:avLst/>
          </a:prstGeom>
        </p:spPr>
      </p:pic>
    </p:spTree>
    <p:extLst>
      <p:ext uri="{BB962C8B-B14F-4D97-AF65-F5344CB8AC3E}">
        <p14:creationId xmlns:p14="http://schemas.microsoft.com/office/powerpoint/2010/main" val="3064758469"/>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_Picture Frame Slide Divider">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85781473-C2AF-42D9-959D-831206CAA391}"/>
              </a:ext>
            </a:extLst>
          </p:cNvPr>
          <p:cNvSpPr>
            <a:spLocks noGrp="1" noChangeArrowheads="1"/>
          </p:cNvSpPr>
          <p:nvPr>
            <p:ph type="ctrTitle" hasCustomPrompt="1"/>
          </p:nvPr>
        </p:nvSpPr>
        <p:spPr bwMode="invGray">
          <a:xfrm>
            <a:off x="252414" y="2370868"/>
            <a:ext cx="4764859" cy="1034129"/>
          </a:xfrm>
        </p:spPr>
        <p:txBody>
          <a:bodyPr lIns="0" rIns="0" anchorCtr="0"/>
          <a:lstStyle>
            <a:lvl1pPr marL="0" indent="0" algn="l">
              <a:defRPr sz="3400">
                <a:solidFill>
                  <a:schemeClr val="tx1"/>
                </a:solidFill>
                <a:effectLst/>
              </a:defRPr>
            </a:lvl1pPr>
          </a:lstStyle>
          <a:p>
            <a:r>
              <a:rPr lang="en-US" dirty="0"/>
              <a:t>Click to enter the topic name</a:t>
            </a:r>
          </a:p>
        </p:txBody>
      </p:sp>
      <p:sp>
        <p:nvSpPr>
          <p:cNvPr id="9" name="Freeform 6">
            <a:extLst>
              <a:ext uri="{FF2B5EF4-FFF2-40B4-BE49-F238E27FC236}">
                <a16:creationId xmlns:a16="http://schemas.microsoft.com/office/drawing/2014/main" id="{732C67F3-5CA6-486A-90F4-5AA00FA4AF6E}"/>
              </a:ext>
            </a:extLst>
          </p:cNvPr>
          <p:cNvSpPr>
            <a:spLocks/>
          </p:cNvSpPr>
          <p:nvPr userDrawn="1"/>
        </p:nvSpPr>
        <p:spPr bwMode="gray">
          <a:xfrm>
            <a:off x="4941099" y="989661"/>
            <a:ext cx="167216" cy="3797300"/>
          </a:xfrm>
          <a:custGeom>
            <a:avLst/>
            <a:gdLst>
              <a:gd name="T0" fmla="*/ 0 w 94692"/>
              <a:gd name="T1" fmla="*/ 0 h 3865545"/>
              <a:gd name="T2" fmla="*/ 0 w 94692"/>
              <a:gd name="T3" fmla="*/ 0 h 3865545"/>
              <a:gd name="T4" fmla="*/ 124765 w 94692"/>
              <a:gd name="T5" fmla="*/ 0 h 3865545"/>
              <a:gd name="T6" fmla="*/ 124765 w 94692"/>
              <a:gd name="T7" fmla="*/ 3797010 h 3865545"/>
              <a:gd name="T8" fmla="*/ 0 w 94692"/>
              <a:gd name="T9" fmla="*/ 3797010 h 3865545"/>
              <a:gd name="T10" fmla="*/ 0 w 94692"/>
              <a:gd name="T11" fmla="*/ 3797010 h 38655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692" h="3865545">
                <a:moveTo>
                  <a:pt x="0" y="0"/>
                </a:moveTo>
                <a:lnTo>
                  <a:pt x="0" y="0"/>
                </a:lnTo>
                <a:lnTo>
                  <a:pt x="94692" y="0"/>
                </a:lnTo>
                <a:lnTo>
                  <a:pt x="94692" y="3865545"/>
                </a:lnTo>
                <a:lnTo>
                  <a:pt x="0" y="3865545"/>
                </a:lnTo>
              </a:path>
            </a:pathLst>
          </a:custGeom>
          <a:noFill/>
          <a:ln w="25400" cap="flat" cmpd="sng" algn="ctr">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defTabSz="457200" fontAlgn="base">
              <a:lnSpc>
                <a:spcPct val="90000"/>
              </a:lnSpc>
              <a:spcBef>
                <a:spcPct val="0"/>
              </a:spcBef>
              <a:spcAft>
                <a:spcPct val="0"/>
              </a:spcAft>
            </a:pPr>
            <a:endParaRPr lang="en-US" dirty="0">
              <a:solidFill>
                <a:srgbClr val="070605"/>
              </a:solidFill>
            </a:endParaRPr>
          </a:p>
        </p:txBody>
      </p:sp>
      <p:pic>
        <p:nvPicPr>
          <p:cNvPr id="5" name="Content Placeholder 8">
            <a:extLst>
              <a:ext uri="{FF2B5EF4-FFF2-40B4-BE49-F238E27FC236}">
                <a16:creationId xmlns:a16="http://schemas.microsoft.com/office/drawing/2014/main" id="{8502AE71-612B-40DF-86A1-CE4DC348A3C4}"/>
              </a:ext>
              <a:ext uri="{C183D7F6-B498-43B3-948B-1728B52AA6E4}">
                <adec:decorative xmlns:adec="http://schemas.microsoft.com/office/drawing/2017/decorative" val="1"/>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bwMode="black">
          <a:xfrm>
            <a:off x="5119198" y="1277808"/>
            <a:ext cx="4024802" cy="302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4623477"/>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5_Picture Frame Slide Divider">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85781473-C2AF-42D9-959D-831206CAA391}"/>
              </a:ext>
            </a:extLst>
          </p:cNvPr>
          <p:cNvSpPr>
            <a:spLocks noGrp="1" noChangeArrowheads="1"/>
          </p:cNvSpPr>
          <p:nvPr>
            <p:ph type="ctrTitle" hasCustomPrompt="1"/>
          </p:nvPr>
        </p:nvSpPr>
        <p:spPr bwMode="invGray">
          <a:xfrm>
            <a:off x="252414" y="2857446"/>
            <a:ext cx="8267118" cy="563231"/>
          </a:xfrm>
        </p:spPr>
        <p:txBody>
          <a:bodyPr lIns="0" rIns="0" anchor="t" anchorCtr="0"/>
          <a:lstStyle>
            <a:lvl1pPr marL="0" indent="0" algn="l">
              <a:defRPr sz="3400">
                <a:solidFill>
                  <a:schemeClr val="tx1"/>
                </a:solidFill>
                <a:effectLst/>
              </a:defRPr>
            </a:lvl1pPr>
          </a:lstStyle>
          <a:p>
            <a:r>
              <a:rPr lang="en-US" dirty="0"/>
              <a:t>Click to enter the module name</a:t>
            </a:r>
          </a:p>
        </p:txBody>
      </p:sp>
      <p:grpSp>
        <p:nvGrpSpPr>
          <p:cNvPr id="8" name="Group 7">
            <a:extLst>
              <a:ext uri="{FF2B5EF4-FFF2-40B4-BE49-F238E27FC236}">
                <a16:creationId xmlns:a16="http://schemas.microsoft.com/office/drawing/2014/main" id="{E7DD40EB-3F47-4D8D-9D30-587B68986A5B}"/>
              </a:ext>
            </a:extLst>
          </p:cNvPr>
          <p:cNvGrpSpPr/>
          <p:nvPr userDrawn="1"/>
        </p:nvGrpSpPr>
        <p:grpSpPr>
          <a:xfrm>
            <a:off x="138736" y="752229"/>
            <a:ext cx="8854133" cy="2035114"/>
            <a:chOff x="138736" y="752229"/>
            <a:chExt cx="8854133" cy="2035114"/>
          </a:xfrm>
        </p:grpSpPr>
        <p:pic>
          <p:nvPicPr>
            <p:cNvPr id="10" name="Picture 9">
              <a:extLst>
                <a:ext uri="{FF2B5EF4-FFF2-40B4-BE49-F238E27FC236}">
                  <a16:creationId xmlns:a16="http://schemas.microsoft.com/office/drawing/2014/main" id="{E989F677-00CA-413C-A1F7-96E10E3FDC79}"/>
                </a:ext>
              </a:extLst>
            </p:cNvPr>
            <p:cNvPicPr>
              <a:picLocks noChangeAspect="1"/>
            </p:cNvPicPr>
            <p:nvPr/>
          </p:nvPicPr>
          <p:blipFill rotWithShape="1">
            <a:blip r:embed="rId2">
              <a:extLst>
                <a:ext uri="{28A0092B-C50C-407E-A947-70E740481C1C}">
                  <a14:useLocalDpi xmlns:a14="http://schemas.microsoft.com/office/drawing/2010/main" val="0"/>
                </a:ext>
              </a:extLst>
            </a:blip>
            <a:srcRect t="38376" b="37839"/>
            <a:stretch/>
          </p:blipFill>
          <p:spPr>
            <a:xfrm>
              <a:off x="549690" y="752229"/>
              <a:ext cx="8044621" cy="1916690"/>
            </a:xfrm>
            <a:prstGeom prst="rect">
              <a:avLst/>
            </a:prstGeom>
          </p:spPr>
        </p:pic>
        <p:sp>
          <p:nvSpPr>
            <p:cNvPr id="11" name="Rectangle 10">
              <a:extLst>
                <a:ext uri="{FF2B5EF4-FFF2-40B4-BE49-F238E27FC236}">
                  <a16:creationId xmlns:a16="http://schemas.microsoft.com/office/drawing/2014/main" id="{1E822E06-39E0-4428-A09C-928B134C2DDD}"/>
                </a:ext>
              </a:extLst>
            </p:cNvPr>
            <p:cNvSpPr/>
            <p:nvPr/>
          </p:nvSpPr>
          <p:spPr>
            <a:xfrm>
              <a:off x="138736" y="752229"/>
              <a:ext cx="8854133" cy="2035114"/>
            </a:xfrm>
            <a:prstGeom prst="rect">
              <a:avLst/>
            </a:prstGeom>
            <a:gradFill flip="none" rotWithShape="1">
              <a:gsLst>
                <a:gs pos="0">
                  <a:schemeClr val="bg1">
                    <a:alpha val="3000"/>
                  </a:schemeClr>
                </a:gs>
                <a:gs pos="100000">
                  <a:schemeClr val="bg1">
                    <a:shade val="100000"/>
                    <a:satMod val="115000"/>
                  </a:schemeClr>
                </a:gs>
              </a:gsLst>
              <a:path path="rect">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11679162"/>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11480" y="1047331"/>
            <a:ext cx="8377428" cy="1092607"/>
          </a:xfrm>
        </p:spPr>
        <p:txBody>
          <a:bodyPr anchorCtr="0"/>
          <a:lstStyle>
            <a:lvl1pPr marL="344488" indent="-179388">
              <a:lnSpc>
                <a:spcPts val="2200"/>
              </a:lnSpc>
              <a:spcBef>
                <a:spcPts val="600"/>
              </a:spcBef>
              <a:buSzPct val="100000"/>
              <a:buFont typeface="Arial" pitchFamily="34" charset="0"/>
              <a:buChar char="•"/>
              <a:defRPr sz="2400" b="0">
                <a:solidFill>
                  <a:schemeClr val="tx1"/>
                </a:solidFill>
              </a:defRPr>
            </a:lvl1pPr>
            <a:lvl2pPr marL="509588" indent="-165100">
              <a:spcBef>
                <a:spcPts val="400"/>
              </a:spcBef>
              <a:buSzPct val="75000"/>
              <a:buFont typeface="Lucida Sans" panose="020B0602030504020204" pitchFamily="34" charset="0"/>
              <a:buChar char="–"/>
              <a:defRPr sz="1800"/>
            </a:lvl2pPr>
            <a:lvl3pPr marL="795337" indent="-219456">
              <a:spcBef>
                <a:spcPts val="400"/>
              </a:spcBef>
              <a:buSzPct val="100000"/>
              <a:buFont typeface="Arial" panose="020B0604020202020204" pitchFamily="34" charset="0"/>
              <a:buChar char="•"/>
              <a:defRPr sz="1600"/>
            </a:lvl3pPr>
            <a:lvl4pPr marL="914400" indent="-165100">
              <a:spcBef>
                <a:spcPts val="400"/>
              </a:spcBef>
              <a:buSzPct val="100000"/>
              <a:buFont typeface="Lucida Sans" panose="020B0602030504020204" pitchFamily="34" charset="0"/>
              <a:buChar char="–"/>
              <a:defRPr sz="1400"/>
            </a:lvl4pPr>
            <a:lvl5pPr marL="1079500" indent="-165100">
              <a:spcBef>
                <a:spcPts val="400"/>
              </a:spcBef>
              <a:buSzPct val="100000"/>
              <a:buFont typeface="Arial" pitchFamily="34" charset="0"/>
              <a:buChar char="•"/>
              <a:defRPr sz="1400"/>
            </a:lvl5pPr>
          </a:lstStyle>
          <a:p>
            <a:pPr lvl="0"/>
            <a:r>
              <a:rPr lang="en-US" dirty="0"/>
              <a:t>Click to edit Master text styles</a:t>
            </a:r>
          </a:p>
          <a:p>
            <a:pPr lvl="0"/>
            <a:endParaRPr lang="en-US" dirty="0"/>
          </a:p>
          <a:p>
            <a:pPr lvl="0"/>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userDrawn="1">
            <p:ph type="sldNum" sz="quarter" idx="12"/>
          </p:nvPr>
        </p:nvSpPr>
        <p:spPr>
          <a:ln/>
        </p:spPr>
        <p:txBody>
          <a:bodyPr/>
          <a:lstStyle>
            <a:lvl1pPr>
              <a:defRPr/>
            </a:lvl1pPr>
          </a:lstStyle>
          <a:p>
            <a:pPr>
              <a:defRPr/>
            </a:pPr>
            <a:fld id="{35409FD9-E366-4ABD-AE9B-AE89028787C9}" type="slidenum">
              <a:rPr lang="en-US" altLang="en-US"/>
              <a:pPr>
                <a:defRPr/>
              </a:pPr>
              <a:t>‹#›</a:t>
            </a:fld>
            <a:endParaRPr lang="en-US" altLang="en-US" dirty="0"/>
          </a:p>
        </p:txBody>
      </p:sp>
      <p:sp>
        <p:nvSpPr>
          <p:cNvPr id="9"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Tree>
    <p:extLst>
      <p:ext uri="{BB962C8B-B14F-4D97-AF65-F5344CB8AC3E}">
        <p14:creationId xmlns:p14="http://schemas.microsoft.com/office/powerpoint/2010/main" val="2871708565"/>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B4A70-2630-4BFE-A76B-04883508D377}"/>
              </a:ext>
            </a:extLst>
          </p:cNvPr>
          <p:cNvSpPr>
            <a:spLocks noGrp="1"/>
          </p:cNvSpPr>
          <p:nvPr>
            <p:ph type="title"/>
          </p:nvPr>
        </p:nvSpPr>
        <p:spPr>
          <a:xfrm>
            <a:off x="241300" y="96317"/>
            <a:ext cx="9144000" cy="563231"/>
          </a:xfrm>
        </p:spPr>
        <p:txBody>
          <a:bodyPr/>
          <a:lstStyle>
            <a:lvl1pPr>
              <a:defRPr lang="en-US" sz="3400" b="1" i="0" u="none" kern="0" dirty="0">
                <a:solidFill>
                  <a:schemeClr val="bg1"/>
                </a:solidFill>
                <a:latin typeface="Lucida Sans" pitchFamily="34" charset="0"/>
                <a:ea typeface="+mj-ea"/>
                <a:cs typeface="+mj-cs"/>
              </a:defRPr>
            </a:lvl1pPr>
          </a:lstStyle>
          <a:p>
            <a:r>
              <a:rPr lang="en-US" dirty="0"/>
              <a:t>Click to edit Master title style</a:t>
            </a:r>
          </a:p>
        </p:txBody>
      </p:sp>
      <p:sp>
        <p:nvSpPr>
          <p:cNvPr id="3" name="Date Placeholder 2">
            <a:extLst>
              <a:ext uri="{FF2B5EF4-FFF2-40B4-BE49-F238E27FC236}">
                <a16:creationId xmlns:a16="http://schemas.microsoft.com/office/drawing/2014/main" id="{330C9415-5F7A-4A10-B236-11F68FDCC89D}"/>
              </a:ext>
            </a:extLst>
          </p:cNvPr>
          <p:cNvSpPr>
            <a:spLocks noGrp="1"/>
          </p:cNvSpPr>
          <p:nvPr>
            <p:ph type="dt" sz="half" idx="10"/>
          </p:nvPr>
        </p:nvSpPr>
        <p:spPr/>
        <p:txBody>
          <a:bodyPr/>
          <a:lstStyle/>
          <a:p>
            <a:pPr>
              <a:defRPr/>
            </a:pPr>
            <a:endParaRPr lang="en-US" dirty="0"/>
          </a:p>
        </p:txBody>
      </p:sp>
      <p:sp>
        <p:nvSpPr>
          <p:cNvPr id="4" name="Footer Placeholder 3">
            <a:extLst>
              <a:ext uri="{FF2B5EF4-FFF2-40B4-BE49-F238E27FC236}">
                <a16:creationId xmlns:a16="http://schemas.microsoft.com/office/drawing/2014/main" id="{12D90755-F050-4788-99EB-D81BE4F989A9}"/>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14CCE7A2-FDEF-498B-A863-2D2621E055E7}"/>
              </a:ext>
            </a:extLst>
          </p:cNvPr>
          <p:cNvSpPr>
            <a:spLocks noGrp="1"/>
          </p:cNvSpPr>
          <p:nvPr>
            <p:ph type="sldNum" sz="quarter" idx="12"/>
          </p:nvPr>
        </p:nvSpPr>
        <p:spPr/>
        <p:txBody>
          <a:bodyPr/>
          <a:lstStyle/>
          <a:p>
            <a:pPr>
              <a:defRPr/>
            </a:pPr>
            <a:fld id="{E5555556-BDE3-4646-BF72-FCA2853FC699}" type="slidenum">
              <a:rPr lang="en-US" altLang="en-US" smtClean="0"/>
              <a:pPr>
                <a:defRPr/>
              </a:pPr>
              <a:t>‹#›</a:t>
            </a:fld>
            <a:endParaRPr lang="en-US" altLang="en-US" dirty="0"/>
          </a:p>
        </p:txBody>
      </p:sp>
      <p:sp>
        <p:nvSpPr>
          <p:cNvPr id="8" name="Text Placeholder 7">
            <a:extLst>
              <a:ext uri="{FF2B5EF4-FFF2-40B4-BE49-F238E27FC236}">
                <a16:creationId xmlns:a16="http://schemas.microsoft.com/office/drawing/2014/main" id="{BB402DF8-AA03-4594-8391-33256FC2A57C}"/>
              </a:ext>
            </a:extLst>
          </p:cNvPr>
          <p:cNvSpPr>
            <a:spLocks noGrp="1"/>
          </p:cNvSpPr>
          <p:nvPr>
            <p:ph type="body" sz="quarter" idx="13"/>
          </p:nvPr>
        </p:nvSpPr>
        <p:spPr>
          <a:xfrm>
            <a:off x="1110456" y="1734365"/>
            <a:ext cx="3461544" cy="656590"/>
          </a:xfrm>
        </p:spPr>
        <p:txBody>
          <a:bodyPr/>
          <a:lstStyle>
            <a:lvl1pPr>
              <a:buNone/>
              <a:defRPr lang="en-US" sz="2400" dirty="0" smtClean="0">
                <a:solidFill>
                  <a:schemeClr val="tx1"/>
                </a:solidFill>
                <a:latin typeface="Lucida Sans" pitchFamily="34" charset="0"/>
                <a:ea typeface="+mn-ea"/>
                <a:cs typeface="+mn-cs"/>
              </a:defRPr>
            </a:lvl1pPr>
            <a:lvl2pPr marL="165100" indent="0">
              <a:buNone/>
              <a:defRPr/>
            </a:lvl2pPr>
          </a:lstStyle>
          <a:p>
            <a:pPr lvl="0"/>
            <a:r>
              <a:rPr lang="en-US" dirty="0"/>
              <a:t>Click to edit Master text styles</a:t>
            </a:r>
          </a:p>
        </p:txBody>
      </p:sp>
      <p:sp>
        <p:nvSpPr>
          <p:cNvPr id="9" name="Text Placeholder 7">
            <a:extLst>
              <a:ext uri="{FF2B5EF4-FFF2-40B4-BE49-F238E27FC236}">
                <a16:creationId xmlns:a16="http://schemas.microsoft.com/office/drawing/2014/main" id="{228005DC-7DC6-4A16-92AD-A53C7A90E12F}"/>
              </a:ext>
            </a:extLst>
          </p:cNvPr>
          <p:cNvSpPr>
            <a:spLocks noGrp="1"/>
          </p:cNvSpPr>
          <p:nvPr>
            <p:ph type="body" sz="quarter" idx="14"/>
          </p:nvPr>
        </p:nvSpPr>
        <p:spPr>
          <a:xfrm>
            <a:off x="1110456" y="2761809"/>
            <a:ext cx="3461544" cy="656590"/>
          </a:xfrm>
        </p:spPr>
        <p:txBody>
          <a:bodyPr/>
          <a:lstStyle>
            <a:lvl1pPr>
              <a:buNone/>
              <a:defRPr lang="en-US" sz="2400" dirty="0" smtClean="0">
                <a:solidFill>
                  <a:schemeClr val="tx1"/>
                </a:solidFill>
                <a:latin typeface="Lucida Sans" pitchFamily="34" charset="0"/>
                <a:ea typeface="+mn-ea"/>
                <a:cs typeface="+mn-cs"/>
              </a:defRPr>
            </a:lvl1pPr>
          </a:lstStyle>
          <a:p>
            <a:pPr lvl="0"/>
            <a:r>
              <a:rPr lang="en-US" dirty="0"/>
              <a:t>Click to edit Master text styles</a:t>
            </a:r>
          </a:p>
        </p:txBody>
      </p:sp>
      <p:sp>
        <p:nvSpPr>
          <p:cNvPr id="10" name="Text Placeholder 7">
            <a:extLst>
              <a:ext uri="{FF2B5EF4-FFF2-40B4-BE49-F238E27FC236}">
                <a16:creationId xmlns:a16="http://schemas.microsoft.com/office/drawing/2014/main" id="{95F7D512-B942-481B-B8EB-DE4752FF3664}"/>
              </a:ext>
            </a:extLst>
          </p:cNvPr>
          <p:cNvSpPr>
            <a:spLocks noGrp="1"/>
          </p:cNvSpPr>
          <p:nvPr>
            <p:ph type="body" sz="quarter" idx="15"/>
          </p:nvPr>
        </p:nvSpPr>
        <p:spPr>
          <a:xfrm>
            <a:off x="1110456" y="3789254"/>
            <a:ext cx="3278664" cy="656590"/>
          </a:xfrm>
        </p:spPr>
        <p:txBody>
          <a:bodyPr/>
          <a:lstStyle>
            <a:lvl1pPr>
              <a:buNone/>
              <a:defRPr lang="en-US" sz="2400" dirty="0" smtClean="0">
                <a:solidFill>
                  <a:schemeClr val="tx1"/>
                </a:solidFill>
                <a:latin typeface="Lucida Sans" pitchFamily="34" charset="0"/>
                <a:ea typeface="+mn-ea"/>
                <a:cs typeface="+mn-cs"/>
              </a:defRPr>
            </a:lvl1pPr>
          </a:lstStyle>
          <a:p>
            <a:pPr lvl="0"/>
            <a:r>
              <a:rPr lang="en-US" dirty="0"/>
              <a:t>Click to edit Master text styles</a:t>
            </a:r>
          </a:p>
        </p:txBody>
      </p:sp>
      <p:sp>
        <p:nvSpPr>
          <p:cNvPr id="11" name="Text Placeholder 7">
            <a:extLst>
              <a:ext uri="{FF2B5EF4-FFF2-40B4-BE49-F238E27FC236}">
                <a16:creationId xmlns:a16="http://schemas.microsoft.com/office/drawing/2014/main" id="{25770B9C-3A97-440A-AB93-D7DD4FB9125D}"/>
              </a:ext>
            </a:extLst>
          </p:cNvPr>
          <p:cNvSpPr>
            <a:spLocks noGrp="1"/>
          </p:cNvSpPr>
          <p:nvPr>
            <p:ph type="body" sz="quarter" idx="16"/>
          </p:nvPr>
        </p:nvSpPr>
        <p:spPr>
          <a:xfrm>
            <a:off x="4507231" y="3803541"/>
            <a:ext cx="3526313" cy="656590"/>
          </a:xfrm>
        </p:spPr>
        <p:txBody>
          <a:bodyPr/>
          <a:lstStyle>
            <a:lvl1pPr>
              <a:buNone/>
              <a:defRPr lang="en-US" sz="2400" dirty="0" smtClean="0">
                <a:solidFill>
                  <a:schemeClr val="tx1"/>
                </a:solidFill>
                <a:latin typeface="Lucida Sans" pitchFamily="34" charset="0"/>
                <a:ea typeface="+mn-ea"/>
                <a:cs typeface="+mn-cs"/>
              </a:defRPr>
            </a:lvl1pPr>
          </a:lstStyle>
          <a:p>
            <a:pPr lvl="0"/>
            <a:r>
              <a:rPr lang="en-US" dirty="0"/>
              <a:t>Click to edit Master text styles</a:t>
            </a:r>
          </a:p>
        </p:txBody>
      </p:sp>
      <p:sp>
        <p:nvSpPr>
          <p:cNvPr id="12" name="Text Placeholder 7">
            <a:extLst>
              <a:ext uri="{FF2B5EF4-FFF2-40B4-BE49-F238E27FC236}">
                <a16:creationId xmlns:a16="http://schemas.microsoft.com/office/drawing/2014/main" id="{55E07EE1-6A0B-472C-940F-7EEBA8C3BB64}"/>
              </a:ext>
            </a:extLst>
          </p:cNvPr>
          <p:cNvSpPr>
            <a:spLocks noGrp="1"/>
          </p:cNvSpPr>
          <p:nvPr>
            <p:ph type="body" sz="quarter" idx="17"/>
          </p:nvPr>
        </p:nvSpPr>
        <p:spPr>
          <a:xfrm>
            <a:off x="5060156" y="1734365"/>
            <a:ext cx="3461544" cy="656590"/>
          </a:xfrm>
        </p:spPr>
        <p:txBody>
          <a:bodyPr/>
          <a:lstStyle>
            <a:lvl1pPr>
              <a:buNone/>
              <a:defRPr lang="en-US" sz="2400" dirty="0" smtClean="0">
                <a:solidFill>
                  <a:schemeClr val="tx1"/>
                </a:solidFill>
                <a:latin typeface="Lucida Sans" pitchFamily="34" charset="0"/>
                <a:ea typeface="+mn-ea"/>
                <a:cs typeface="+mn-cs"/>
              </a:defRPr>
            </a:lvl1pPr>
          </a:lstStyle>
          <a:p>
            <a:pPr lvl="0"/>
            <a:r>
              <a:rPr lang="en-US" dirty="0"/>
              <a:t>Click to edit Master text styles</a:t>
            </a:r>
          </a:p>
        </p:txBody>
      </p:sp>
      <p:sp>
        <p:nvSpPr>
          <p:cNvPr id="13" name="Text Placeholder 7">
            <a:extLst>
              <a:ext uri="{FF2B5EF4-FFF2-40B4-BE49-F238E27FC236}">
                <a16:creationId xmlns:a16="http://schemas.microsoft.com/office/drawing/2014/main" id="{9BBC35D7-B780-4DEE-B38D-859D0408A0DD}"/>
              </a:ext>
            </a:extLst>
          </p:cNvPr>
          <p:cNvSpPr>
            <a:spLocks noGrp="1"/>
          </p:cNvSpPr>
          <p:nvPr>
            <p:ph type="body" sz="quarter" idx="18"/>
          </p:nvPr>
        </p:nvSpPr>
        <p:spPr>
          <a:xfrm>
            <a:off x="4832350" y="2787375"/>
            <a:ext cx="3917156" cy="656590"/>
          </a:xfrm>
        </p:spPr>
        <p:txBody>
          <a:bodyPr/>
          <a:lstStyle>
            <a:lvl1pPr>
              <a:buNone/>
              <a:defRPr lang="en-US" sz="2400" dirty="0" smtClean="0">
                <a:solidFill>
                  <a:schemeClr val="tx1"/>
                </a:solidFill>
                <a:latin typeface="Lucida Sans" pitchFamily="34" charset="0"/>
                <a:ea typeface="+mn-ea"/>
                <a:cs typeface="+mn-cs"/>
              </a:defRPr>
            </a:lvl1pPr>
          </a:lstStyle>
          <a:p>
            <a:pPr lvl="0"/>
            <a:r>
              <a:rPr lang="en-US" dirty="0"/>
              <a:t>Click to edit Master text styles</a:t>
            </a:r>
          </a:p>
        </p:txBody>
      </p:sp>
      <p:sp>
        <p:nvSpPr>
          <p:cNvPr id="15" name="Text Placeholder 14">
            <a:extLst>
              <a:ext uri="{FF2B5EF4-FFF2-40B4-BE49-F238E27FC236}">
                <a16:creationId xmlns:a16="http://schemas.microsoft.com/office/drawing/2014/main" id="{F85982C3-D948-4594-9BD4-29EF484478EA}"/>
              </a:ext>
            </a:extLst>
          </p:cNvPr>
          <p:cNvSpPr>
            <a:spLocks noGrp="1"/>
          </p:cNvSpPr>
          <p:nvPr>
            <p:ph type="body" sz="quarter" idx="19"/>
          </p:nvPr>
        </p:nvSpPr>
        <p:spPr>
          <a:xfrm>
            <a:off x="484981" y="868737"/>
            <a:ext cx="8264525" cy="374461"/>
          </a:xfrm>
        </p:spPr>
        <p:txBody>
          <a:bodyPr/>
          <a:lstStyle>
            <a:lvl1pPr>
              <a:buNone/>
              <a:defRPr sz="2400"/>
            </a:lvl1pPr>
            <a:lvl2pPr marL="165100" indent="0">
              <a:buNone/>
              <a:defRPr/>
            </a:lvl2pPr>
            <a:lvl5pPr marL="688975" indent="0">
              <a:buNone/>
              <a:defRPr/>
            </a:lvl5pPr>
          </a:lstStyle>
          <a:p>
            <a:pPr lvl="0"/>
            <a:r>
              <a:rPr lang="en-US" dirty="0"/>
              <a:t>Click to edit Master text styles</a:t>
            </a:r>
          </a:p>
        </p:txBody>
      </p:sp>
    </p:spTree>
    <p:extLst>
      <p:ext uri="{BB962C8B-B14F-4D97-AF65-F5344CB8AC3E}">
        <p14:creationId xmlns:p14="http://schemas.microsoft.com/office/powerpoint/2010/main" val="2375780195"/>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6E000-A69D-4298-8A43-0ACBC6EC2F73}"/>
              </a:ext>
            </a:extLst>
          </p:cNvPr>
          <p:cNvSpPr>
            <a:spLocks noGrp="1"/>
          </p:cNvSpPr>
          <p:nvPr>
            <p:ph type="title"/>
          </p:nvPr>
        </p:nvSpPr>
        <p:spPr>
          <a:xfrm>
            <a:off x="241300" y="95779"/>
            <a:ext cx="9144000" cy="563231"/>
          </a:xfrm>
        </p:spPr>
        <p:txBody>
          <a:bodyPr/>
          <a:lstStyle>
            <a:lvl1pPr>
              <a:defRPr sz="3400">
                <a:solidFill>
                  <a:schemeClr val="bg1"/>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4AE8D445-04A5-4F54-9E85-3FE8CCDB89F7}"/>
              </a:ext>
            </a:extLst>
          </p:cNvPr>
          <p:cNvSpPr>
            <a:spLocks noGrp="1"/>
          </p:cNvSpPr>
          <p:nvPr>
            <p:ph type="dt" sz="half" idx="10"/>
          </p:nvPr>
        </p:nvSpPr>
        <p:spPr/>
        <p:txBody>
          <a:bodyPr/>
          <a:lstStyle/>
          <a:p>
            <a:pPr>
              <a:defRPr/>
            </a:pPr>
            <a:endParaRPr lang="en-US" dirty="0"/>
          </a:p>
        </p:txBody>
      </p:sp>
      <p:sp>
        <p:nvSpPr>
          <p:cNvPr id="4" name="Footer Placeholder 3">
            <a:extLst>
              <a:ext uri="{FF2B5EF4-FFF2-40B4-BE49-F238E27FC236}">
                <a16:creationId xmlns:a16="http://schemas.microsoft.com/office/drawing/2014/main" id="{69289A00-6E1F-40CA-A3FE-64361BB8E287}"/>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DD00DF31-DCEC-41BD-B9AD-5D8E9A65DE99}"/>
              </a:ext>
            </a:extLst>
          </p:cNvPr>
          <p:cNvSpPr>
            <a:spLocks noGrp="1"/>
          </p:cNvSpPr>
          <p:nvPr>
            <p:ph type="sldNum" sz="quarter" idx="12"/>
          </p:nvPr>
        </p:nvSpPr>
        <p:spPr/>
        <p:txBody>
          <a:bodyPr/>
          <a:lstStyle/>
          <a:p>
            <a:pPr>
              <a:defRPr/>
            </a:pPr>
            <a:fld id="{E5555556-BDE3-4646-BF72-FCA2853FC699}" type="slidenum">
              <a:rPr lang="en-US" altLang="en-US" smtClean="0"/>
              <a:pPr>
                <a:defRPr/>
              </a:pPr>
              <a:t>‹#›</a:t>
            </a:fld>
            <a:endParaRPr lang="en-US" altLang="en-US" dirty="0"/>
          </a:p>
        </p:txBody>
      </p:sp>
      <p:sp>
        <p:nvSpPr>
          <p:cNvPr id="7" name="Text Placeholder 6">
            <a:extLst>
              <a:ext uri="{FF2B5EF4-FFF2-40B4-BE49-F238E27FC236}">
                <a16:creationId xmlns:a16="http://schemas.microsoft.com/office/drawing/2014/main" id="{808801FB-5F3B-4AE0-8109-65015EBD8DF2}"/>
              </a:ext>
            </a:extLst>
          </p:cNvPr>
          <p:cNvSpPr>
            <a:spLocks noGrp="1"/>
          </p:cNvSpPr>
          <p:nvPr>
            <p:ph type="body" sz="quarter" idx="13"/>
          </p:nvPr>
        </p:nvSpPr>
        <p:spPr>
          <a:xfrm>
            <a:off x="330200" y="942975"/>
            <a:ext cx="8408988" cy="374461"/>
          </a:xfrm>
        </p:spPr>
        <p:txBody>
          <a:bodyPr/>
          <a:lstStyle/>
          <a:p>
            <a:pPr lvl="0"/>
            <a:r>
              <a:rPr lang="en-US" dirty="0"/>
              <a:t>Click to edit Master text styles</a:t>
            </a:r>
          </a:p>
        </p:txBody>
      </p:sp>
      <p:sp>
        <p:nvSpPr>
          <p:cNvPr id="15" name="Text Placeholder 14">
            <a:extLst>
              <a:ext uri="{FF2B5EF4-FFF2-40B4-BE49-F238E27FC236}">
                <a16:creationId xmlns:a16="http://schemas.microsoft.com/office/drawing/2014/main" id="{D47ED1A5-442A-419A-B95F-AC7B3660979D}"/>
              </a:ext>
            </a:extLst>
          </p:cNvPr>
          <p:cNvSpPr>
            <a:spLocks noGrp="1"/>
          </p:cNvSpPr>
          <p:nvPr>
            <p:ph type="body" sz="quarter" idx="17"/>
          </p:nvPr>
        </p:nvSpPr>
        <p:spPr>
          <a:xfrm>
            <a:off x="2216150" y="2612930"/>
            <a:ext cx="5683250" cy="374461"/>
          </a:xfrm>
        </p:spPr>
        <p:txBody>
          <a:bodyPr/>
          <a:lstStyle/>
          <a:p>
            <a:pPr lvl="0"/>
            <a:r>
              <a:rPr lang="en-US" dirty="0"/>
              <a:t>Click to edit Master text styles</a:t>
            </a:r>
          </a:p>
        </p:txBody>
      </p:sp>
      <p:pic>
        <p:nvPicPr>
          <p:cNvPr id="16" name="Content Placeholder 11">
            <a:extLst>
              <a:ext uri="{FF2B5EF4-FFF2-40B4-BE49-F238E27FC236}">
                <a16:creationId xmlns:a16="http://schemas.microsoft.com/office/drawing/2014/main" id="{E002CAEC-59BB-4805-81DC-504B71C8BB31}"/>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6395" t="6155" r="61984" b="82223"/>
          <a:stretch/>
        </p:blipFill>
        <p:spPr bwMode="black">
          <a:xfrm>
            <a:off x="872873" y="2290186"/>
            <a:ext cx="1097728" cy="1097823"/>
          </a:xfrm>
          <a:custGeom>
            <a:avLst/>
            <a:gdLst>
              <a:gd name="connsiteX0" fmla="*/ 1040130 w 2080260"/>
              <a:gd name="connsiteY0" fmla="*/ 0 h 2080260"/>
              <a:gd name="connsiteX1" fmla="*/ 2080260 w 2080260"/>
              <a:gd name="connsiteY1" fmla="*/ 1040130 h 2080260"/>
              <a:gd name="connsiteX2" fmla="*/ 1040130 w 2080260"/>
              <a:gd name="connsiteY2" fmla="*/ 2080260 h 2080260"/>
              <a:gd name="connsiteX3" fmla="*/ 0 w 2080260"/>
              <a:gd name="connsiteY3" fmla="*/ 1040130 h 2080260"/>
              <a:gd name="connsiteX4" fmla="*/ 1040130 w 2080260"/>
              <a:gd name="connsiteY4" fmla="*/ 0 h 2080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0260" h="2080260">
                <a:moveTo>
                  <a:pt x="1040130" y="0"/>
                </a:moveTo>
                <a:cubicBezTo>
                  <a:pt x="1614578" y="0"/>
                  <a:pt x="2080260" y="465682"/>
                  <a:pt x="2080260" y="1040130"/>
                </a:cubicBezTo>
                <a:cubicBezTo>
                  <a:pt x="2080260" y="1614578"/>
                  <a:pt x="1614578" y="2080260"/>
                  <a:pt x="1040130" y="2080260"/>
                </a:cubicBezTo>
                <a:cubicBezTo>
                  <a:pt x="465682" y="2080260"/>
                  <a:pt x="0" y="1614578"/>
                  <a:pt x="0" y="1040130"/>
                </a:cubicBezTo>
                <a:cubicBezTo>
                  <a:pt x="0" y="465682"/>
                  <a:pt x="465682" y="0"/>
                  <a:pt x="1040130" y="0"/>
                </a:cubicBezTo>
                <a:close/>
              </a:path>
            </a:pathLst>
          </a:custGeom>
          <a:noFill/>
          <a:ln w="28575">
            <a:solidFill>
              <a:schemeClr val="bg2"/>
            </a:solidFill>
          </a:ln>
          <a:extLst>
            <a:ext uri="{909E8E84-426E-40DD-AFC4-6F175D3DCCD1}">
              <a14:hiddenFill xmlns:a14="http://schemas.microsoft.com/office/drawing/2010/main">
                <a:solidFill>
                  <a:srgbClr val="FFFFFF"/>
                </a:solidFill>
              </a14:hiddenFill>
            </a:ext>
          </a:extLst>
        </p:spPr>
      </p:pic>
      <p:sp>
        <p:nvSpPr>
          <p:cNvPr id="8" name="Text Placeholder 7">
            <a:extLst>
              <a:ext uri="{FF2B5EF4-FFF2-40B4-BE49-F238E27FC236}">
                <a16:creationId xmlns:a16="http://schemas.microsoft.com/office/drawing/2014/main" id="{885ED428-AE03-4295-99E1-9B1A1E226FD8}"/>
              </a:ext>
            </a:extLst>
          </p:cNvPr>
          <p:cNvSpPr>
            <a:spLocks noGrp="1"/>
          </p:cNvSpPr>
          <p:nvPr>
            <p:ph type="body" sz="quarter" idx="18"/>
          </p:nvPr>
        </p:nvSpPr>
        <p:spPr>
          <a:xfrm>
            <a:off x="241300" y="4165600"/>
            <a:ext cx="2992438" cy="374461"/>
          </a:xfrm>
        </p:spPr>
        <p:txBody>
          <a:bodyPr/>
          <a:lstStyle/>
          <a:p>
            <a:pPr lvl="0"/>
            <a:endParaRPr lang="en-US" dirty="0"/>
          </a:p>
        </p:txBody>
      </p:sp>
    </p:spTree>
    <p:extLst>
      <p:ext uri="{BB962C8B-B14F-4D97-AF65-F5344CB8AC3E}">
        <p14:creationId xmlns:p14="http://schemas.microsoft.com/office/powerpoint/2010/main" val="3399959906"/>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99072" y="962012"/>
            <a:ext cx="4111430" cy="830997"/>
          </a:xfrm>
        </p:spPr>
        <p:txBody>
          <a:bodyPr anchorCtr="0"/>
          <a:lstStyle>
            <a:lvl1pPr marL="174625" indent="-174625">
              <a:lnSpc>
                <a:spcPct val="100000"/>
              </a:lnSpc>
              <a:spcBef>
                <a:spcPts val="0"/>
              </a:spcBef>
              <a:spcAft>
                <a:spcPts val="600"/>
              </a:spcAft>
              <a:buSzPct val="125000"/>
              <a:buFont typeface="Arial" pitchFamily="34" charset="0"/>
              <a:buChar char="•"/>
              <a:defRPr lang="en-US" sz="2400" b="0" dirty="0" smtClean="0">
                <a:solidFill>
                  <a:schemeClr val="tx1"/>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3"/>
          <p:cNvSpPr>
            <a:spLocks noGrp="1"/>
          </p:cNvSpPr>
          <p:nvPr>
            <p:ph sz="half" idx="2" hasCustomPrompt="1"/>
          </p:nvPr>
        </p:nvSpPr>
        <p:spPr>
          <a:xfrm>
            <a:off x="4581134" y="949931"/>
            <a:ext cx="4111429" cy="830997"/>
          </a:xfrm>
        </p:spPr>
        <p:txBody>
          <a:bodyPr anchorCtr="0"/>
          <a:lstStyle>
            <a:lvl1pPr marL="0" indent="174625">
              <a:lnSpc>
                <a:spcPct val="100000"/>
              </a:lnSpc>
              <a:spcBef>
                <a:spcPts val="0"/>
              </a:spcBef>
              <a:spcAft>
                <a:spcPts val="600"/>
              </a:spcAft>
              <a:buSzPct val="125000"/>
              <a:buFont typeface="Arial" pitchFamily="34" charset="0"/>
              <a:buChar char="•"/>
              <a:defRPr lang="en-US" sz="2400" b="0" dirty="0" smtClean="0">
                <a:solidFill>
                  <a:schemeClr val="tx1"/>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a:t>Click to edit Master text styles</a:t>
            </a:r>
          </a:p>
        </p:txBody>
      </p:sp>
      <p:sp>
        <p:nvSpPr>
          <p:cNvPr id="6" name="Date Placeholder 10"/>
          <p:cNvSpPr>
            <a:spLocks noGrp="1" noChangeArrowheads="1"/>
          </p:cNvSpPr>
          <p:nvPr>
            <p:ph type="dt" sz="half" idx="10"/>
          </p:nvPr>
        </p:nvSpPr>
        <p:spPr/>
        <p:txBody>
          <a:bodyPr/>
          <a:lstStyle>
            <a:lvl1pPr>
              <a:defRPr/>
            </a:lvl1pPr>
          </a:lstStyle>
          <a:p>
            <a:pPr>
              <a:defRPr/>
            </a:pPr>
            <a:endParaRPr lang="en-US" dirty="0"/>
          </a:p>
        </p:txBody>
      </p:sp>
      <p:sp>
        <p:nvSpPr>
          <p:cNvPr id="7" name="Footer Placeholder 11"/>
          <p:cNvSpPr>
            <a:spLocks noGrp="1" noChangeArrowheads="1"/>
          </p:cNvSpPr>
          <p:nvPr>
            <p:ph type="ftr" sz="quarter" idx="11"/>
          </p:nvPr>
        </p:nvSpPr>
        <p:spPr/>
        <p:txBody>
          <a:bodyPr/>
          <a:lstStyle>
            <a:lvl1pPr>
              <a:defRPr/>
            </a:lvl1pPr>
          </a:lstStyle>
          <a:p>
            <a:pPr>
              <a:defRPr/>
            </a:pPr>
            <a:endParaRPr lang="en-US" dirty="0"/>
          </a:p>
        </p:txBody>
      </p:sp>
      <p:sp>
        <p:nvSpPr>
          <p:cNvPr id="8" name="Slide Number Placeholder 12"/>
          <p:cNvSpPr>
            <a:spLocks noGrp="1" noChangeArrowheads="1"/>
          </p:cNvSpPr>
          <p:nvPr>
            <p:ph type="sldNum" sz="quarter" idx="12"/>
          </p:nvPr>
        </p:nvSpPr>
        <p:spPr/>
        <p:txBody>
          <a:bodyPr/>
          <a:lstStyle>
            <a:lvl1pPr>
              <a:defRPr/>
            </a:lvl1pPr>
          </a:lstStyle>
          <a:p>
            <a:pPr>
              <a:defRPr/>
            </a:pPr>
            <a:fld id="{89257F5C-915B-4D2F-88D6-903A09FD0A85}" type="slidenum">
              <a:rPr lang="en-US" altLang="en-US"/>
              <a:pPr>
                <a:defRPr/>
              </a:pPr>
              <a:t>‹#›</a:t>
            </a:fld>
            <a:endParaRPr lang="en-US" altLang="en-US" dirty="0"/>
          </a:p>
        </p:txBody>
      </p:sp>
      <p:sp>
        <p:nvSpPr>
          <p:cNvPr id="9"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Tree>
    <p:extLst>
      <p:ext uri="{BB962C8B-B14F-4D97-AF65-F5344CB8AC3E}">
        <p14:creationId xmlns:p14="http://schemas.microsoft.com/office/powerpoint/2010/main" val="3970807280"/>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0EA0CBA-909D-4A0E-AF10-CDF4BFF8A523}"/>
              </a:ext>
            </a:extLst>
          </p:cNvPr>
          <p:cNvSpPr>
            <a:spLocks noGrp="1"/>
          </p:cNvSpPr>
          <p:nvPr>
            <p:ph type="dt" sz="half" idx="10"/>
          </p:nvPr>
        </p:nvSpPr>
        <p:spPr/>
        <p:txBody>
          <a:bodyPr/>
          <a:lstStyle/>
          <a:p>
            <a:pPr>
              <a:defRPr/>
            </a:pPr>
            <a:endParaRPr lang="en-US" dirty="0"/>
          </a:p>
        </p:txBody>
      </p:sp>
      <p:sp>
        <p:nvSpPr>
          <p:cNvPr id="4" name="Footer Placeholder 3">
            <a:extLst>
              <a:ext uri="{FF2B5EF4-FFF2-40B4-BE49-F238E27FC236}">
                <a16:creationId xmlns:a16="http://schemas.microsoft.com/office/drawing/2014/main" id="{5C9F7B21-F744-4B6F-8528-4DA914B99C60}"/>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965536B3-D191-4FAD-BCA7-2210D99D455B}"/>
              </a:ext>
            </a:extLst>
          </p:cNvPr>
          <p:cNvSpPr>
            <a:spLocks noGrp="1"/>
          </p:cNvSpPr>
          <p:nvPr>
            <p:ph type="sldNum" sz="quarter" idx="12"/>
          </p:nvPr>
        </p:nvSpPr>
        <p:spPr/>
        <p:txBody>
          <a:bodyPr/>
          <a:lstStyle/>
          <a:p>
            <a:pPr>
              <a:defRPr/>
            </a:pPr>
            <a:fld id="{E5555556-BDE3-4646-BF72-FCA2853FC699}" type="slidenum">
              <a:rPr lang="en-US" altLang="en-US" smtClean="0"/>
              <a:pPr>
                <a:defRPr/>
              </a:pPr>
              <a:t>‹#›</a:t>
            </a:fld>
            <a:endParaRPr lang="en-US" altLang="en-US" dirty="0"/>
          </a:p>
        </p:txBody>
      </p:sp>
      <p:sp>
        <p:nvSpPr>
          <p:cNvPr id="6" name="Text Placeholder 59">
            <a:extLst>
              <a:ext uri="{FF2B5EF4-FFF2-40B4-BE49-F238E27FC236}">
                <a16:creationId xmlns:a16="http://schemas.microsoft.com/office/drawing/2014/main" id="{2A6EED3D-5091-4FF8-AF90-B4F440348A81}"/>
              </a:ext>
            </a:extLst>
          </p:cNvPr>
          <p:cNvSpPr>
            <a:spLocks noGrp="1"/>
          </p:cNvSpPr>
          <p:nvPr>
            <p:ph type="body" sz="quarter" idx="13"/>
          </p:nvPr>
        </p:nvSpPr>
        <p:spPr>
          <a:xfrm>
            <a:off x="510986" y="3231167"/>
            <a:ext cx="1428831" cy="374461"/>
          </a:xfrm>
        </p:spPr>
        <p:txBody>
          <a:bodyPr/>
          <a:lstStyle/>
          <a:p>
            <a:pPr>
              <a:buNone/>
            </a:pPr>
            <a:r>
              <a:rPr lang="en-US" sz="2400" b="1" kern="1200" dirty="0"/>
              <a:t>Silence cell phones </a:t>
            </a:r>
          </a:p>
        </p:txBody>
      </p:sp>
      <p:sp>
        <p:nvSpPr>
          <p:cNvPr id="7" name="Text Placeholder 60">
            <a:extLst>
              <a:ext uri="{FF2B5EF4-FFF2-40B4-BE49-F238E27FC236}">
                <a16:creationId xmlns:a16="http://schemas.microsoft.com/office/drawing/2014/main" id="{8B219C28-BEA2-42F1-ADF7-A405154E8EA3}"/>
              </a:ext>
            </a:extLst>
          </p:cNvPr>
          <p:cNvSpPr>
            <a:spLocks noGrp="1"/>
          </p:cNvSpPr>
          <p:nvPr>
            <p:ph type="body" sz="quarter" idx="14"/>
          </p:nvPr>
        </p:nvSpPr>
        <p:spPr>
          <a:xfrm>
            <a:off x="2209073" y="3231168"/>
            <a:ext cx="2395831" cy="656590"/>
          </a:xfrm>
        </p:spPr>
        <p:txBody>
          <a:bodyPr/>
          <a:lstStyle/>
          <a:p>
            <a:pPr algn="ctr">
              <a:buNone/>
            </a:pPr>
            <a:r>
              <a:rPr lang="en-US" sz="2400" b="1" kern="1200" dirty="0"/>
              <a:t>Avoid side conversations</a:t>
            </a:r>
          </a:p>
        </p:txBody>
      </p:sp>
      <p:sp>
        <p:nvSpPr>
          <p:cNvPr id="8" name="Text Placeholder 61">
            <a:extLst>
              <a:ext uri="{FF2B5EF4-FFF2-40B4-BE49-F238E27FC236}">
                <a16:creationId xmlns:a16="http://schemas.microsoft.com/office/drawing/2014/main" id="{52A61489-3402-47AB-887B-832B67BC552C}"/>
              </a:ext>
            </a:extLst>
          </p:cNvPr>
          <p:cNvSpPr>
            <a:spLocks noGrp="1"/>
          </p:cNvSpPr>
          <p:nvPr>
            <p:ph type="body" sz="quarter" idx="15"/>
          </p:nvPr>
        </p:nvSpPr>
        <p:spPr>
          <a:xfrm>
            <a:off x="4773276" y="3231168"/>
            <a:ext cx="2065881" cy="656590"/>
          </a:xfrm>
        </p:spPr>
        <p:txBody>
          <a:bodyPr/>
          <a:lstStyle/>
          <a:p>
            <a:pPr algn="ctr">
              <a:buNone/>
            </a:pPr>
            <a:r>
              <a:rPr lang="en-US" sz="2400" b="1" kern="1200" dirty="0"/>
              <a:t>Ask questions</a:t>
            </a:r>
          </a:p>
        </p:txBody>
      </p:sp>
      <p:sp>
        <p:nvSpPr>
          <p:cNvPr id="9" name="Text Placeholder 62">
            <a:extLst>
              <a:ext uri="{FF2B5EF4-FFF2-40B4-BE49-F238E27FC236}">
                <a16:creationId xmlns:a16="http://schemas.microsoft.com/office/drawing/2014/main" id="{BF4B35C5-3A98-4CB7-AF70-D10B1013C3B1}"/>
              </a:ext>
            </a:extLst>
          </p:cNvPr>
          <p:cNvSpPr>
            <a:spLocks noGrp="1"/>
          </p:cNvSpPr>
          <p:nvPr>
            <p:ph type="body" sz="quarter" idx="16"/>
          </p:nvPr>
        </p:nvSpPr>
        <p:spPr>
          <a:xfrm>
            <a:off x="6944122" y="3231168"/>
            <a:ext cx="1809348" cy="374461"/>
          </a:xfrm>
        </p:spPr>
        <p:txBody>
          <a:bodyPr/>
          <a:lstStyle/>
          <a:p>
            <a:pPr>
              <a:buNone/>
            </a:pPr>
            <a:r>
              <a:rPr lang="en-US" sz="2400" b="1" kern="1200" dirty="0"/>
              <a:t>Email during breaks</a:t>
            </a:r>
          </a:p>
        </p:txBody>
      </p:sp>
      <p:grpSp>
        <p:nvGrpSpPr>
          <p:cNvPr id="10" name="Group 9" descr="2 people's heads in a circle with horizontal line indicating the no signal">
            <a:extLst>
              <a:ext uri="{FF2B5EF4-FFF2-40B4-BE49-F238E27FC236}">
                <a16:creationId xmlns:a16="http://schemas.microsoft.com/office/drawing/2014/main" id="{A0D1B92A-4674-48AB-A497-DA6A166D1C75}"/>
              </a:ext>
              <a:ext uri="{C183D7F6-B498-43B3-948B-1728B52AA6E4}">
                <adec:decorative xmlns:adec="http://schemas.microsoft.com/office/drawing/2017/decorative" val="0"/>
              </a:ext>
            </a:extLst>
          </p:cNvPr>
          <p:cNvGrpSpPr/>
          <p:nvPr userDrawn="1"/>
        </p:nvGrpSpPr>
        <p:grpSpPr>
          <a:xfrm>
            <a:off x="2782792" y="1468116"/>
            <a:ext cx="1453984" cy="1453984"/>
            <a:chOff x="2958149" y="1450492"/>
            <a:chExt cx="1453984" cy="1453984"/>
          </a:xfrm>
        </p:grpSpPr>
        <p:grpSp>
          <p:nvGrpSpPr>
            <p:cNvPr id="11" name="Group 749">
              <a:extLst>
                <a:ext uri="{FF2B5EF4-FFF2-40B4-BE49-F238E27FC236}">
                  <a16:creationId xmlns:a16="http://schemas.microsoft.com/office/drawing/2014/main" id="{04FD9541-709A-4987-9DB7-363143B0723D}"/>
                </a:ext>
              </a:extLst>
            </p:cNvPr>
            <p:cNvGrpSpPr>
              <a:grpSpLocks noChangeAspect="1"/>
            </p:cNvGrpSpPr>
            <p:nvPr/>
          </p:nvGrpSpPr>
          <p:grpSpPr bwMode="auto">
            <a:xfrm>
              <a:off x="2958149" y="1450492"/>
              <a:ext cx="1453984" cy="1453984"/>
              <a:chOff x="3520" y="2686"/>
              <a:chExt cx="340" cy="340"/>
            </a:xfrm>
            <a:solidFill>
              <a:srgbClr val="5E6A67"/>
            </a:solidFill>
          </p:grpSpPr>
          <p:sp>
            <p:nvSpPr>
              <p:cNvPr id="13" name="Freeform 750">
                <a:extLst>
                  <a:ext uri="{FF2B5EF4-FFF2-40B4-BE49-F238E27FC236}">
                    <a16:creationId xmlns:a16="http://schemas.microsoft.com/office/drawing/2014/main" id="{F189FC39-1988-46F3-8A2B-E8CBAD0A8FED}"/>
                  </a:ext>
                </a:extLst>
              </p:cNvPr>
              <p:cNvSpPr>
                <a:spLocks noEditPoints="1"/>
              </p:cNvSpPr>
              <p:nvPr/>
            </p:nvSpPr>
            <p:spPr bwMode="auto">
              <a:xfrm>
                <a:off x="3520" y="2686"/>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4" name="Freeform 751">
                <a:extLst>
                  <a:ext uri="{FF2B5EF4-FFF2-40B4-BE49-F238E27FC236}">
                    <a16:creationId xmlns:a16="http://schemas.microsoft.com/office/drawing/2014/main" id="{289ADFFC-188D-4A2E-8632-D4A06C26FE55}"/>
                  </a:ext>
                </a:extLst>
              </p:cNvPr>
              <p:cNvSpPr>
                <a:spLocks/>
              </p:cNvSpPr>
              <p:nvPr/>
            </p:nvSpPr>
            <p:spPr bwMode="auto">
              <a:xfrm>
                <a:off x="3582" y="2789"/>
                <a:ext cx="144" cy="137"/>
              </a:xfrm>
              <a:custGeom>
                <a:avLst/>
                <a:gdLst>
                  <a:gd name="T0" fmla="*/ 209 w 216"/>
                  <a:gd name="T1" fmla="*/ 187 h 207"/>
                  <a:gd name="T2" fmla="*/ 171 w 216"/>
                  <a:gd name="T3" fmla="*/ 179 h 207"/>
                  <a:gd name="T4" fmla="*/ 156 w 216"/>
                  <a:gd name="T5" fmla="*/ 177 h 207"/>
                  <a:gd name="T6" fmla="*/ 145 w 216"/>
                  <a:gd name="T7" fmla="*/ 147 h 207"/>
                  <a:gd name="T8" fmla="*/ 167 w 216"/>
                  <a:gd name="T9" fmla="*/ 96 h 207"/>
                  <a:gd name="T10" fmla="*/ 157 w 216"/>
                  <a:gd name="T11" fmla="*/ 22 h 207"/>
                  <a:gd name="T12" fmla="*/ 108 w 216"/>
                  <a:gd name="T13" fmla="*/ 0 h 207"/>
                  <a:gd name="T14" fmla="*/ 59 w 216"/>
                  <a:gd name="T15" fmla="*/ 22 h 207"/>
                  <a:gd name="T16" fmla="*/ 50 w 216"/>
                  <a:gd name="T17" fmla="*/ 96 h 207"/>
                  <a:gd name="T18" fmla="*/ 72 w 216"/>
                  <a:gd name="T19" fmla="*/ 147 h 207"/>
                  <a:gd name="T20" fmla="*/ 61 w 216"/>
                  <a:gd name="T21" fmla="*/ 177 h 207"/>
                  <a:gd name="T22" fmla="*/ 45 w 216"/>
                  <a:gd name="T23" fmla="*/ 179 h 207"/>
                  <a:gd name="T24" fmla="*/ 8 w 216"/>
                  <a:gd name="T25" fmla="*/ 187 h 207"/>
                  <a:gd name="T26" fmla="*/ 3 w 216"/>
                  <a:gd name="T27" fmla="*/ 201 h 207"/>
                  <a:gd name="T28" fmla="*/ 12 w 216"/>
                  <a:gd name="T29" fmla="*/ 207 h 207"/>
                  <a:gd name="T30" fmla="*/ 17 w 216"/>
                  <a:gd name="T31" fmla="*/ 206 h 207"/>
                  <a:gd name="T32" fmla="*/ 46 w 216"/>
                  <a:gd name="T33" fmla="*/ 200 h 207"/>
                  <a:gd name="T34" fmla="*/ 71 w 216"/>
                  <a:gd name="T35" fmla="*/ 195 h 207"/>
                  <a:gd name="T36" fmla="*/ 91 w 216"/>
                  <a:gd name="T37" fmla="*/ 162 h 207"/>
                  <a:gd name="T38" fmla="*/ 90 w 216"/>
                  <a:gd name="T39" fmla="*/ 135 h 207"/>
                  <a:gd name="T40" fmla="*/ 71 w 216"/>
                  <a:gd name="T41" fmla="*/ 91 h 207"/>
                  <a:gd name="T42" fmla="*/ 76 w 216"/>
                  <a:gd name="T43" fmla="*/ 36 h 207"/>
                  <a:gd name="T44" fmla="*/ 108 w 216"/>
                  <a:gd name="T45" fmla="*/ 22 h 207"/>
                  <a:gd name="T46" fmla="*/ 108 w 216"/>
                  <a:gd name="T47" fmla="*/ 21 h 207"/>
                  <a:gd name="T48" fmla="*/ 109 w 216"/>
                  <a:gd name="T49" fmla="*/ 22 h 207"/>
                  <a:gd name="T50" fmla="*/ 141 w 216"/>
                  <a:gd name="T51" fmla="*/ 36 h 207"/>
                  <a:gd name="T52" fmla="*/ 146 w 216"/>
                  <a:gd name="T53" fmla="*/ 91 h 207"/>
                  <a:gd name="T54" fmla="*/ 127 w 216"/>
                  <a:gd name="T55" fmla="*/ 135 h 207"/>
                  <a:gd name="T56" fmla="*/ 125 w 216"/>
                  <a:gd name="T57" fmla="*/ 162 h 207"/>
                  <a:gd name="T58" fmla="*/ 146 w 216"/>
                  <a:gd name="T59" fmla="*/ 195 h 207"/>
                  <a:gd name="T60" fmla="*/ 170 w 216"/>
                  <a:gd name="T61" fmla="*/ 200 h 207"/>
                  <a:gd name="T62" fmla="*/ 200 w 216"/>
                  <a:gd name="T63" fmla="*/ 206 h 207"/>
                  <a:gd name="T64" fmla="*/ 204 w 216"/>
                  <a:gd name="T65" fmla="*/ 207 h 207"/>
                  <a:gd name="T66" fmla="*/ 214 w 216"/>
                  <a:gd name="T67" fmla="*/ 201 h 207"/>
                  <a:gd name="T68" fmla="*/ 209 w 216"/>
                  <a:gd name="T69" fmla="*/ 187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6" h="207">
                    <a:moveTo>
                      <a:pt x="209" y="187"/>
                    </a:moveTo>
                    <a:cubicBezTo>
                      <a:pt x="194" y="180"/>
                      <a:pt x="182" y="180"/>
                      <a:pt x="171" y="179"/>
                    </a:cubicBezTo>
                    <a:cubicBezTo>
                      <a:pt x="165" y="179"/>
                      <a:pt x="159" y="179"/>
                      <a:pt x="156" y="177"/>
                    </a:cubicBezTo>
                    <a:cubicBezTo>
                      <a:pt x="149" y="173"/>
                      <a:pt x="143" y="153"/>
                      <a:pt x="145" y="147"/>
                    </a:cubicBezTo>
                    <a:cubicBezTo>
                      <a:pt x="153" y="134"/>
                      <a:pt x="162" y="114"/>
                      <a:pt x="167" y="96"/>
                    </a:cubicBezTo>
                    <a:cubicBezTo>
                      <a:pt x="174" y="64"/>
                      <a:pt x="171" y="39"/>
                      <a:pt x="157" y="22"/>
                    </a:cubicBezTo>
                    <a:cubicBezTo>
                      <a:pt x="139" y="0"/>
                      <a:pt x="111" y="0"/>
                      <a:pt x="108" y="0"/>
                    </a:cubicBezTo>
                    <a:cubicBezTo>
                      <a:pt x="106" y="0"/>
                      <a:pt x="77" y="0"/>
                      <a:pt x="59" y="22"/>
                    </a:cubicBezTo>
                    <a:cubicBezTo>
                      <a:pt x="45" y="39"/>
                      <a:pt x="42" y="64"/>
                      <a:pt x="50" y="96"/>
                    </a:cubicBezTo>
                    <a:cubicBezTo>
                      <a:pt x="54" y="114"/>
                      <a:pt x="63" y="134"/>
                      <a:pt x="72" y="147"/>
                    </a:cubicBezTo>
                    <a:cubicBezTo>
                      <a:pt x="73" y="153"/>
                      <a:pt x="67" y="173"/>
                      <a:pt x="61" y="177"/>
                    </a:cubicBezTo>
                    <a:cubicBezTo>
                      <a:pt x="57" y="179"/>
                      <a:pt x="52" y="179"/>
                      <a:pt x="45" y="179"/>
                    </a:cubicBezTo>
                    <a:cubicBezTo>
                      <a:pt x="35" y="180"/>
                      <a:pt x="22" y="180"/>
                      <a:pt x="8" y="187"/>
                    </a:cubicBezTo>
                    <a:cubicBezTo>
                      <a:pt x="2" y="189"/>
                      <a:pt x="0" y="196"/>
                      <a:pt x="3" y="201"/>
                    </a:cubicBezTo>
                    <a:cubicBezTo>
                      <a:pt x="4" y="205"/>
                      <a:pt x="8" y="207"/>
                      <a:pt x="12" y="207"/>
                    </a:cubicBezTo>
                    <a:cubicBezTo>
                      <a:pt x="14" y="207"/>
                      <a:pt x="15" y="207"/>
                      <a:pt x="17" y="206"/>
                    </a:cubicBezTo>
                    <a:cubicBezTo>
                      <a:pt x="28" y="201"/>
                      <a:pt x="37" y="201"/>
                      <a:pt x="46" y="200"/>
                    </a:cubicBezTo>
                    <a:cubicBezTo>
                      <a:pt x="55" y="200"/>
                      <a:pt x="63" y="200"/>
                      <a:pt x="71" y="195"/>
                    </a:cubicBezTo>
                    <a:cubicBezTo>
                      <a:pt x="85" y="188"/>
                      <a:pt x="90" y="168"/>
                      <a:pt x="91" y="162"/>
                    </a:cubicBezTo>
                    <a:cubicBezTo>
                      <a:pt x="93" y="153"/>
                      <a:pt x="95" y="142"/>
                      <a:pt x="90" y="135"/>
                    </a:cubicBezTo>
                    <a:cubicBezTo>
                      <a:pt x="82" y="125"/>
                      <a:pt x="74" y="106"/>
                      <a:pt x="71" y="91"/>
                    </a:cubicBezTo>
                    <a:cubicBezTo>
                      <a:pt x="65" y="66"/>
                      <a:pt x="66" y="47"/>
                      <a:pt x="76" y="36"/>
                    </a:cubicBezTo>
                    <a:cubicBezTo>
                      <a:pt x="87" y="21"/>
                      <a:pt x="108" y="22"/>
                      <a:pt x="108" y="22"/>
                    </a:cubicBezTo>
                    <a:cubicBezTo>
                      <a:pt x="108" y="22"/>
                      <a:pt x="108" y="21"/>
                      <a:pt x="108" y="21"/>
                    </a:cubicBezTo>
                    <a:cubicBezTo>
                      <a:pt x="108" y="21"/>
                      <a:pt x="108" y="22"/>
                      <a:pt x="109" y="22"/>
                    </a:cubicBezTo>
                    <a:cubicBezTo>
                      <a:pt x="109" y="22"/>
                      <a:pt x="129" y="21"/>
                      <a:pt x="141" y="36"/>
                    </a:cubicBezTo>
                    <a:cubicBezTo>
                      <a:pt x="150" y="47"/>
                      <a:pt x="152" y="66"/>
                      <a:pt x="146" y="91"/>
                    </a:cubicBezTo>
                    <a:cubicBezTo>
                      <a:pt x="142" y="106"/>
                      <a:pt x="134" y="125"/>
                      <a:pt x="127" y="135"/>
                    </a:cubicBezTo>
                    <a:cubicBezTo>
                      <a:pt x="122" y="142"/>
                      <a:pt x="123" y="153"/>
                      <a:pt x="125" y="162"/>
                    </a:cubicBezTo>
                    <a:cubicBezTo>
                      <a:pt x="126" y="168"/>
                      <a:pt x="132" y="188"/>
                      <a:pt x="146" y="195"/>
                    </a:cubicBezTo>
                    <a:cubicBezTo>
                      <a:pt x="154" y="200"/>
                      <a:pt x="162" y="200"/>
                      <a:pt x="170" y="200"/>
                    </a:cubicBezTo>
                    <a:cubicBezTo>
                      <a:pt x="179" y="201"/>
                      <a:pt x="189" y="201"/>
                      <a:pt x="200" y="206"/>
                    </a:cubicBezTo>
                    <a:cubicBezTo>
                      <a:pt x="201" y="207"/>
                      <a:pt x="203" y="207"/>
                      <a:pt x="204" y="207"/>
                    </a:cubicBezTo>
                    <a:cubicBezTo>
                      <a:pt x="208" y="207"/>
                      <a:pt x="212" y="205"/>
                      <a:pt x="214" y="201"/>
                    </a:cubicBezTo>
                    <a:cubicBezTo>
                      <a:pt x="216" y="196"/>
                      <a:pt x="214" y="189"/>
                      <a:pt x="209" y="18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5" name="Freeform 752">
                <a:extLst>
                  <a:ext uri="{FF2B5EF4-FFF2-40B4-BE49-F238E27FC236}">
                    <a16:creationId xmlns:a16="http://schemas.microsoft.com/office/drawing/2014/main" id="{E7FCF499-E7FA-424A-8144-94AEA21C7931}"/>
                  </a:ext>
                </a:extLst>
              </p:cNvPr>
              <p:cNvSpPr>
                <a:spLocks/>
              </p:cNvSpPr>
              <p:nvPr/>
            </p:nvSpPr>
            <p:spPr bwMode="auto">
              <a:xfrm>
                <a:off x="3702" y="2802"/>
                <a:ext cx="95" cy="111"/>
              </a:xfrm>
              <a:custGeom>
                <a:avLst/>
                <a:gdLst>
                  <a:gd name="T0" fmla="*/ 136 w 143"/>
                  <a:gd name="T1" fmla="*/ 147 h 167"/>
                  <a:gd name="T2" fmla="*/ 109 w 143"/>
                  <a:gd name="T3" fmla="*/ 139 h 167"/>
                  <a:gd name="T4" fmla="*/ 95 w 143"/>
                  <a:gd name="T5" fmla="*/ 136 h 167"/>
                  <a:gd name="T6" fmla="*/ 89 w 143"/>
                  <a:gd name="T7" fmla="*/ 118 h 167"/>
                  <a:gd name="T8" fmla="*/ 106 w 143"/>
                  <a:gd name="T9" fmla="*/ 78 h 167"/>
                  <a:gd name="T10" fmla="*/ 99 w 143"/>
                  <a:gd name="T11" fmla="*/ 20 h 167"/>
                  <a:gd name="T12" fmla="*/ 56 w 143"/>
                  <a:gd name="T13" fmla="*/ 1 h 167"/>
                  <a:gd name="T14" fmla="*/ 14 w 143"/>
                  <a:gd name="T15" fmla="*/ 20 h 167"/>
                  <a:gd name="T16" fmla="*/ 6 w 143"/>
                  <a:gd name="T17" fmla="*/ 78 h 167"/>
                  <a:gd name="T18" fmla="*/ 24 w 143"/>
                  <a:gd name="T19" fmla="*/ 118 h 167"/>
                  <a:gd name="T20" fmla="*/ 18 w 143"/>
                  <a:gd name="T21" fmla="*/ 136 h 167"/>
                  <a:gd name="T22" fmla="*/ 16 w 143"/>
                  <a:gd name="T23" fmla="*/ 151 h 167"/>
                  <a:gd name="T24" fmla="*/ 24 w 143"/>
                  <a:gd name="T25" fmla="*/ 155 h 167"/>
                  <a:gd name="T26" fmla="*/ 31 w 143"/>
                  <a:gd name="T27" fmla="*/ 153 h 167"/>
                  <a:gd name="T28" fmla="*/ 41 w 143"/>
                  <a:gd name="T29" fmla="*/ 107 h 167"/>
                  <a:gd name="T30" fmla="*/ 27 w 143"/>
                  <a:gd name="T31" fmla="*/ 73 h 167"/>
                  <a:gd name="T32" fmla="*/ 31 w 143"/>
                  <a:gd name="T33" fmla="*/ 33 h 167"/>
                  <a:gd name="T34" fmla="*/ 56 w 143"/>
                  <a:gd name="T35" fmla="*/ 22 h 167"/>
                  <a:gd name="T36" fmla="*/ 82 w 143"/>
                  <a:gd name="T37" fmla="*/ 33 h 167"/>
                  <a:gd name="T38" fmla="*/ 86 w 143"/>
                  <a:gd name="T39" fmla="*/ 73 h 167"/>
                  <a:gd name="T40" fmla="*/ 71 w 143"/>
                  <a:gd name="T41" fmla="*/ 107 h 167"/>
                  <a:gd name="T42" fmla="*/ 82 w 143"/>
                  <a:gd name="T43" fmla="*/ 153 h 167"/>
                  <a:gd name="T44" fmla="*/ 83 w 143"/>
                  <a:gd name="T45" fmla="*/ 154 h 167"/>
                  <a:gd name="T46" fmla="*/ 106 w 143"/>
                  <a:gd name="T47" fmla="*/ 160 h 167"/>
                  <a:gd name="T48" fmla="*/ 125 w 143"/>
                  <a:gd name="T49" fmla="*/ 165 h 167"/>
                  <a:gd name="T50" fmla="*/ 131 w 143"/>
                  <a:gd name="T51" fmla="*/ 167 h 167"/>
                  <a:gd name="T52" fmla="*/ 140 w 143"/>
                  <a:gd name="T53" fmla="*/ 162 h 167"/>
                  <a:gd name="T54" fmla="*/ 136 w 143"/>
                  <a:gd name="T55" fmla="*/ 14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3" h="167">
                    <a:moveTo>
                      <a:pt x="136" y="147"/>
                    </a:moveTo>
                    <a:cubicBezTo>
                      <a:pt x="128" y="142"/>
                      <a:pt x="118" y="140"/>
                      <a:pt x="109" y="139"/>
                    </a:cubicBezTo>
                    <a:cubicBezTo>
                      <a:pt x="104" y="138"/>
                      <a:pt x="98" y="137"/>
                      <a:pt x="95" y="136"/>
                    </a:cubicBezTo>
                    <a:cubicBezTo>
                      <a:pt x="89" y="131"/>
                      <a:pt x="88" y="121"/>
                      <a:pt x="89" y="118"/>
                    </a:cubicBezTo>
                    <a:cubicBezTo>
                      <a:pt x="96" y="109"/>
                      <a:pt x="103" y="93"/>
                      <a:pt x="106" y="78"/>
                    </a:cubicBezTo>
                    <a:cubicBezTo>
                      <a:pt x="112" y="53"/>
                      <a:pt x="110" y="34"/>
                      <a:pt x="99" y="20"/>
                    </a:cubicBezTo>
                    <a:cubicBezTo>
                      <a:pt x="83" y="0"/>
                      <a:pt x="58" y="1"/>
                      <a:pt x="56" y="1"/>
                    </a:cubicBezTo>
                    <a:cubicBezTo>
                      <a:pt x="54" y="1"/>
                      <a:pt x="30" y="0"/>
                      <a:pt x="14" y="20"/>
                    </a:cubicBezTo>
                    <a:cubicBezTo>
                      <a:pt x="3" y="34"/>
                      <a:pt x="0" y="53"/>
                      <a:pt x="6" y="78"/>
                    </a:cubicBezTo>
                    <a:cubicBezTo>
                      <a:pt x="10" y="93"/>
                      <a:pt x="17" y="109"/>
                      <a:pt x="24" y="118"/>
                    </a:cubicBezTo>
                    <a:cubicBezTo>
                      <a:pt x="25" y="121"/>
                      <a:pt x="24" y="132"/>
                      <a:pt x="18" y="136"/>
                    </a:cubicBezTo>
                    <a:cubicBezTo>
                      <a:pt x="13" y="140"/>
                      <a:pt x="12" y="146"/>
                      <a:pt x="16" y="151"/>
                    </a:cubicBezTo>
                    <a:cubicBezTo>
                      <a:pt x="18" y="154"/>
                      <a:pt x="21" y="155"/>
                      <a:pt x="24" y="155"/>
                    </a:cubicBezTo>
                    <a:cubicBezTo>
                      <a:pt x="26" y="155"/>
                      <a:pt x="29" y="155"/>
                      <a:pt x="31" y="153"/>
                    </a:cubicBezTo>
                    <a:cubicBezTo>
                      <a:pt x="45" y="142"/>
                      <a:pt x="49" y="118"/>
                      <a:pt x="41" y="107"/>
                    </a:cubicBezTo>
                    <a:cubicBezTo>
                      <a:pt x="36" y="99"/>
                      <a:pt x="30" y="85"/>
                      <a:pt x="27" y="73"/>
                    </a:cubicBezTo>
                    <a:cubicBezTo>
                      <a:pt x="23" y="55"/>
                      <a:pt x="24" y="42"/>
                      <a:pt x="31" y="33"/>
                    </a:cubicBezTo>
                    <a:cubicBezTo>
                      <a:pt x="39" y="22"/>
                      <a:pt x="55" y="22"/>
                      <a:pt x="56" y="22"/>
                    </a:cubicBezTo>
                    <a:cubicBezTo>
                      <a:pt x="58" y="22"/>
                      <a:pt x="73" y="22"/>
                      <a:pt x="82" y="33"/>
                    </a:cubicBezTo>
                    <a:cubicBezTo>
                      <a:pt x="89" y="42"/>
                      <a:pt x="90" y="55"/>
                      <a:pt x="86" y="73"/>
                    </a:cubicBezTo>
                    <a:cubicBezTo>
                      <a:pt x="83" y="85"/>
                      <a:pt x="77" y="99"/>
                      <a:pt x="71" y="107"/>
                    </a:cubicBezTo>
                    <a:cubicBezTo>
                      <a:pt x="63" y="118"/>
                      <a:pt x="67" y="142"/>
                      <a:pt x="82" y="153"/>
                    </a:cubicBezTo>
                    <a:cubicBezTo>
                      <a:pt x="82" y="153"/>
                      <a:pt x="83" y="154"/>
                      <a:pt x="83" y="154"/>
                    </a:cubicBezTo>
                    <a:cubicBezTo>
                      <a:pt x="90" y="158"/>
                      <a:pt x="98" y="159"/>
                      <a:pt x="106" y="160"/>
                    </a:cubicBezTo>
                    <a:cubicBezTo>
                      <a:pt x="113" y="161"/>
                      <a:pt x="121" y="162"/>
                      <a:pt x="125" y="165"/>
                    </a:cubicBezTo>
                    <a:cubicBezTo>
                      <a:pt x="127" y="166"/>
                      <a:pt x="129" y="167"/>
                      <a:pt x="131" y="167"/>
                    </a:cubicBezTo>
                    <a:cubicBezTo>
                      <a:pt x="134" y="167"/>
                      <a:pt x="138" y="165"/>
                      <a:pt x="140" y="162"/>
                    </a:cubicBezTo>
                    <a:cubicBezTo>
                      <a:pt x="143" y="157"/>
                      <a:pt x="141" y="150"/>
                      <a:pt x="136" y="14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cxnSp>
          <p:nvCxnSpPr>
            <p:cNvPr id="12" name="Straight Connector 11">
              <a:extLst>
                <a:ext uri="{FF2B5EF4-FFF2-40B4-BE49-F238E27FC236}">
                  <a16:creationId xmlns:a16="http://schemas.microsoft.com/office/drawing/2014/main" id="{84ADE6AE-686B-4319-8B5A-C6BA65216E2E}"/>
                </a:ext>
              </a:extLst>
            </p:cNvPr>
            <p:cNvCxnSpPr/>
            <p:nvPr/>
          </p:nvCxnSpPr>
          <p:spPr>
            <a:xfrm flipV="1">
              <a:off x="3242302" y="1608888"/>
              <a:ext cx="855847" cy="1108953"/>
            </a:xfrm>
            <a:prstGeom prst="line">
              <a:avLst/>
            </a:prstGeom>
            <a:solidFill>
              <a:schemeClr val="accent3"/>
            </a:solidFill>
            <a:ln w="57150">
              <a:solidFill>
                <a:srgbClr val="5E6A67"/>
              </a:solidFill>
            </a:ln>
            <a:effectLst/>
          </p:spPr>
          <p:style>
            <a:lnRef idx="2">
              <a:schemeClr val="accent1"/>
            </a:lnRef>
            <a:fillRef idx="0">
              <a:schemeClr val="accent1"/>
            </a:fillRef>
            <a:effectRef idx="1">
              <a:schemeClr val="accent1"/>
            </a:effectRef>
            <a:fontRef idx="minor">
              <a:schemeClr val="tx1"/>
            </a:fontRef>
          </p:style>
        </p:cxnSp>
      </p:grpSp>
      <p:grpSp>
        <p:nvGrpSpPr>
          <p:cNvPr id="16" name="Group 487" descr="a question mark in a circle ">
            <a:extLst>
              <a:ext uri="{FF2B5EF4-FFF2-40B4-BE49-F238E27FC236}">
                <a16:creationId xmlns:a16="http://schemas.microsoft.com/office/drawing/2014/main" id="{036DF2F5-06B9-498E-AB83-DF49E9D08FFB}"/>
              </a:ext>
              <a:ext uri="{C183D7F6-B498-43B3-948B-1728B52AA6E4}">
                <adec:decorative xmlns:adec="http://schemas.microsoft.com/office/drawing/2017/decorative" val="0"/>
              </a:ext>
            </a:extLst>
          </p:cNvPr>
          <p:cNvGrpSpPr>
            <a:grpSpLocks noChangeAspect="1"/>
          </p:cNvGrpSpPr>
          <p:nvPr userDrawn="1"/>
        </p:nvGrpSpPr>
        <p:grpSpPr bwMode="auto">
          <a:xfrm>
            <a:off x="5098246" y="1468116"/>
            <a:ext cx="1428831" cy="1428831"/>
            <a:chOff x="6566" y="1944"/>
            <a:chExt cx="341" cy="341"/>
          </a:xfrm>
          <a:solidFill>
            <a:srgbClr val="5E6A67"/>
          </a:solidFill>
        </p:grpSpPr>
        <p:sp>
          <p:nvSpPr>
            <p:cNvPr id="17" name="Freeform 488">
              <a:extLst>
                <a:ext uri="{FF2B5EF4-FFF2-40B4-BE49-F238E27FC236}">
                  <a16:creationId xmlns:a16="http://schemas.microsoft.com/office/drawing/2014/main" id="{B6000266-B346-48E3-955D-D0C179B76232}"/>
                </a:ext>
              </a:extLst>
            </p:cNvPr>
            <p:cNvSpPr>
              <a:spLocks noEditPoints="1"/>
            </p:cNvSpPr>
            <p:nvPr/>
          </p:nvSpPr>
          <p:spPr bwMode="auto">
            <a:xfrm>
              <a:off x="6566" y="1944"/>
              <a:ext cx="341"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 name="Freeform 489">
              <a:extLst>
                <a:ext uri="{FF2B5EF4-FFF2-40B4-BE49-F238E27FC236}">
                  <a16:creationId xmlns:a16="http://schemas.microsoft.com/office/drawing/2014/main" id="{6C61916B-C1B0-410F-BFCF-DE670B7B3B43}"/>
                </a:ext>
              </a:extLst>
            </p:cNvPr>
            <p:cNvSpPr>
              <a:spLocks noEditPoints="1"/>
            </p:cNvSpPr>
            <p:nvPr/>
          </p:nvSpPr>
          <p:spPr bwMode="auto">
            <a:xfrm>
              <a:off x="6715" y="2178"/>
              <a:ext cx="43" cy="43"/>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21 h 64"/>
                <a:gd name="T12" fmla="*/ 21 w 64"/>
                <a:gd name="T13" fmla="*/ 32 h 64"/>
                <a:gd name="T14" fmla="*/ 32 w 64"/>
                <a:gd name="T15" fmla="*/ 42 h 64"/>
                <a:gd name="T16" fmla="*/ 42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49"/>
                    <a:pt x="0" y="32"/>
                  </a:cubicBezTo>
                  <a:cubicBezTo>
                    <a:pt x="0" y="14"/>
                    <a:pt x="14" y="0"/>
                    <a:pt x="32" y="0"/>
                  </a:cubicBezTo>
                  <a:cubicBezTo>
                    <a:pt x="49" y="0"/>
                    <a:pt x="64" y="14"/>
                    <a:pt x="64" y="32"/>
                  </a:cubicBezTo>
                  <a:cubicBezTo>
                    <a:pt x="64" y="49"/>
                    <a:pt x="49" y="64"/>
                    <a:pt x="32" y="64"/>
                  </a:cubicBezTo>
                  <a:close/>
                  <a:moveTo>
                    <a:pt x="32" y="21"/>
                  </a:moveTo>
                  <a:cubicBezTo>
                    <a:pt x="26" y="21"/>
                    <a:pt x="21" y="26"/>
                    <a:pt x="21" y="32"/>
                  </a:cubicBezTo>
                  <a:cubicBezTo>
                    <a:pt x="21" y="38"/>
                    <a:pt x="26" y="42"/>
                    <a:pt x="32" y="42"/>
                  </a:cubicBezTo>
                  <a:cubicBezTo>
                    <a:pt x="38" y="42"/>
                    <a:pt x="42" y="38"/>
                    <a:pt x="42" y="32"/>
                  </a:cubicBezTo>
                  <a:cubicBezTo>
                    <a:pt x="42" y="26"/>
                    <a:pt x="38" y="21"/>
                    <a:pt x="32" y="2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 name="Freeform 490">
              <a:extLst>
                <a:ext uri="{FF2B5EF4-FFF2-40B4-BE49-F238E27FC236}">
                  <a16:creationId xmlns:a16="http://schemas.microsoft.com/office/drawing/2014/main" id="{95DDA2AE-C757-4883-BA96-35AE3029BF85}"/>
                </a:ext>
              </a:extLst>
            </p:cNvPr>
            <p:cNvSpPr>
              <a:spLocks noEditPoints="1"/>
            </p:cNvSpPr>
            <p:nvPr/>
          </p:nvSpPr>
          <p:spPr bwMode="auto">
            <a:xfrm>
              <a:off x="6673" y="2008"/>
              <a:ext cx="127" cy="156"/>
            </a:xfrm>
            <a:custGeom>
              <a:avLst/>
              <a:gdLst>
                <a:gd name="T0" fmla="*/ 116 w 191"/>
                <a:gd name="T1" fmla="*/ 234 h 234"/>
                <a:gd name="T2" fmla="*/ 73 w 191"/>
                <a:gd name="T3" fmla="*/ 234 h 234"/>
                <a:gd name="T4" fmla="*/ 63 w 191"/>
                <a:gd name="T5" fmla="*/ 224 h 234"/>
                <a:gd name="T6" fmla="*/ 63 w 191"/>
                <a:gd name="T7" fmla="*/ 138 h 234"/>
                <a:gd name="T8" fmla="*/ 66 w 191"/>
                <a:gd name="T9" fmla="*/ 131 h 234"/>
                <a:gd name="T10" fmla="*/ 73 w 191"/>
                <a:gd name="T11" fmla="*/ 128 h 234"/>
                <a:gd name="T12" fmla="*/ 95 w 191"/>
                <a:gd name="T13" fmla="*/ 128 h 234"/>
                <a:gd name="T14" fmla="*/ 127 w 191"/>
                <a:gd name="T15" fmla="*/ 96 h 234"/>
                <a:gd name="T16" fmla="*/ 95 w 191"/>
                <a:gd name="T17" fmla="*/ 64 h 234"/>
                <a:gd name="T18" fmla="*/ 63 w 191"/>
                <a:gd name="T19" fmla="*/ 90 h 234"/>
                <a:gd name="T20" fmla="*/ 53 w 191"/>
                <a:gd name="T21" fmla="*/ 99 h 234"/>
                <a:gd name="T22" fmla="*/ 10 w 191"/>
                <a:gd name="T23" fmla="*/ 96 h 234"/>
                <a:gd name="T24" fmla="*/ 0 w 191"/>
                <a:gd name="T25" fmla="*/ 85 h 234"/>
                <a:gd name="T26" fmla="*/ 0 w 191"/>
                <a:gd name="T27" fmla="*/ 80 h 234"/>
                <a:gd name="T28" fmla="*/ 95 w 191"/>
                <a:gd name="T29" fmla="*/ 0 h 234"/>
                <a:gd name="T30" fmla="*/ 191 w 191"/>
                <a:gd name="T31" fmla="*/ 96 h 234"/>
                <a:gd name="T32" fmla="*/ 127 w 191"/>
                <a:gd name="T33" fmla="*/ 186 h 234"/>
                <a:gd name="T34" fmla="*/ 127 w 191"/>
                <a:gd name="T35" fmla="*/ 224 h 234"/>
                <a:gd name="T36" fmla="*/ 116 w 191"/>
                <a:gd name="T37" fmla="*/ 234 h 234"/>
                <a:gd name="T38" fmla="*/ 84 w 191"/>
                <a:gd name="T39" fmla="*/ 213 h 234"/>
                <a:gd name="T40" fmla="*/ 105 w 191"/>
                <a:gd name="T41" fmla="*/ 213 h 234"/>
                <a:gd name="T42" fmla="*/ 105 w 191"/>
                <a:gd name="T43" fmla="*/ 178 h 234"/>
                <a:gd name="T44" fmla="*/ 113 w 191"/>
                <a:gd name="T45" fmla="*/ 168 h 234"/>
                <a:gd name="T46" fmla="*/ 169 w 191"/>
                <a:gd name="T47" fmla="*/ 96 h 234"/>
                <a:gd name="T48" fmla="*/ 95 w 191"/>
                <a:gd name="T49" fmla="*/ 21 h 234"/>
                <a:gd name="T50" fmla="*/ 23 w 191"/>
                <a:gd name="T51" fmla="*/ 75 h 234"/>
                <a:gd name="T52" fmla="*/ 45 w 191"/>
                <a:gd name="T53" fmla="*/ 77 h 234"/>
                <a:gd name="T54" fmla="*/ 95 w 191"/>
                <a:gd name="T55" fmla="*/ 42 h 234"/>
                <a:gd name="T56" fmla="*/ 148 w 191"/>
                <a:gd name="T57" fmla="*/ 96 h 234"/>
                <a:gd name="T58" fmla="*/ 95 w 191"/>
                <a:gd name="T59" fmla="*/ 149 h 234"/>
                <a:gd name="T60" fmla="*/ 84 w 191"/>
                <a:gd name="T61" fmla="*/ 149 h 234"/>
                <a:gd name="T62" fmla="*/ 84 w 191"/>
                <a:gd name="T63" fmla="*/ 21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234">
                  <a:moveTo>
                    <a:pt x="116" y="234"/>
                  </a:moveTo>
                  <a:cubicBezTo>
                    <a:pt x="73" y="234"/>
                    <a:pt x="73" y="234"/>
                    <a:pt x="73" y="234"/>
                  </a:cubicBezTo>
                  <a:cubicBezTo>
                    <a:pt x="67" y="234"/>
                    <a:pt x="63" y="230"/>
                    <a:pt x="63" y="224"/>
                  </a:cubicBezTo>
                  <a:cubicBezTo>
                    <a:pt x="63" y="138"/>
                    <a:pt x="63" y="138"/>
                    <a:pt x="63" y="138"/>
                  </a:cubicBezTo>
                  <a:cubicBezTo>
                    <a:pt x="63" y="136"/>
                    <a:pt x="64" y="133"/>
                    <a:pt x="66" y="131"/>
                  </a:cubicBezTo>
                  <a:cubicBezTo>
                    <a:pt x="68" y="129"/>
                    <a:pt x="70" y="128"/>
                    <a:pt x="73" y="128"/>
                  </a:cubicBezTo>
                  <a:cubicBezTo>
                    <a:pt x="95" y="128"/>
                    <a:pt x="95" y="128"/>
                    <a:pt x="95" y="128"/>
                  </a:cubicBezTo>
                  <a:cubicBezTo>
                    <a:pt x="111" y="128"/>
                    <a:pt x="127" y="112"/>
                    <a:pt x="127" y="96"/>
                  </a:cubicBezTo>
                  <a:cubicBezTo>
                    <a:pt x="127" y="78"/>
                    <a:pt x="112" y="64"/>
                    <a:pt x="95" y="64"/>
                  </a:cubicBezTo>
                  <a:cubicBezTo>
                    <a:pt x="79" y="64"/>
                    <a:pt x="66" y="75"/>
                    <a:pt x="63" y="90"/>
                  </a:cubicBezTo>
                  <a:cubicBezTo>
                    <a:pt x="62" y="95"/>
                    <a:pt x="58" y="99"/>
                    <a:pt x="53" y="99"/>
                  </a:cubicBezTo>
                  <a:cubicBezTo>
                    <a:pt x="10" y="96"/>
                    <a:pt x="10" y="96"/>
                    <a:pt x="10" y="96"/>
                  </a:cubicBezTo>
                  <a:cubicBezTo>
                    <a:pt x="4" y="95"/>
                    <a:pt x="0" y="91"/>
                    <a:pt x="0" y="85"/>
                  </a:cubicBezTo>
                  <a:cubicBezTo>
                    <a:pt x="0" y="85"/>
                    <a:pt x="0" y="82"/>
                    <a:pt x="0" y="80"/>
                  </a:cubicBezTo>
                  <a:cubicBezTo>
                    <a:pt x="8" y="33"/>
                    <a:pt x="47" y="0"/>
                    <a:pt x="95" y="0"/>
                  </a:cubicBezTo>
                  <a:cubicBezTo>
                    <a:pt x="148" y="0"/>
                    <a:pt x="191" y="43"/>
                    <a:pt x="191" y="96"/>
                  </a:cubicBezTo>
                  <a:cubicBezTo>
                    <a:pt x="191" y="137"/>
                    <a:pt x="165" y="173"/>
                    <a:pt x="127" y="186"/>
                  </a:cubicBezTo>
                  <a:cubicBezTo>
                    <a:pt x="127" y="224"/>
                    <a:pt x="127" y="224"/>
                    <a:pt x="127" y="224"/>
                  </a:cubicBezTo>
                  <a:cubicBezTo>
                    <a:pt x="127" y="230"/>
                    <a:pt x="122" y="234"/>
                    <a:pt x="116" y="234"/>
                  </a:cubicBezTo>
                  <a:close/>
                  <a:moveTo>
                    <a:pt x="84" y="213"/>
                  </a:moveTo>
                  <a:cubicBezTo>
                    <a:pt x="105" y="213"/>
                    <a:pt x="105" y="213"/>
                    <a:pt x="105" y="213"/>
                  </a:cubicBezTo>
                  <a:cubicBezTo>
                    <a:pt x="105" y="178"/>
                    <a:pt x="105" y="178"/>
                    <a:pt x="105" y="178"/>
                  </a:cubicBezTo>
                  <a:cubicBezTo>
                    <a:pt x="105" y="173"/>
                    <a:pt x="109" y="169"/>
                    <a:pt x="113" y="168"/>
                  </a:cubicBezTo>
                  <a:cubicBezTo>
                    <a:pt x="146" y="159"/>
                    <a:pt x="169" y="130"/>
                    <a:pt x="169" y="96"/>
                  </a:cubicBezTo>
                  <a:cubicBezTo>
                    <a:pt x="169" y="54"/>
                    <a:pt x="136" y="21"/>
                    <a:pt x="95" y="21"/>
                  </a:cubicBezTo>
                  <a:cubicBezTo>
                    <a:pt x="61" y="21"/>
                    <a:pt x="32" y="43"/>
                    <a:pt x="23" y="75"/>
                  </a:cubicBezTo>
                  <a:cubicBezTo>
                    <a:pt x="45" y="77"/>
                    <a:pt x="45" y="77"/>
                    <a:pt x="45" y="77"/>
                  </a:cubicBezTo>
                  <a:cubicBezTo>
                    <a:pt x="52" y="56"/>
                    <a:pt x="72" y="42"/>
                    <a:pt x="95" y="42"/>
                  </a:cubicBezTo>
                  <a:cubicBezTo>
                    <a:pt x="124" y="42"/>
                    <a:pt x="148" y="66"/>
                    <a:pt x="148" y="96"/>
                  </a:cubicBezTo>
                  <a:cubicBezTo>
                    <a:pt x="148" y="125"/>
                    <a:pt x="124" y="149"/>
                    <a:pt x="95" y="149"/>
                  </a:cubicBezTo>
                  <a:cubicBezTo>
                    <a:pt x="84" y="149"/>
                    <a:pt x="84" y="149"/>
                    <a:pt x="84" y="149"/>
                  </a:cubicBezTo>
                  <a:lnTo>
                    <a:pt x="84" y="21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20" name="Group 713" descr="an envelope in a circle">
            <a:extLst>
              <a:ext uri="{FF2B5EF4-FFF2-40B4-BE49-F238E27FC236}">
                <a16:creationId xmlns:a16="http://schemas.microsoft.com/office/drawing/2014/main" id="{6BA9BAF3-3198-400B-B2B1-476C06A2FBF2}"/>
              </a:ext>
              <a:ext uri="{C183D7F6-B498-43B3-948B-1728B52AA6E4}">
                <adec:decorative xmlns:adec="http://schemas.microsoft.com/office/drawing/2017/decorative" val="0"/>
              </a:ext>
            </a:extLst>
          </p:cNvPr>
          <p:cNvGrpSpPr>
            <a:grpSpLocks noChangeAspect="1"/>
          </p:cNvGrpSpPr>
          <p:nvPr userDrawn="1"/>
        </p:nvGrpSpPr>
        <p:grpSpPr bwMode="auto">
          <a:xfrm>
            <a:off x="7123807" y="1468116"/>
            <a:ext cx="1428829" cy="1428829"/>
            <a:chOff x="3986" y="3055"/>
            <a:chExt cx="340" cy="340"/>
          </a:xfrm>
          <a:solidFill>
            <a:srgbClr val="5E6A67"/>
          </a:solidFill>
        </p:grpSpPr>
        <p:sp>
          <p:nvSpPr>
            <p:cNvPr id="21" name="Freeform 714">
              <a:extLst>
                <a:ext uri="{FF2B5EF4-FFF2-40B4-BE49-F238E27FC236}">
                  <a16:creationId xmlns:a16="http://schemas.microsoft.com/office/drawing/2014/main" id="{4ABEBAA3-031A-4141-AC93-4360054B2B56}"/>
                </a:ext>
              </a:extLst>
            </p:cNvPr>
            <p:cNvSpPr>
              <a:spLocks noEditPoints="1"/>
            </p:cNvSpPr>
            <p:nvPr/>
          </p:nvSpPr>
          <p:spPr bwMode="auto">
            <a:xfrm>
              <a:off x="3986" y="3055"/>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2" name="Freeform 715">
              <a:extLst>
                <a:ext uri="{FF2B5EF4-FFF2-40B4-BE49-F238E27FC236}">
                  <a16:creationId xmlns:a16="http://schemas.microsoft.com/office/drawing/2014/main" id="{4153A806-11B5-49E7-85CC-30153F8B2B0B}"/>
                </a:ext>
              </a:extLst>
            </p:cNvPr>
            <p:cNvSpPr>
              <a:spLocks noEditPoints="1"/>
            </p:cNvSpPr>
            <p:nvPr/>
          </p:nvSpPr>
          <p:spPr bwMode="auto">
            <a:xfrm>
              <a:off x="4050" y="3147"/>
              <a:ext cx="212" cy="156"/>
            </a:xfrm>
            <a:custGeom>
              <a:avLst/>
              <a:gdLst>
                <a:gd name="T0" fmla="*/ 309 w 320"/>
                <a:gd name="T1" fmla="*/ 0 h 235"/>
                <a:gd name="T2" fmla="*/ 10 w 320"/>
                <a:gd name="T3" fmla="*/ 0 h 235"/>
                <a:gd name="T4" fmla="*/ 0 w 320"/>
                <a:gd name="T5" fmla="*/ 11 h 235"/>
                <a:gd name="T6" fmla="*/ 0 w 320"/>
                <a:gd name="T7" fmla="*/ 224 h 235"/>
                <a:gd name="T8" fmla="*/ 10 w 320"/>
                <a:gd name="T9" fmla="*/ 235 h 235"/>
                <a:gd name="T10" fmla="*/ 309 w 320"/>
                <a:gd name="T11" fmla="*/ 235 h 235"/>
                <a:gd name="T12" fmla="*/ 320 w 320"/>
                <a:gd name="T13" fmla="*/ 224 h 235"/>
                <a:gd name="T14" fmla="*/ 320 w 320"/>
                <a:gd name="T15" fmla="*/ 11 h 235"/>
                <a:gd name="T16" fmla="*/ 309 w 320"/>
                <a:gd name="T17" fmla="*/ 0 h 235"/>
                <a:gd name="T18" fmla="*/ 298 w 320"/>
                <a:gd name="T19" fmla="*/ 199 h 235"/>
                <a:gd name="T20" fmla="*/ 214 w 320"/>
                <a:gd name="T21" fmla="*/ 114 h 235"/>
                <a:gd name="T22" fmla="*/ 298 w 320"/>
                <a:gd name="T23" fmla="*/ 35 h 235"/>
                <a:gd name="T24" fmla="*/ 298 w 320"/>
                <a:gd name="T25" fmla="*/ 199 h 235"/>
                <a:gd name="T26" fmla="*/ 282 w 320"/>
                <a:gd name="T27" fmla="*/ 22 h 235"/>
                <a:gd name="T28" fmla="*/ 160 w 320"/>
                <a:gd name="T29" fmla="*/ 135 h 235"/>
                <a:gd name="T30" fmla="*/ 37 w 320"/>
                <a:gd name="T31" fmla="*/ 22 h 235"/>
                <a:gd name="T32" fmla="*/ 282 w 320"/>
                <a:gd name="T33" fmla="*/ 22 h 235"/>
                <a:gd name="T34" fmla="*/ 21 w 320"/>
                <a:gd name="T35" fmla="*/ 35 h 235"/>
                <a:gd name="T36" fmla="*/ 106 w 320"/>
                <a:gd name="T37" fmla="*/ 114 h 235"/>
                <a:gd name="T38" fmla="*/ 21 w 320"/>
                <a:gd name="T39" fmla="*/ 199 h 235"/>
                <a:gd name="T40" fmla="*/ 21 w 320"/>
                <a:gd name="T41" fmla="*/ 35 h 235"/>
                <a:gd name="T42" fmla="*/ 121 w 320"/>
                <a:gd name="T43" fmla="*/ 129 h 235"/>
                <a:gd name="T44" fmla="*/ 152 w 320"/>
                <a:gd name="T45" fmla="*/ 157 h 235"/>
                <a:gd name="T46" fmla="*/ 160 w 320"/>
                <a:gd name="T47" fmla="*/ 160 h 235"/>
                <a:gd name="T48" fmla="*/ 167 w 320"/>
                <a:gd name="T49" fmla="*/ 157 h 235"/>
                <a:gd name="T50" fmla="*/ 198 w 320"/>
                <a:gd name="T51" fmla="*/ 129 h 235"/>
                <a:gd name="T52" fmla="*/ 283 w 320"/>
                <a:gd name="T53" fmla="*/ 214 h 235"/>
                <a:gd name="T54" fmla="*/ 36 w 320"/>
                <a:gd name="T55" fmla="*/ 214 h 235"/>
                <a:gd name="T56" fmla="*/ 121 w 320"/>
                <a:gd name="T57" fmla="*/ 129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0" h="235">
                  <a:moveTo>
                    <a:pt x="309" y="0"/>
                  </a:moveTo>
                  <a:cubicBezTo>
                    <a:pt x="10" y="0"/>
                    <a:pt x="10" y="0"/>
                    <a:pt x="10" y="0"/>
                  </a:cubicBezTo>
                  <a:cubicBezTo>
                    <a:pt x="4" y="0"/>
                    <a:pt x="0" y="5"/>
                    <a:pt x="0" y="11"/>
                  </a:cubicBezTo>
                  <a:cubicBezTo>
                    <a:pt x="0" y="224"/>
                    <a:pt x="0" y="224"/>
                    <a:pt x="0" y="224"/>
                  </a:cubicBezTo>
                  <a:cubicBezTo>
                    <a:pt x="0" y="230"/>
                    <a:pt x="4" y="235"/>
                    <a:pt x="10" y="235"/>
                  </a:cubicBezTo>
                  <a:cubicBezTo>
                    <a:pt x="309" y="235"/>
                    <a:pt x="309" y="235"/>
                    <a:pt x="309" y="235"/>
                  </a:cubicBezTo>
                  <a:cubicBezTo>
                    <a:pt x="315" y="235"/>
                    <a:pt x="320" y="230"/>
                    <a:pt x="320" y="224"/>
                  </a:cubicBezTo>
                  <a:cubicBezTo>
                    <a:pt x="320" y="11"/>
                    <a:pt x="320" y="11"/>
                    <a:pt x="320" y="11"/>
                  </a:cubicBezTo>
                  <a:cubicBezTo>
                    <a:pt x="320" y="5"/>
                    <a:pt x="315" y="0"/>
                    <a:pt x="309" y="0"/>
                  </a:cubicBezTo>
                  <a:close/>
                  <a:moveTo>
                    <a:pt x="298" y="199"/>
                  </a:moveTo>
                  <a:cubicBezTo>
                    <a:pt x="214" y="114"/>
                    <a:pt x="214" y="114"/>
                    <a:pt x="214" y="114"/>
                  </a:cubicBezTo>
                  <a:cubicBezTo>
                    <a:pt x="298" y="35"/>
                    <a:pt x="298" y="35"/>
                    <a:pt x="298" y="35"/>
                  </a:cubicBezTo>
                  <a:lnTo>
                    <a:pt x="298" y="199"/>
                  </a:lnTo>
                  <a:close/>
                  <a:moveTo>
                    <a:pt x="282" y="22"/>
                  </a:moveTo>
                  <a:cubicBezTo>
                    <a:pt x="160" y="135"/>
                    <a:pt x="160" y="135"/>
                    <a:pt x="160" y="135"/>
                  </a:cubicBezTo>
                  <a:cubicBezTo>
                    <a:pt x="37" y="22"/>
                    <a:pt x="37" y="22"/>
                    <a:pt x="37" y="22"/>
                  </a:cubicBezTo>
                  <a:lnTo>
                    <a:pt x="282" y="22"/>
                  </a:lnTo>
                  <a:close/>
                  <a:moveTo>
                    <a:pt x="21" y="35"/>
                  </a:moveTo>
                  <a:cubicBezTo>
                    <a:pt x="106" y="114"/>
                    <a:pt x="106" y="114"/>
                    <a:pt x="106" y="114"/>
                  </a:cubicBezTo>
                  <a:cubicBezTo>
                    <a:pt x="21" y="199"/>
                    <a:pt x="21" y="199"/>
                    <a:pt x="21" y="199"/>
                  </a:cubicBezTo>
                  <a:lnTo>
                    <a:pt x="21" y="35"/>
                  </a:lnTo>
                  <a:close/>
                  <a:moveTo>
                    <a:pt x="121" y="129"/>
                  </a:moveTo>
                  <a:cubicBezTo>
                    <a:pt x="152" y="157"/>
                    <a:pt x="152" y="157"/>
                    <a:pt x="152" y="157"/>
                  </a:cubicBezTo>
                  <a:cubicBezTo>
                    <a:pt x="154" y="159"/>
                    <a:pt x="157" y="160"/>
                    <a:pt x="160" y="160"/>
                  </a:cubicBezTo>
                  <a:cubicBezTo>
                    <a:pt x="162" y="160"/>
                    <a:pt x="165" y="159"/>
                    <a:pt x="167" y="157"/>
                  </a:cubicBezTo>
                  <a:cubicBezTo>
                    <a:pt x="198" y="129"/>
                    <a:pt x="198" y="129"/>
                    <a:pt x="198" y="129"/>
                  </a:cubicBezTo>
                  <a:cubicBezTo>
                    <a:pt x="283" y="214"/>
                    <a:pt x="283" y="214"/>
                    <a:pt x="283" y="214"/>
                  </a:cubicBezTo>
                  <a:cubicBezTo>
                    <a:pt x="36" y="214"/>
                    <a:pt x="36" y="214"/>
                    <a:pt x="36" y="214"/>
                  </a:cubicBezTo>
                  <a:lnTo>
                    <a:pt x="121" y="1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pic>
        <p:nvPicPr>
          <p:cNvPr id="23" name="Picture 22" descr="phone in a circle with horizontal line indicating the no signal">
            <a:extLst>
              <a:ext uri="{FF2B5EF4-FFF2-40B4-BE49-F238E27FC236}">
                <a16:creationId xmlns:a16="http://schemas.microsoft.com/office/drawing/2014/main" id="{EACC6691-A6ED-4CBC-8146-7EF8ABECEA28}"/>
              </a:ext>
              <a:ext uri="{C183D7F6-B498-43B3-948B-1728B52AA6E4}">
                <adec:decorative xmlns:adec="http://schemas.microsoft.com/office/drawing/2017/decorative" val="0"/>
              </a:ext>
            </a:extLst>
          </p:cNvPr>
          <p:cNvPicPr>
            <a:picLocks noChangeAspect="1"/>
          </p:cNvPicPr>
          <p:nvPr userDrawn="1"/>
        </p:nvPicPr>
        <p:blipFill rotWithShape="1">
          <a:blip r:embed="rId2"/>
          <a:srcRect b="39885"/>
          <a:stretch/>
        </p:blipFill>
        <p:spPr>
          <a:xfrm>
            <a:off x="0" y="1468116"/>
            <a:ext cx="2450804" cy="1594241"/>
          </a:xfrm>
          <a:prstGeom prst="rect">
            <a:avLst/>
          </a:prstGeom>
        </p:spPr>
      </p:pic>
      <p:sp>
        <p:nvSpPr>
          <p:cNvPr id="24" name="Title 1">
            <a:extLst>
              <a:ext uri="{FF2B5EF4-FFF2-40B4-BE49-F238E27FC236}">
                <a16:creationId xmlns:a16="http://schemas.microsoft.com/office/drawing/2014/main" id="{585DBF57-9C95-450C-9C2E-7AA2EAD0F4D0}"/>
              </a:ext>
            </a:extLst>
          </p:cNvPr>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Tree>
    <p:extLst>
      <p:ext uri="{BB962C8B-B14F-4D97-AF65-F5344CB8AC3E}">
        <p14:creationId xmlns:p14="http://schemas.microsoft.com/office/powerpoint/2010/main" val="244169249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eensho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11480" y="1047331"/>
            <a:ext cx="8377428" cy="1092607"/>
          </a:xfrm>
        </p:spPr>
        <p:txBody>
          <a:bodyPr anchorCtr="0"/>
          <a:lstStyle>
            <a:lvl1pPr marL="344488" indent="-179388">
              <a:lnSpc>
                <a:spcPts val="2200"/>
              </a:lnSpc>
              <a:spcBef>
                <a:spcPts val="600"/>
              </a:spcBef>
              <a:buSzPct val="100000"/>
              <a:buFont typeface="Arial" pitchFamily="34" charset="0"/>
              <a:buChar char="•"/>
              <a:defRPr sz="2400" b="0">
                <a:solidFill>
                  <a:schemeClr val="tx1"/>
                </a:solidFill>
              </a:defRPr>
            </a:lvl1pPr>
            <a:lvl2pPr marL="509588" indent="-165100">
              <a:spcBef>
                <a:spcPts val="400"/>
              </a:spcBef>
              <a:buSzPct val="75000"/>
              <a:buFont typeface="Lucida Sans" panose="020B0602030504020204" pitchFamily="34" charset="0"/>
              <a:buChar char="–"/>
              <a:defRPr sz="1800"/>
            </a:lvl2pPr>
            <a:lvl3pPr marL="795337" indent="-219456">
              <a:spcBef>
                <a:spcPts val="400"/>
              </a:spcBef>
              <a:buSzPct val="100000"/>
              <a:buFont typeface="Arial" panose="020B0604020202020204" pitchFamily="34" charset="0"/>
              <a:buChar char="•"/>
              <a:defRPr sz="1600"/>
            </a:lvl3pPr>
            <a:lvl4pPr marL="914400" indent="-165100">
              <a:spcBef>
                <a:spcPts val="400"/>
              </a:spcBef>
              <a:buSzPct val="100000"/>
              <a:buFont typeface="Lucida Sans" panose="020B0602030504020204" pitchFamily="34" charset="0"/>
              <a:buChar char="–"/>
              <a:defRPr sz="1400"/>
            </a:lvl4pPr>
            <a:lvl5pPr marL="1079500" indent="-165100">
              <a:spcBef>
                <a:spcPts val="400"/>
              </a:spcBef>
              <a:buSzPct val="100000"/>
              <a:buFont typeface="Arial" pitchFamily="34" charset="0"/>
              <a:buChar char="•"/>
              <a:defRPr sz="1400"/>
            </a:lvl5pPr>
          </a:lstStyle>
          <a:p>
            <a:pPr lvl="0"/>
            <a:r>
              <a:rPr lang="en-US" dirty="0"/>
              <a:t>Click to edit Master text styles</a:t>
            </a:r>
          </a:p>
          <a:p>
            <a:pPr lvl="0"/>
            <a:endParaRPr lang="en-US" dirty="0"/>
          </a:p>
          <a:p>
            <a:pPr lvl="0"/>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userDrawn="1">
            <p:ph type="sldNum" sz="quarter" idx="12"/>
          </p:nvPr>
        </p:nvSpPr>
        <p:spPr>
          <a:ln/>
        </p:spPr>
        <p:txBody>
          <a:bodyPr/>
          <a:lstStyle>
            <a:lvl1pPr>
              <a:defRPr/>
            </a:lvl1pPr>
          </a:lstStyle>
          <a:p>
            <a:pPr>
              <a:defRPr/>
            </a:pPr>
            <a:fld id="{35409FD9-E366-4ABD-AE9B-AE89028787C9}" type="slidenum">
              <a:rPr lang="en-US" altLang="en-US"/>
              <a:pPr>
                <a:defRPr/>
              </a:pPr>
              <a:t>‹#›</a:t>
            </a:fld>
            <a:endParaRPr lang="en-US" altLang="en-US" dirty="0"/>
          </a:p>
        </p:txBody>
      </p:sp>
      <p:sp>
        <p:nvSpPr>
          <p:cNvPr id="9"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
        <p:nvSpPr>
          <p:cNvPr id="7" name="Content Placeholder 6">
            <a:extLst>
              <a:ext uri="{FF2B5EF4-FFF2-40B4-BE49-F238E27FC236}">
                <a16:creationId xmlns:a16="http://schemas.microsoft.com/office/drawing/2014/main" id="{9C30CD39-6CAD-4FE9-AA25-3C4C634A07F9}"/>
              </a:ext>
            </a:extLst>
          </p:cNvPr>
          <p:cNvSpPr>
            <a:spLocks noGrp="1"/>
          </p:cNvSpPr>
          <p:nvPr>
            <p:ph sz="quarter" idx="13"/>
          </p:nvPr>
        </p:nvSpPr>
        <p:spPr>
          <a:xfrm>
            <a:off x="633413" y="2295525"/>
            <a:ext cx="8154987" cy="2379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7487522"/>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8F2BF-1818-4E12-8091-61B62FFC3ACA}"/>
              </a:ext>
            </a:extLst>
          </p:cNvPr>
          <p:cNvSpPr>
            <a:spLocks noGrp="1"/>
          </p:cNvSpPr>
          <p:nvPr>
            <p:ph type="title"/>
          </p:nvPr>
        </p:nvSpPr>
        <p:spPr>
          <a:xfrm>
            <a:off x="241300" y="114632"/>
            <a:ext cx="9144000" cy="563231"/>
          </a:xfrm>
        </p:spPr>
        <p:txBody>
          <a:bodyPr/>
          <a:lstStyle>
            <a:lvl1pPr>
              <a:defRPr sz="3400">
                <a:solidFill>
                  <a:schemeClr val="bg1"/>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A66A7309-EFFC-4845-A1AA-DE18BEE99CBC}"/>
              </a:ext>
            </a:extLst>
          </p:cNvPr>
          <p:cNvSpPr>
            <a:spLocks noGrp="1"/>
          </p:cNvSpPr>
          <p:nvPr>
            <p:ph type="dt" sz="half" idx="10"/>
          </p:nvPr>
        </p:nvSpPr>
        <p:spPr/>
        <p:txBody>
          <a:bodyPr/>
          <a:lstStyle/>
          <a:p>
            <a:pPr>
              <a:defRPr/>
            </a:pPr>
            <a:endParaRPr lang="en-US" dirty="0"/>
          </a:p>
        </p:txBody>
      </p:sp>
      <p:sp>
        <p:nvSpPr>
          <p:cNvPr id="4" name="Footer Placeholder 3">
            <a:extLst>
              <a:ext uri="{FF2B5EF4-FFF2-40B4-BE49-F238E27FC236}">
                <a16:creationId xmlns:a16="http://schemas.microsoft.com/office/drawing/2014/main" id="{A16DC451-3A80-4CE5-89B9-1D66582382BC}"/>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3F16D71F-C270-490A-882A-C642A07EAC9F}"/>
              </a:ext>
            </a:extLst>
          </p:cNvPr>
          <p:cNvSpPr>
            <a:spLocks noGrp="1"/>
          </p:cNvSpPr>
          <p:nvPr>
            <p:ph type="sldNum" sz="quarter" idx="12"/>
          </p:nvPr>
        </p:nvSpPr>
        <p:spPr/>
        <p:txBody>
          <a:bodyPr/>
          <a:lstStyle/>
          <a:p>
            <a:pPr>
              <a:defRPr/>
            </a:pPr>
            <a:fld id="{E5555556-BDE3-4646-BF72-FCA2853FC699}" type="slidenum">
              <a:rPr lang="en-US" altLang="en-US" smtClean="0"/>
              <a:pPr>
                <a:defRPr/>
              </a:pPr>
              <a:t>‹#›</a:t>
            </a:fld>
            <a:endParaRPr lang="en-US" altLang="en-US" dirty="0"/>
          </a:p>
        </p:txBody>
      </p:sp>
      <p:sp>
        <p:nvSpPr>
          <p:cNvPr id="7" name="Text Placeholder 6">
            <a:extLst>
              <a:ext uri="{FF2B5EF4-FFF2-40B4-BE49-F238E27FC236}">
                <a16:creationId xmlns:a16="http://schemas.microsoft.com/office/drawing/2014/main" id="{A531232B-6482-4976-83F7-2BF528CB83AD}"/>
              </a:ext>
            </a:extLst>
          </p:cNvPr>
          <p:cNvSpPr>
            <a:spLocks noGrp="1"/>
          </p:cNvSpPr>
          <p:nvPr>
            <p:ph type="body" sz="quarter" idx="13"/>
          </p:nvPr>
        </p:nvSpPr>
        <p:spPr>
          <a:xfrm>
            <a:off x="2490120" y="1130967"/>
            <a:ext cx="6208712" cy="697627"/>
          </a:xfrm>
        </p:spPr>
        <p:txBody>
          <a:bodyPr/>
          <a:lstStyle>
            <a:lvl2pPr marL="165100" indent="0">
              <a:buNone/>
              <a:defRPr/>
            </a:lvl2pPr>
          </a:lstStyle>
          <a:p>
            <a:pPr lvl="0"/>
            <a:r>
              <a:rPr lang="en-US" dirty="0"/>
              <a:t>Click to edit Master text styles</a:t>
            </a:r>
          </a:p>
          <a:p>
            <a:pPr lvl="1"/>
            <a:endParaRPr lang="en-US" dirty="0"/>
          </a:p>
        </p:txBody>
      </p:sp>
      <p:sp>
        <p:nvSpPr>
          <p:cNvPr id="9" name="Content Placeholder 8">
            <a:extLst>
              <a:ext uri="{FF2B5EF4-FFF2-40B4-BE49-F238E27FC236}">
                <a16:creationId xmlns:a16="http://schemas.microsoft.com/office/drawing/2014/main" id="{E4D96403-C1A6-4A53-A042-A73351ABF36E}"/>
              </a:ext>
            </a:extLst>
          </p:cNvPr>
          <p:cNvSpPr>
            <a:spLocks noGrp="1"/>
          </p:cNvSpPr>
          <p:nvPr>
            <p:ph sz="quarter" idx="14"/>
          </p:nvPr>
        </p:nvSpPr>
        <p:spPr>
          <a:xfrm>
            <a:off x="601663" y="1071563"/>
            <a:ext cx="1576387" cy="374461"/>
          </a:xfrm>
        </p:spPr>
        <p:txBody>
          <a:bodyPr/>
          <a:lstStyle/>
          <a:p>
            <a:pPr lvl="0"/>
            <a:r>
              <a:rPr lang="en-US" dirty="0"/>
              <a:t>Click to</a:t>
            </a:r>
          </a:p>
        </p:txBody>
      </p:sp>
    </p:spTree>
    <p:extLst>
      <p:ext uri="{BB962C8B-B14F-4D97-AF65-F5344CB8AC3E}">
        <p14:creationId xmlns:p14="http://schemas.microsoft.com/office/powerpoint/2010/main" val="4054988810"/>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1479" y="949917"/>
            <a:ext cx="4091459" cy="656590"/>
          </a:xfrm>
        </p:spPr>
        <p:txBody>
          <a:bodyPr anchor="b"/>
          <a:lstStyle>
            <a:lvl1pPr marL="0" indent="0">
              <a:buNone/>
              <a:defRPr sz="2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hasCustomPrompt="1"/>
          </p:nvPr>
        </p:nvSpPr>
        <p:spPr>
          <a:xfrm>
            <a:off x="409436" y="1813708"/>
            <a:ext cx="4091458" cy="656590"/>
          </a:xfrm>
        </p:spPr>
        <p:txBody>
          <a:bodyPr anchorCtr="0"/>
          <a:lstStyle>
            <a:lvl1pPr marL="114300" indent="-114300">
              <a:defRPr lang="en-US" sz="2400" b="0" dirty="0" smtClean="0">
                <a:solidFill>
                  <a:schemeClr val="tx1"/>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a:t>Click to edit Master text styles</a:t>
            </a:r>
          </a:p>
        </p:txBody>
      </p:sp>
      <p:sp>
        <p:nvSpPr>
          <p:cNvPr id="5" name="Text Placeholder 4"/>
          <p:cNvSpPr>
            <a:spLocks noGrp="1"/>
          </p:cNvSpPr>
          <p:nvPr>
            <p:ph type="body" sz="quarter" idx="3"/>
          </p:nvPr>
        </p:nvSpPr>
        <p:spPr>
          <a:xfrm>
            <a:off x="4660873" y="951422"/>
            <a:ext cx="4091459" cy="656590"/>
          </a:xfrm>
        </p:spPr>
        <p:txBody>
          <a:bodyPr anchor="b"/>
          <a:lstStyle>
            <a:lvl1pPr marL="0" indent="0">
              <a:buNone/>
              <a:defRPr sz="2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hasCustomPrompt="1"/>
          </p:nvPr>
        </p:nvSpPr>
        <p:spPr>
          <a:xfrm>
            <a:off x="4660872" y="1804475"/>
            <a:ext cx="4091459" cy="656590"/>
          </a:xfrm>
        </p:spPr>
        <p:txBody>
          <a:bodyPr anchorCtr="0"/>
          <a:lstStyle>
            <a:lvl1pPr marL="114300" indent="-114300">
              <a:defRPr lang="en-US" sz="2400" b="0" dirty="0" smtClean="0">
                <a:solidFill>
                  <a:schemeClr val="tx1"/>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a:t>Click to edit Master text styles</a:t>
            </a:r>
          </a:p>
        </p:txBody>
      </p:sp>
      <p:sp>
        <p:nvSpPr>
          <p:cNvPr id="7"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userDrawn="1">
            <p:ph type="sldNum" sz="quarter" idx="12"/>
          </p:nvPr>
        </p:nvSpPr>
        <p:spPr>
          <a:ln/>
        </p:spPr>
        <p:txBody>
          <a:bodyPr/>
          <a:lstStyle>
            <a:lvl1pPr>
              <a:defRPr/>
            </a:lvl1pPr>
          </a:lstStyle>
          <a:p>
            <a:pPr>
              <a:defRPr/>
            </a:pPr>
            <a:fld id="{19925F8F-F23C-4E4D-8D65-67FE2F16F652}" type="slidenum">
              <a:rPr lang="en-US" altLang="en-US"/>
              <a:pPr>
                <a:defRPr/>
              </a:pPr>
              <a:t>‹#›</a:t>
            </a:fld>
            <a:endParaRPr lang="en-US" altLang="en-US" dirty="0"/>
          </a:p>
        </p:txBody>
      </p:sp>
      <p:sp>
        <p:nvSpPr>
          <p:cNvPr id="10"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Tree>
    <p:extLst>
      <p:ext uri="{BB962C8B-B14F-4D97-AF65-F5344CB8AC3E}">
        <p14:creationId xmlns:p14="http://schemas.microsoft.com/office/powerpoint/2010/main" val="3070361516"/>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357687"/>
            <a:ext cx="9144000" cy="563231"/>
          </a:xfrm>
        </p:spPr>
        <p:txBody>
          <a:bodyPr/>
          <a:lstStyle>
            <a:lvl1pPr>
              <a:defRPr sz="3400">
                <a:solidFill>
                  <a:schemeClr val="tx1"/>
                </a:solidFill>
              </a:defRPr>
            </a:lvl1pPr>
          </a:lstStyle>
          <a:p>
            <a:r>
              <a:rPr lang="en-US" dirty="0"/>
              <a:t>Click to edit Master title style</a:t>
            </a:r>
          </a:p>
        </p:txBody>
      </p:sp>
      <p:sp>
        <p:nvSpPr>
          <p:cNvPr id="3"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userDrawn="1">
            <p:ph type="sldNum" sz="quarter" idx="12"/>
          </p:nvPr>
        </p:nvSpPr>
        <p:spPr>
          <a:ln/>
        </p:spPr>
        <p:txBody>
          <a:bodyPr/>
          <a:lstStyle>
            <a:lvl1pPr>
              <a:defRPr/>
            </a:lvl1pPr>
          </a:lstStyle>
          <a:p>
            <a:pPr>
              <a:defRPr/>
            </a:pPr>
            <a:fld id="{4F60C8BF-7D22-47A1-B3FE-6A61CF2C8512}" type="slidenum">
              <a:rPr lang="en-US" altLang="en-US"/>
              <a:pPr>
                <a:defRPr/>
              </a:pPr>
              <a:t>‹#›</a:t>
            </a:fld>
            <a:endParaRPr lang="en-US" altLang="en-US" dirty="0"/>
          </a:p>
        </p:txBody>
      </p:sp>
    </p:spTree>
    <p:extLst>
      <p:ext uri="{BB962C8B-B14F-4D97-AF65-F5344CB8AC3E}">
        <p14:creationId xmlns:p14="http://schemas.microsoft.com/office/powerpoint/2010/main" val="317414220"/>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userDrawn="1">
            <p:ph type="sldNum" sz="quarter" idx="12"/>
          </p:nvPr>
        </p:nvSpPr>
        <p:spPr>
          <a:ln/>
        </p:spPr>
        <p:txBody>
          <a:bodyPr/>
          <a:lstStyle>
            <a:lvl1pPr>
              <a:defRPr/>
            </a:lvl1pPr>
          </a:lstStyle>
          <a:p>
            <a:pPr>
              <a:defRPr/>
            </a:pPr>
            <a:fld id="{2CEFF215-0F23-4388-BC7C-35C93B4C3F19}" type="slidenum">
              <a:rPr lang="en-US" altLang="en-US"/>
              <a:pPr>
                <a:defRPr/>
              </a:pPr>
              <a:t>‹#›</a:t>
            </a:fld>
            <a:endParaRPr lang="en-US" altLang="en-US" dirty="0"/>
          </a:p>
        </p:txBody>
      </p:sp>
      <p:sp>
        <p:nvSpPr>
          <p:cNvPr id="10" name="Title 1">
            <a:extLst>
              <a:ext uri="{FF2B5EF4-FFF2-40B4-BE49-F238E27FC236}">
                <a16:creationId xmlns:a16="http://schemas.microsoft.com/office/drawing/2014/main" id="{4BDEDD21-655D-4CC0-9A04-D596DFA0FBA1}"/>
              </a:ext>
            </a:extLst>
          </p:cNvPr>
          <p:cNvSpPr>
            <a:spLocks noGrp="1"/>
          </p:cNvSpPr>
          <p:nvPr>
            <p:ph type="title" hasCustomPrompt="1"/>
          </p:nvPr>
        </p:nvSpPr>
        <p:spPr>
          <a:xfrm>
            <a:off x="633730" y="180687"/>
            <a:ext cx="8359140" cy="424732"/>
          </a:xfrm>
        </p:spPr>
        <p:txBody>
          <a:bodyPr anchor="ctr"/>
          <a:lstStyle>
            <a:lvl1pPr>
              <a:defRPr>
                <a:solidFill>
                  <a:schemeClr val="bg1"/>
                </a:solidFill>
              </a:defRPr>
            </a:lvl1pPr>
          </a:lstStyle>
          <a:p>
            <a:r>
              <a:rPr lang="en-US" dirty="0"/>
              <a:t>Summary</a:t>
            </a:r>
          </a:p>
        </p:txBody>
      </p:sp>
    </p:spTree>
    <p:extLst>
      <p:ext uri="{BB962C8B-B14F-4D97-AF65-F5344CB8AC3E}">
        <p14:creationId xmlns:p14="http://schemas.microsoft.com/office/powerpoint/2010/main" val="3004723759"/>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476324"/>
            <a:ext cx="5486400" cy="867930"/>
          </a:xfrm>
        </p:spPr>
        <p:txBody>
          <a:bodyPr/>
          <a:lstStyle>
            <a:lvl1pPr algn="l">
              <a:defRPr sz="2800" b="1">
                <a:solidFill>
                  <a:schemeClr val="tx1"/>
                </a:solidFill>
              </a:defRPr>
            </a:lvl1pPr>
          </a:lstStyle>
          <a:p>
            <a:r>
              <a:rPr lang="en-US" dirty="0"/>
              <a:t>Click to edit Master title style</a:t>
            </a:r>
          </a:p>
        </p:txBody>
      </p:sp>
      <p:sp>
        <p:nvSpPr>
          <p:cNvPr id="3" name="Picture Placeholder 2"/>
          <p:cNvSpPr>
            <a:spLocks noGrp="1"/>
          </p:cNvSpPr>
          <p:nvPr>
            <p:ph type="pic" idx="1"/>
          </p:nvPr>
        </p:nvSpPr>
        <p:spPr>
          <a:xfrm>
            <a:off x="1792288" y="894917"/>
            <a:ext cx="5486400" cy="5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4400102"/>
            <a:ext cx="5486400" cy="374461"/>
          </a:xfrm>
        </p:spPr>
        <p:txBody>
          <a:bodyPr/>
          <a:lstStyle>
            <a:lvl1pPr marL="0" indent="0">
              <a:buNone/>
              <a:defRPr sz="2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userDrawn="1">
            <p:ph type="sldNum" sz="quarter" idx="12"/>
          </p:nvPr>
        </p:nvSpPr>
        <p:spPr>
          <a:ln/>
        </p:spPr>
        <p:txBody>
          <a:bodyPr/>
          <a:lstStyle>
            <a:lvl1pPr>
              <a:defRPr/>
            </a:lvl1pPr>
          </a:lstStyle>
          <a:p>
            <a:pPr>
              <a:defRPr/>
            </a:pPr>
            <a:fld id="{D161D2A9-3C09-4F2D-9C46-C4360E553264}" type="slidenum">
              <a:rPr lang="en-US" altLang="en-US"/>
              <a:pPr>
                <a:defRPr/>
              </a:pPr>
              <a:t>‹#›</a:t>
            </a:fld>
            <a:endParaRPr lang="en-US" altLang="en-US" dirty="0"/>
          </a:p>
        </p:txBody>
      </p:sp>
    </p:spTree>
    <p:extLst>
      <p:ext uri="{BB962C8B-B14F-4D97-AF65-F5344CB8AC3E}">
        <p14:creationId xmlns:p14="http://schemas.microsoft.com/office/powerpoint/2010/main" val="9473618"/>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userDrawn="1">
            <p:ph type="sldNum" sz="quarter" idx="12"/>
          </p:nvPr>
        </p:nvSpPr>
        <p:spPr>
          <a:ln/>
        </p:spPr>
        <p:txBody>
          <a:bodyPr/>
          <a:lstStyle>
            <a:lvl1pPr>
              <a:defRPr/>
            </a:lvl1pPr>
          </a:lstStyle>
          <a:p>
            <a:pPr>
              <a:defRPr/>
            </a:pPr>
            <a:fld id="{35409FD9-E366-4ABD-AE9B-AE89028787C9}" type="slidenum">
              <a:rPr lang="en-US" altLang="en-US"/>
              <a:pPr>
                <a:defRPr/>
              </a:pPr>
              <a:t>‹#›</a:t>
            </a:fld>
            <a:endParaRPr lang="en-US" altLang="en-US" dirty="0"/>
          </a:p>
        </p:txBody>
      </p:sp>
      <p:sp>
        <p:nvSpPr>
          <p:cNvPr id="7"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
        <p:nvSpPr>
          <p:cNvPr id="8" name="Content Placeholder 2"/>
          <p:cNvSpPr>
            <a:spLocks noGrp="1"/>
          </p:cNvSpPr>
          <p:nvPr>
            <p:ph idx="13" hasCustomPrompt="1"/>
          </p:nvPr>
        </p:nvSpPr>
        <p:spPr>
          <a:xfrm>
            <a:off x="411480" y="1047331"/>
            <a:ext cx="8377428" cy="733534"/>
          </a:xfrm>
        </p:spPr>
        <p:txBody>
          <a:bodyPr anchorCtr="0"/>
          <a:lstStyle>
            <a:lvl1pPr marL="344488" indent="-179388">
              <a:lnSpc>
                <a:spcPts val="2200"/>
              </a:lnSpc>
              <a:spcBef>
                <a:spcPts val="600"/>
              </a:spcBef>
              <a:buSzPct val="100000"/>
              <a:buFont typeface="Arial" pitchFamily="34" charset="0"/>
              <a:buChar char="•"/>
              <a:defRPr sz="2400" b="0">
                <a:solidFill>
                  <a:schemeClr val="tx1"/>
                </a:solidFill>
              </a:defRPr>
            </a:lvl1pPr>
            <a:lvl2pPr marL="509588" indent="-165100">
              <a:spcBef>
                <a:spcPts val="400"/>
              </a:spcBef>
              <a:buSzPct val="75000"/>
              <a:buFont typeface="Lucida Sans" panose="020B0602030504020204" pitchFamily="34" charset="0"/>
              <a:buChar char="–"/>
              <a:defRPr sz="1800"/>
            </a:lvl2pPr>
            <a:lvl3pPr marL="795337" indent="-219456">
              <a:spcBef>
                <a:spcPts val="400"/>
              </a:spcBef>
              <a:buSzPct val="100000"/>
              <a:buFont typeface="Arial" panose="020B0604020202020204" pitchFamily="34" charset="0"/>
              <a:buChar char="•"/>
              <a:defRPr sz="1600"/>
            </a:lvl3pPr>
            <a:lvl4pPr marL="914400" indent="-165100">
              <a:spcBef>
                <a:spcPts val="400"/>
              </a:spcBef>
              <a:buSzPct val="100000"/>
              <a:buFont typeface="Lucida Sans" panose="020B0602030504020204" pitchFamily="34" charset="0"/>
              <a:buChar char="–"/>
              <a:defRPr sz="1400"/>
            </a:lvl4pPr>
            <a:lvl5pPr marL="1079500" indent="-165100">
              <a:spcBef>
                <a:spcPts val="400"/>
              </a:spcBef>
              <a:buSzPct val="100000"/>
              <a:buFont typeface="Arial" pitchFamily="34" charset="0"/>
              <a:buChar char="•"/>
              <a:defRPr sz="1400"/>
            </a:lvl5pPr>
          </a:lstStyle>
          <a:p>
            <a:pPr lvl="0"/>
            <a:r>
              <a:rPr lang="en-US" dirty="0"/>
              <a:t>Click to edit Master text styles</a:t>
            </a:r>
          </a:p>
          <a:p>
            <a:pPr lvl="0"/>
            <a:endParaRPr lang="en-US" dirty="0"/>
          </a:p>
        </p:txBody>
      </p:sp>
    </p:spTree>
    <p:extLst>
      <p:ext uri="{BB962C8B-B14F-4D97-AF65-F5344CB8AC3E}">
        <p14:creationId xmlns:p14="http://schemas.microsoft.com/office/powerpoint/2010/main" val="1418358756"/>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280B2-9CB4-4D9B-9EBA-02C016E850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91D7904-9B50-4FDA-B16D-3E0EC617538D}"/>
              </a:ext>
            </a:extLst>
          </p:cNvPr>
          <p:cNvSpPr>
            <a:spLocks noGrp="1"/>
          </p:cNvSpPr>
          <p:nvPr>
            <p:ph type="dt" sz="half" idx="10"/>
          </p:nvPr>
        </p:nvSpPr>
        <p:spPr/>
        <p:txBody>
          <a:bodyPr/>
          <a:lstStyle/>
          <a:p>
            <a:pPr>
              <a:defRPr/>
            </a:pPr>
            <a:endParaRPr lang="en-US" dirty="0"/>
          </a:p>
        </p:txBody>
      </p:sp>
      <p:sp>
        <p:nvSpPr>
          <p:cNvPr id="4" name="Footer Placeholder 3">
            <a:extLst>
              <a:ext uri="{FF2B5EF4-FFF2-40B4-BE49-F238E27FC236}">
                <a16:creationId xmlns:a16="http://schemas.microsoft.com/office/drawing/2014/main" id="{39843823-2A65-4A7D-B318-393B3D5E0E33}"/>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0F40FF44-35D2-4B16-B3DC-7AEBC419321A}"/>
              </a:ext>
            </a:extLst>
          </p:cNvPr>
          <p:cNvSpPr>
            <a:spLocks noGrp="1"/>
          </p:cNvSpPr>
          <p:nvPr>
            <p:ph type="sldNum" sz="quarter" idx="12"/>
          </p:nvPr>
        </p:nvSpPr>
        <p:spPr/>
        <p:txBody>
          <a:bodyPr/>
          <a:lstStyle/>
          <a:p>
            <a:pPr>
              <a:defRPr/>
            </a:pPr>
            <a:fld id="{E5555556-BDE3-4646-BF72-FCA2853FC699}" type="slidenum">
              <a:rPr lang="en-US" altLang="en-US" smtClean="0"/>
              <a:pPr>
                <a:defRPr/>
              </a:pPr>
              <a:t>‹#›</a:t>
            </a:fld>
            <a:endParaRPr lang="en-US" altLang="en-US" dirty="0"/>
          </a:p>
        </p:txBody>
      </p:sp>
      <p:sp>
        <p:nvSpPr>
          <p:cNvPr id="7" name="Content Placeholder 6">
            <a:extLst>
              <a:ext uri="{FF2B5EF4-FFF2-40B4-BE49-F238E27FC236}">
                <a16:creationId xmlns:a16="http://schemas.microsoft.com/office/drawing/2014/main" id="{46C09D90-17F4-4D37-B770-75630C87D730}"/>
              </a:ext>
            </a:extLst>
          </p:cNvPr>
          <p:cNvSpPr>
            <a:spLocks noGrp="1"/>
          </p:cNvSpPr>
          <p:nvPr>
            <p:ph sz="quarter" idx="13"/>
          </p:nvPr>
        </p:nvSpPr>
        <p:spPr>
          <a:xfrm>
            <a:off x="484189" y="1858963"/>
            <a:ext cx="2472372" cy="2636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6">
            <a:extLst>
              <a:ext uri="{FF2B5EF4-FFF2-40B4-BE49-F238E27FC236}">
                <a16:creationId xmlns:a16="http://schemas.microsoft.com/office/drawing/2014/main" id="{CC890E68-54CD-45E7-9D89-F3CE631DAA4F}"/>
              </a:ext>
            </a:extLst>
          </p:cNvPr>
          <p:cNvSpPr>
            <a:spLocks noGrp="1"/>
          </p:cNvSpPr>
          <p:nvPr>
            <p:ph sz="quarter" idx="14"/>
          </p:nvPr>
        </p:nvSpPr>
        <p:spPr>
          <a:xfrm>
            <a:off x="3335814" y="1858962"/>
            <a:ext cx="2472372" cy="2636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6">
            <a:extLst>
              <a:ext uri="{FF2B5EF4-FFF2-40B4-BE49-F238E27FC236}">
                <a16:creationId xmlns:a16="http://schemas.microsoft.com/office/drawing/2014/main" id="{FD69D2F4-848B-4C41-BAB7-FB343B973A8C}"/>
              </a:ext>
            </a:extLst>
          </p:cNvPr>
          <p:cNvSpPr>
            <a:spLocks noGrp="1"/>
          </p:cNvSpPr>
          <p:nvPr>
            <p:ph sz="quarter" idx="15"/>
          </p:nvPr>
        </p:nvSpPr>
        <p:spPr>
          <a:xfrm>
            <a:off x="6187439" y="1858962"/>
            <a:ext cx="2472372" cy="2636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F8BE426D-75C9-403A-87D8-B07813B2B2ED}"/>
              </a:ext>
            </a:extLst>
          </p:cNvPr>
          <p:cNvSpPr txBox="1">
            <a:spLocks/>
          </p:cNvSpPr>
          <p:nvPr userDrawn="1"/>
        </p:nvSpPr>
        <p:spPr bwMode="black">
          <a:xfrm>
            <a:off x="633730" y="111438"/>
            <a:ext cx="8359140" cy="563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ctr" anchorCtr="1" compatLnSpc="1">
            <a:prstTxWarp prst="textNoShape">
              <a:avLst/>
            </a:prstTxWarp>
            <a:spAutoFit/>
          </a:bodyPr>
          <a:lstStyle>
            <a:lvl1pPr algn="l" rtl="0" eaLnBrk="0" fontAlgn="base" hangingPunct="0">
              <a:lnSpc>
                <a:spcPct val="90000"/>
              </a:lnSpc>
              <a:spcBef>
                <a:spcPct val="0"/>
              </a:spcBef>
              <a:spcAft>
                <a:spcPct val="0"/>
              </a:spcAft>
              <a:defRPr sz="3400" b="1" i="0" u="none">
                <a:solidFill>
                  <a:schemeClr val="bg1"/>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a:lstStyle>
          <a:p>
            <a:r>
              <a:rPr lang="en-US" kern="0" dirty="0"/>
              <a:t>Title</a:t>
            </a:r>
          </a:p>
        </p:txBody>
      </p:sp>
    </p:spTree>
    <p:extLst>
      <p:ext uri="{BB962C8B-B14F-4D97-AF65-F5344CB8AC3E}">
        <p14:creationId xmlns:p14="http://schemas.microsoft.com/office/powerpoint/2010/main" val="3500362059"/>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19"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937563982"/>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3170975324"/>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61703592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99072" y="962012"/>
            <a:ext cx="4111430" cy="830997"/>
          </a:xfrm>
        </p:spPr>
        <p:txBody>
          <a:bodyPr anchorCtr="0"/>
          <a:lstStyle>
            <a:lvl1pPr marL="174625" indent="-174625">
              <a:lnSpc>
                <a:spcPct val="100000"/>
              </a:lnSpc>
              <a:spcBef>
                <a:spcPts val="0"/>
              </a:spcBef>
              <a:spcAft>
                <a:spcPts val="600"/>
              </a:spcAft>
              <a:buSzPct val="125000"/>
              <a:buFont typeface="Arial" pitchFamily="34" charset="0"/>
              <a:buChar char="•"/>
              <a:defRPr lang="en-US" sz="2400" b="0" dirty="0" smtClean="0">
                <a:solidFill>
                  <a:schemeClr val="tx1"/>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3"/>
          <p:cNvSpPr>
            <a:spLocks noGrp="1"/>
          </p:cNvSpPr>
          <p:nvPr>
            <p:ph sz="half" idx="2" hasCustomPrompt="1"/>
          </p:nvPr>
        </p:nvSpPr>
        <p:spPr>
          <a:xfrm>
            <a:off x="4581134" y="949931"/>
            <a:ext cx="4111429" cy="830997"/>
          </a:xfrm>
        </p:spPr>
        <p:txBody>
          <a:bodyPr anchorCtr="0"/>
          <a:lstStyle>
            <a:lvl1pPr marL="0" indent="174625">
              <a:lnSpc>
                <a:spcPct val="100000"/>
              </a:lnSpc>
              <a:spcBef>
                <a:spcPts val="0"/>
              </a:spcBef>
              <a:spcAft>
                <a:spcPts val="600"/>
              </a:spcAft>
              <a:buSzPct val="125000"/>
              <a:buFont typeface="Arial" pitchFamily="34" charset="0"/>
              <a:buChar char="•"/>
              <a:defRPr lang="en-US" sz="2400" b="0" dirty="0" smtClean="0">
                <a:solidFill>
                  <a:schemeClr val="tx1"/>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a:t>Click to edit Master text styles</a:t>
            </a:r>
          </a:p>
        </p:txBody>
      </p:sp>
      <p:sp>
        <p:nvSpPr>
          <p:cNvPr id="6" name="Date Placeholder 10"/>
          <p:cNvSpPr>
            <a:spLocks noGrp="1" noChangeArrowheads="1"/>
          </p:cNvSpPr>
          <p:nvPr>
            <p:ph type="dt" sz="half" idx="10"/>
          </p:nvPr>
        </p:nvSpPr>
        <p:spPr/>
        <p:txBody>
          <a:bodyPr/>
          <a:lstStyle>
            <a:lvl1pPr>
              <a:defRPr/>
            </a:lvl1pPr>
          </a:lstStyle>
          <a:p>
            <a:pPr>
              <a:defRPr/>
            </a:pPr>
            <a:endParaRPr lang="en-US" dirty="0"/>
          </a:p>
        </p:txBody>
      </p:sp>
      <p:sp>
        <p:nvSpPr>
          <p:cNvPr id="7" name="Footer Placeholder 11"/>
          <p:cNvSpPr>
            <a:spLocks noGrp="1" noChangeArrowheads="1"/>
          </p:cNvSpPr>
          <p:nvPr>
            <p:ph type="ftr" sz="quarter" idx="11"/>
          </p:nvPr>
        </p:nvSpPr>
        <p:spPr/>
        <p:txBody>
          <a:bodyPr/>
          <a:lstStyle>
            <a:lvl1pPr>
              <a:defRPr/>
            </a:lvl1pPr>
          </a:lstStyle>
          <a:p>
            <a:pPr>
              <a:defRPr/>
            </a:pPr>
            <a:endParaRPr lang="en-US" dirty="0"/>
          </a:p>
        </p:txBody>
      </p:sp>
      <p:sp>
        <p:nvSpPr>
          <p:cNvPr id="8" name="Slide Number Placeholder 12"/>
          <p:cNvSpPr>
            <a:spLocks noGrp="1" noChangeArrowheads="1"/>
          </p:cNvSpPr>
          <p:nvPr>
            <p:ph type="sldNum" sz="quarter" idx="12"/>
          </p:nvPr>
        </p:nvSpPr>
        <p:spPr/>
        <p:txBody>
          <a:bodyPr/>
          <a:lstStyle>
            <a:lvl1pPr>
              <a:defRPr/>
            </a:lvl1pPr>
          </a:lstStyle>
          <a:p>
            <a:pPr>
              <a:defRPr/>
            </a:pPr>
            <a:fld id="{89257F5C-915B-4D2F-88D6-903A09FD0A85}" type="slidenum">
              <a:rPr lang="en-US" altLang="en-US"/>
              <a:pPr>
                <a:defRPr/>
              </a:pPr>
              <a:t>‹#›</a:t>
            </a:fld>
            <a:endParaRPr lang="en-US" altLang="en-US" dirty="0"/>
          </a:p>
        </p:txBody>
      </p:sp>
      <p:sp>
        <p:nvSpPr>
          <p:cNvPr id="9"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Tree>
    <p:extLst>
      <p:ext uri="{BB962C8B-B14F-4D97-AF65-F5344CB8AC3E}">
        <p14:creationId xmlns:p14="http://schemas.microsoft.com/office/powerpoint/2010/main" val="3422601174"/>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4240044740"/>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1335514430"/>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2383327943"/>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48DEC-7677-4C7D-B858-3B75BBAB2301}"/>
              </a:ext>
            </a:extLst>
          </p:cNvPr>
          <p:cNvSpPr>
            <a:spLocks noGrp="1"/>
          </p:cNvSpPr>
          <p:nvPr>
            <p:ph type="title"/>
          </p:nvPr>
        </p:nvSpPr>
        <p:spPr>
          <a:xfrm>
            <a:off x="241300" y="114632"/>
            <a:ext cx="9144000" cy="563231"/>
          </a:xfrm>
        </p:spPr>
        <p:txBody>
          <a:bodyPr/>
          <a:lstStyle>
            <a:lvl1pPr>
              <a:defRPr lang="en-US" sz="3400" b="1" i="0" u="none" kern="0" dirty="0">
                <a:solidFill>
                  <a:schemeClr val="bg1"/>
                </a:solidFill>
                <a:latin typeface="Lucida Sans" pitchFamily="34" charset="0"/>
                <a:ea typeface="+mj-ea"/>
                <a:cs typeface="+mj-cs"/>
              </a:defRPr>
            </a:lvl1pPr>
          </a:lstStyle>
          <a:p>
            <a:r>
              <a:rPr lang="en-US" dirty="0"/>
              <a:t>Click to edit Master title style</a:t>
            </a:r>
          </a:p>
        </p:txBody>
      </p:sp>
      <p:sp>
        <p:nvSpPr>
          <p:cNvPr id="3" name="Date Placeholder 2">
            <a:extLst>
              <a:ext uri="{FF2B5EF4-FFF2-40B4-BE49-F238E27FC236}">
                <a16:creationId xmlns:a16="http://schemas.microsoft.com/office/drawing/2014/main" id="{0DDFD6B5-95F1-40BA-8829-9E6578E5232E}"/>
              </a:ext>
            </a:extLst>
          </p:cNvPr>
          <p:cNvSpPr>
            <a:spLocks noGrp="1"/>
          </p:cNvSpPr>
          <p:nvPr>
            <p:ph type="dt" sz="half" idx="10"/>
          </p:nvPr>
        </p:nvSpPr>
        <p:spPr/>
        <p:txBody>
          <a:bodyPr/>
          <a:lstStyle/>
          <a:p>
            <a:pPr>
              <a:defRPr/>
            </a:pPr>
            <a:endParaRPr lang="en-US" dirty="0"/>
          </a:p>
        </p:txBody>
      </p:sp>
      <p:sp>
        <p:nvSpPr>
          <p:cNvPr id="4" name="Footer Placeholder 3">
            <a:extLst>
              <a:ext uri="{FF2B5EF4-FFF2-40B4-BE49-F238E27FC236}">
                <a16:creationId xmlns:a16="http://schemas.microsoft.com/office/drawing/2014/main" id="{556DEAC4-24F5-44BA-96A2-BAB6F6ED4E20}"/>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20217A30-BEF9-437B-BBF3-08FFC39FEE23}"/>
              </a:ext>
            </a:extLst>
          </p:cNvPr>
          <p:cNvSpPr>
            <a:spLocks noGrp="1"/>
          </p:cNvSpPr>
          <p:nvPr>
            <p:ph type="sldNum" sz="quarter" idx="12"/>
          </p:nvPr>
        </p:nvSpPr>
        <p:spPr/>
        <p:txBody>
          <a:bodyPr/>
          <a:lstStyle/>
          <a:p>
            <a:pPr>
              <a:defRPr/>
            </a:pPr>
            <a:fld id="{E5555556-BDE3-4646-BF72-FCA2853FC699}" type="slidenum">
              <a:rPr lang="en-US" altLang="en-US" smtClean="0"/>
              <a:pPr>
                <a:defRPr/>
              </a:pPr>
              <a:t>‹#›</a:t>
            </a:fld>
            <a:endParaRPr lang="en-US" altLang="en-US" dirty="0"/>
          </a:p>
        </p:txBody>
      </p:sp>
      <p:sp>
        <p:nvSpPr>
          <p:cNvPr id="7" name="Table Placeholder 6">
            <a:extLst>
              <a:ext uri="{FF2B5EF4-FFF2-40B4-BE49-F238E27FC236}">
                <a16:creationId xmlns:a16="http://schemas.microsoft.com/office/drawing/2014/main" id="{755C62EE-800B-4663-86F9-C5C210CBE4FC}"/>
              </a:ext>
            </a:extLst>
          </p:cNvPr>
          <p:cNvSpPr>
            <a:spLocks noGrp="1"/>
          </p:cNvSpPr>
          <p:nvPr>
            <p:ph type="tbl" sz="quarter" idx="13"/>
          </p:nvPr>
        </p:nvSpPr>
        <p:spPr>
          <a:xfrm>
            <a:off x="1414462" y="1058611"/>
            <a:ext cx="6797675" cy="2590800"/>
          </a:xfrm>
        </p:spPr>
        <p:txBody>
          <a:bodyPr/>
          <a:lstStyle/>
          <a:p>
            <a:endParaRPr lang="en-US" dirty="0"/>
          </a:p>
        </p:txBody>
      </p:sp>
    </p:spTree>
    <p:extLst>
      <p:ext uri="{BB962C8B-B14F-4D97-AF65-F5344CB8AC3E}">
        <p14:creationId xmlns:p14="http://schemas.microsoft.com/office/powerpoint/2010/main" val="282275903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1479" y="949917"/>
            <a:ext cx="4091459" cy="656590"/>
          </a:xfrm>
        </p:spPr>
        <p:txBody>
          <a:bodyPr anchor="b"/>
          <a:lstStyle>
            <a:lvl1pPr marL="0" indent="0">
              <a:buNone/>
              <a:defRPr sz="2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hasCustomPrompt="1"/>
          </p:nvPr>
        </p:nvSpPr>
        <p:spPr>
          <a:xfrm>
            <a:off x="409436" y="1813708"/>
            <a:ext cx="4091458" cy="656590"/>
          </a:xfrm>
        </p:spPr>
        <p:txBody>
          <a:bodyPr anchorCtr="0"/>
          <a:lstStyle>
            <a:lvl1pPr marL="114300" indent="-114300">
              <a:defRPr lang="en-US" sz="2400" b="0" dirty="0" smtClean="0">
                <a:solidFill>
                  <a:schemeClr val="tx1"/>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a:t>Click to edit Master text styles</a:t>
            </a:r>
          </a:p>
        </p:txBody>
      </p:sp>
      <p:sp>
        <p:nvSpPr>
          <p:cNvPr id="5" name="Text Placeholder 4"/>
          <p:cNvSpPr>
            <a:spLocks noGrp="1"/>
          </p:cNvSpPr>
          <p:nvPr>
            <p:ph type="body" sz="quarter" idx="3"/>
          </p:nvPr>
        </p:nvSpPr>
        <p:spPr>
          <a:xfrm>
            <a:off x="4660873" y="951422"/>
            <a:ext cx="4091459" cy="656590"/>
          </a:xfrm>
        </p:spPr>
        <p:txBody>
          <a:bodyPr anchor="b"/>
          <a:lstStyle>
            <a:lvl1pPr marL="0" indent="0">
              <a:buNone/>
              <a:defRPr sz="2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hasCustomPrompt="1"/>
          </p:nvPr>
        </p:nvSpPr>
        <p:spPr>
          <a:xfrm>
            <a:off x="4660872" y="1804475"/>
            <a:ext cx="4091459" cy="656590"/>
          </a:xfrm>
        </p:spPr>
        <p:txBody>
          <a:bodyPr anchorCtr="0"/>
          <a:lstStyle>
            <a:lvl1pPr marL="114300" indent="-114300">
              <a:defRPr lang="en-US" sz="2400" b="0" dirty="0" smtClean="0">
                <a:solidFill>
                  <a:schemeClr val="tx1"/>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a:t>Click to edit Master text styles</a:t>
            </a:r>
          </a:p>
        </p:txBody>
      </p:sp>
      <p:sp>
        <p:nvSpPr>
          <p:cNvPr id="7"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userDrawn="1">
            <p:ph type="sldNum" sz="quarter" idx="12"/>
          </p:nvPr>
        </p:nvSpPr>
        <p:spPr>
          <a:ln/>
        </p:spPr>
        <p:txBody>
          <a:bodyPr/>
          <a:lstStyle>
            <a:lvl1pPr>
              <a:defRPr/>
            </a:lvl1pPr>
          </a:lstStyle>
          <a:p>
            <a:pPr>
              <a:defRPr/>
            </a:pPr>
            <a:fld id="{19925F8F-F23C-4E4D-8D65-67FE2F16F652}" type="slidenum">
              <a:rPr lang="en-US" altLang="en-US"/>
              <a:pPr>
                <a:defRPr/>
              </a:pPr>
              <a:t>‹#›</a:t>
            </a:fld>
            <a:endParaRPr lang="en-US" altLang="en-US" dirty="0"/>
          </a:p>
        </p:txBody>
      </p:sp>
      <p:sp>
        <p:nvSpPr>
          <p:cNvPr id="10"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Tree>
    <p:extLst>
      <p:ext uri="{BB962C8B-B14F-4D97-AF65-F5344CB8AC3E}">
        <p14:creationId xmlns:p14="http://schemas.microsoft.com/office/powerpoint/2010/main" val="28286146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image" Target="../media/image1.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theme" Target="../theme/theme2.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21" Type="http://schemas.openxmlformats.org/officeDocument/2006/relationships/theme" Target="../theme/theme4.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61.xml"/><Relationship Id="rId2" Type="http://schemas.openxmlformats.org/officeDocument/2006/relationships/slideLayout" Target="../slideLayouts/slideLayout60.xml"/><Relationship Id="rId1" Type="http://schemas.openxmlformats.org/officeDocument/2006/relationships/slideLayout" Target="../slideLayouts/slideLayout59.xml"/><Relationship Id="rId5" Type="http://schemas.openxmlformats.org/officeDocument/2006/relationships/image" Target="../media/image1.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slideLayout" Target="../slideLayouts/slideLayout79.xml"/><Relationship Id="rId3" Type="http://schemas.openxmlformats.org/officeDocument/2006/relationships/slideLayout" Target="../slideLayouts/slideLayout64.xml"/><Relationship Id="rId21" Type="http://schemas.openxmlformats.org/officeDocument/2006/relationships/slideLayout" Target="../slideLayouts/slideLayout82.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slideLayout" Target="../slideLayouts/slideLayout81.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24" Type="http://schemas.openxmlformats.org/officeDocument/2006/relationships/image" Target="../media/image1.png"/><Relationship Id="rId5" Type="http://schemas.openxmlformats.org/officeDocument/2006/relationships/slideLayout" Target="../slideLayouts/slideLayout66.xml"/><Relationship Id="rId15" Type="http://schemas.openxmlformats.org/officeDocument/2006/relationships/slideLayout" Target="../slideLayouts/slideLayout76.xml"/><Relationship Id="rId23" Type="http://schemas.openxmlformats.org/officeDocument/2006/relationships/theme" Target="../theme/theme6.xml"/><Relationship Id="rId10" Type="http://schemas.openxmlformats.org/officeDocument/2006/relationships/slideLayout" Target="../slideLayouts/slideLayout71.xml"/><Relationship Id="rId19" Type="http://schemas.openxmlformats.org/officeDocument/2006/relationships/slideLayout" Target="../slideLayouts/slideLayout80.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 Id="rId22"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 name="Rectangle 29"/>
          <p:cNvSpPr/>
          <p:nvPr userDrawn="1"/>
        </p:nvSpPr>
        <p:spPr bwMode="gray">
          <a:xfrm flipH="1">
            <a:off x="0" y="0"/>
            <a:ext cx="9144000" cy="7286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1027" name="Picture 5"/>
          <p:cNvPicPr>
            <a:picLocks noChangeAspect="1"/>
          </p:cNvPicPr>
          <p:nvPr userDrawn="1"/>
        </p:nvPicPr>
        <p:blipFill>
          <a:blip r:embed="rId23">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3"/>
          <p:cNvSpPr>
            <a:spLocks noGrp="1" noChangeArrowheads="1"/>
          </p:cNvSpPr>
          <p:nvPr>
            <p:ph type="body" idx="1"/>
          </p:nvPr>
        </p:nvSpPr>
        <p:spPr bwMode="black">
          <a:xfrm>
            <a:off x="798513" y="1724025"/>
            <a:ext cx="7546975"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Rectangle 2"/>
          <p:cNvSpPr>
            <a:spLocks noGrp="1" noChangeArrowheads="1"/>
          </p:cNvSpPr>
          <p:nvPr>
            <p:ph type="title"/>
          </p:nvPr>
        </p:nvSpPr>
        <p:spPr bwMode="black">
          <a:xfrm>
            <a:off x="0" y="1166813"/>
            <a:ext cx="91440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p>
            <a:pPr lvl="0"/>
            <a:r>
              <a:rPr lang="en-US" altLang="en-US" dirty="0"/>
              <a:t>Click to edit Master title style</a:t>
            </a:r>
          </a:p>
        </p:txBody>
      </p:sp>
      <p:sp>
        <p:nvSpPr>
          <p:cNvPr id="3" name="Rectangle 4"/>
          <p:cNvSpPr>
            <a:spLocks noGrp="1" noChangeArrowheads="1"/>
          </p:cNvSpPr>
          <p:nvPr userDrawn="1">
            <p:ph type="dt" sz="half" idx="2"/>
          </p:nvPr>
        </p:nvSpPr>
        <p:spPr bwMode="black">
          <a:xfrm>
            <a:off x="484188" y="4765567"/>
            <a:ext cx="1252537"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a:solidFill>
                  <a:schemeClr val="bg2"/>
                </a:solidFill>
                <a:latin typeface="Arial" charset="0"/>
              </a:defRPr>
            </a:lvl1pPr>
          </a:lstStyle>
          <a:p>
            <a:pPr>
              <a:defRPr/>
            </a:pPr>
            <a:endParaRPr lang="en-US" dirty="0"/>
          </a:p>
        </p:txBody>
      </p:sp>
      <p:sp>
        <p:nvSpPr>
          <p:cNvPr id="4" name="Rectangle 5"/>
          <p:cNvSpPr>
            <a:spLocks noGrp="1" noChangeArrowheads="1"/>
          </p:cNvSpPr>
          <p:nvPr userDrawn="1">
            <p:ph type="ftr" sz="quarter" idx="3"/>
          </p:nvPr>
        </p:nvSpPr>
        <p:spPr bwMode="black">
          <a:xfrm>
            <a:off x="1736725" y="4765567"/>
            <a:ext cx="6153150"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solidFill>
                  <a:schemeClr val="bg2"/>
                </a:solidFill>
                <a:latin typeface="Arial" charset="0"/>
              </a:defRPr>
            </a:lvl1pPr>
          </a:lstStyle>
          <a:p>
            <a:pPr>
              <a:defRPr/>
            </a:pPr>
            <a:endParaRPr lang="en-US" dirty="0"/>
          </a:p>
        </p:txBody>
      </p:sp>
      <p:sp>
        <p:nvSpPr>
          <p:cNvPr id="2" name="Rectangle 6"/>
          <p:cNvSpPr>
            <a:spLocks noGrp="1" noChangeArrowheads="1"/>
          </p:cNvSpPr>
          <p:nvPr userDrawn="1">
            <p:ph type="sldNum" sz="quarter" idx="4"/>
          </p:nvPr>
        </p:nvSpPr>
        <p:spPr bwMode="black">
          <a:xfrm>
            <a:off x="7899400" y="4765567"/>
            <a:ext cx="1244600"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a:solidFill>
                  <a:schemeClr val="bg2"/>
                </a:solidFill>
              </a:defRPr>
            </a:lvl1pPr>
          </a:lstStyle>
          <a:p>
            <a:pPr>
              <a:defRPr/>
            </a:pPr>
            <a:fld id="{E5555556-BDE3-4646-BF72-FCA2853FC699}" type="slidenum">
              <a:rPr lang="en-US" altLang="en-US"/>
              <a:pPr>
                <a:defRPr/>
              </a:pPr>
              <a:t>‹#›</a:t>
            </a:fld>
            <a:endParaRPr lang="en-US" altLang="en-US" dirty="0"/>
          </a:p>
        </p:txBody>
      </p:sp>
      <p:cxnSp>
        <p:nvCxnSpPr>
          <p:cNvPr id="15" name="Straight Connector 14"/>
          <p:cNvCxnSpPr/>
          <p:nvPr userDrawn="1"/>
        </p:nvCxnSpPr>
        <p:spPr>
          <a:xfrm>
            <a:off x="0" y="728663"/>
            <a:ext cx="9144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334" r:id="rId1"/>
    <p:sldLayoutId id="2147484329" r:id="rId2"/>
    <p:sldLayoutId id="2147484333" r:id="rId3"/>
    <p:sldLayoutId id="2147484232" r:id="rId4"/>
    <p:sldLayoutId id="2147484354" r:id="rId5"/>
    <p:sldLayoutId id="2147484353" r:id="rId6"/>
    <p:sldLayoutId id="2147484352" r:id="rId7"/>
    <p:sldLayoutId id="2147484239" r:id="rId8"/>
    <p:sldLayoutId id="2147484234" r:id="rId9"/>
    <p:sldLayoutId id="2147484235" r:id="rId10"/>
    <p:sldLayoutId id="2147484236" r:id="rId11"/>
    <p:sldLayoutId id="2147484237" r:id="rId12"/>
    <p:sldLayoutId id="2147484273" r:id="rId13"/>
    <p:sldLayoutId id="2147484280" r:id="rId14"/>
    <p:sldLayoutId id="2147484330" r:id="rId15"/>
    <p:sldLayoutId id="2147484282" r:id="rId16"/>
    <p:sldLayoutId id="2147484284" r:id="rId17"/>
    <p:sldLayoutId id="2147484332" r:id="rId18"/>
    <p:sldLayoutId id="2147484286" r:id="rId19"/>
    <p:sldLayoutId id="2147484355" r:id="rId20"/>
    <p:sldLayoutId id="2147484406" r:id="rId21"/>
  </p:sldLayoutIdLst>
  <p:transition/>
  <p:txStyles>
    <p:titleStyle>
      <a:lvl1pPr algn="l" rtl="0" eaLnBrk="0" fontAlgn="base" hangingPunct="0">
        <a:lnSpc>
          <a:spcPct val="90000"/>
        </a:lnSpc>
        <a:spcBef>
          <a:spcPct val="0"/>
        </a:spcBef>
        <a:spcAft>
          <a:spcPct val="0"/>
        </a:spcAft>
        <a:defRPr sz="2400" b="1">
          <a:solidFill>
            <a:schemeClr val="tx1"/>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algn="l" rtl="0" eaLnBrk="0" fontAlgn="base" hangingPunct="0">
        <a:lnSpc>
          <a:spcPts val="2200"/>
        </a:lnSpc>
        <a:spcBef>
          <a:spcPct val="25000"/>
        </a:spcBef>
        <a:spcAft>
          <a:spcPct val="0"/>
        </a:spcAft>
        <a:buClr>
          <a:srgbClr val="C60C30"/>
        </a:buClr>
        <a:buSzPct val="100000"/>
        <a:buFont typeface="Arial" panose="020B0604020202020204" pitchFamily="34" charset="0"/>
        <a:buChar char="•"/>
        <a:defRPr lang="en-US" sz="2000" dirty="0">
          <a:solidFill>
            <a:schemeClr val="tx1"/>
          </a:solidFill>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Lucida Sans" panose="020B0602040502020204" pitchFamily="34" charset="0"/>
        <a:buChar char="–"/>
        <a:defRPr lang="en-US" sz="2000" dirty="0">
          <a:solidFill>
            <a:schemeClr val="tx1"/>
          </a:solidFill>
          <a:latin typeface="Lucida Sans" pitchFamily="34" charset="0"/>
          <a:ea typeface="+mn-ea"/>
          <a:cs typeface="+mn-cs"/>
        </a:defRPr>
      </a:lvl2pPr>
      <a:lvl3pPr marL="509588"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dirty="0">
          <a:solidFill>
            <a:schemeClr val="tx1"/>
          </a:solidFill>
          <a:latin typeface="Lucida Sans" pitchFamily="34" charset="0"/>
          <a:ea typeface="+mn-ea"/>
          <a:cs typeface="+mn-cs"/>
        </a:defRPr>
      </a:lvl3pPr>
      <a:lvl4pPr marL="688975" indent="-179388" algn="l" rtl="0" eaLnBrk="0" fontAlgn="base" hangingPunct="0">
        <a:lnSpc>
          <a:spcPct val="95000"/>
        </a:lnSpc>
        <a:spcBef>
          <a:spcPct val="10000"/>
        </a:spcBef>
        <a:spcAft>
          <a:spcPct val="0"/>
        </a:spcAft>
        <a:buClr>
          <a:srgbClr val="C60C30"/>
        </a:buClr>
        <a:buSzPct val="100000"/>
        <a:buFont typeface="Lucida Sans" panose="020B0602040502020204" pitchFamily="34" charset="0"/>
        <a:buChar char="–"/>
        <a:defRPr lang="en-US" sz="1600" dirty="0">
          <a:solidFill>
            <a:schemeClr val="tx1"/>
          </a:solidFill>
          <a:latin typeface="Lucida Sans" pitchFamily="34" charset="0"/>
          <a:ea typeface="+mn-ea"/>
          <a:cs typeface="+mn-cs"/>
        </a:defRPr>
      </a:lvl4pPr>
      <a:lvl5pPr marL="854075"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sz="1400" dirty="0">
          <a:solidFill>
            <a:schemeClr val="tx1"/>
          </a:solidFill>
          <a:latin typeface="Lucida Sans" pitchFamily="34" charset="0"/>
          <a:ea typeface="+mn-ea"/>
          <a:cs typeface="+mn-cs"/>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 name="Rectangle 29"/>
          <p:cNvSpPr/>
          <p:nvPr userDrawn="1"/>
        </p:nvSpPr>
        <p:spPr bwMode="gray">
          <a:xfrm flipH="1">
            <a:off x="0" y="0"/>
            <a:ext cx="9144000" cy="7286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1027" name="Picture 5"/>
          <p:cNvPicPr>
            <a:picLocks noChangeAspect="1"/>
          </p:cNvPicPr>
          <p:nvPr userDrawn="1"/>
        </p:nvPicPr>
        <p:blipFill>
          <a:blip r:embed="rId18">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3"/>
          <p:cNvSpPr>
            <a:spLocks noGrp="1" noChangeArrowheads="1"/>
          </p:cNvSpPr>
          <p:nvPr>
            <p:ph type="body" idx="1"/>
          </p:nvPr>
        </p:nvSpPr>
        <p:spPr bwMode="black">
          <a:xfrm>
            <a:off x="798513" y="1724025"/>
            <a:ext cx="7546975"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Rectangle 2"/>
          <p:cNvSpPr>
            <a:spLocks noGrp="1" noChangeArrowheads="1"/>
          </p:cNvSpPr>
          <p:nvPr>
            <p:ph type="title"/>
          </p:nvPr>
        </p:nvSpPr>
        <p:spPr bwMode="black">
          <a:xfrm>
            <a:off x="0" y="1166813"/>
            <a:ext cx="91440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p>
            <a:pPr lvl="0"/>
            <a:r>
              <a:rPr lang="en-US" altLang="en-US" dirty="0"/>
              <a:t>Click to edit Master title style</a:t>
            </a:r>
          </a:p>
        </p:txBody>
      </p:sp>
      <p:sp>
        <p:nvSpPr>
          <p:cNvPr id="3" name="Rectangle 4"/>
          <p:cNvSpPr>
            <a:spLocks noGrp="1" noChangeArrowheads="1"/>
          </p:cNvSpPr>
          <p:nvPr userDrawn="1">
            <p:ph type="dt" sz="half" idx="2"/>
          </p:nvPr>
        </p:nvSpPr>
        <p:spPr bwMode="black">
          <a:xfrm>
            <a:off x="484188" y="4765567"/>
            <a:ext cx="1252537"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a:solidFill>
                  <a:schemeClr val="bg2"/>
                </a:solidFill>
                <a:latin typeface="Arial" charset="0"/>
              </a:defRPr>
            </a:lvl1pPr>
          </a:lstStyle>
          <a:p>
            <a:pPr>
              <a:defRPr/>
            </a:pPr>
            <a:endParaRPr lang="en-US" dirty="0"/>
          </a:p>
        </p:txBody>
      </p:sp>
      <p:sp>
        <p:nvSpPr>
          <p:cNvPr id="4" name="Rectangle 5"/>
          <p:cNvSpPr>
            <a:spLocks noGrp="1" noChangeArrowheads="1"/>
          </p:cNvSpPr>
          <p:nvPr userDrawn="1">
            <p:ph type="ftr" sz="quarter" idx="3"/>
          </p:nvPr>
        </p:nvSpPr>
        <p:spPr bwMode="black">
          <a:xfrm>
            <a:off x="1736725" y="4765567"/>
            <a:ext cx="6153150"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solidFill>
                  <a:schemeClr val="bg2"/>
                </a:solidFill>
                <a:latin typeface="Arial" charset="0"/>
              </a:defRPr>
            </a:lvl1pPr>
          </a:lstStyle>
          <a:p>
            <a:pPr>
              <a:defRPr/>
            </a:pPr>
            <a:endParaRPr lang="en-US" dirty="0"/>
          </a:p>
        </p:txBody>
      </p:sp>
      <p:sp>
        <p:nvSpPr>
          <p:cNvPr id="2" name="Rectangle 6"/>
          <p:cNvSpPr>
            <a:spLocks noGrp="1" noChangeArrowheads="1"/>
          </p:cNvSpPr>
          <p:nvPr userDrawn="1">
            <p:ph type="sldNum" sz="quarter" idx="4"/>
          </p:nvPr>
        </p:nvSpPr>
        <p:spPr bwMode="black">
          <a:xfrm>
            <a:off x="7899400" y="4765567"/>
            <a:ext cx="1244600"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a:solidFill>
                  <a:schemeClr val="bg2"/>
                </a:solidFill>
              </a:defRPr>
            </a:lvl1pPr>
          </a:lstStyle>
          <a:p>
            <a:pPr>
              <a:defRPr/>
            </a:pPr>
            <a:fld id="{E5555556-BDE3-4646-BF72-FCA2853FC699}" type="slidenum">
              <a:rPr lang="en-US" altLang="en-US"/>
              <a:pPr>
                <a:defRPr/>
              </a:pPr>
              <a:t>‹#›</a:t>
            </a:fld>
            <a:endParaRPr lang="en-US" altLang="en-US" dirty="0"/>
          </a:p>
        </p:txBody>
      </p:sp>
      <p:cxnSp>
        <p:nvCxnSpPr>
          <p:cNvPr id="15" name="Straight Connector 14"/>
          <p:cNvCxnSpPr/>
          <p:nvPr userDrawn="1"/>
        </p:nvCxnSpPr>
        <p:spPr>
          <a:xfrm>
            <a:off x="0" y="728663"/>
            <a:ext cx="9144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7012302"/>
      </p:ext>
    </p:extLst>
  </p:cSld>
  <p:clrMap bg1="lt1" tx1="dk1" bg2="lt2" tx2="dk2" accent1="accent1" accent2="accent2" accent3="accent3" accent4="accent4" accent5="accent5" accent6="accent6" hlink="hlink" folHlink="folHlink"/>
  <p:sldLayoutIdLst>
    <p:sldLayoutId id="2147484336" r:id="rId1"/>
    <p:sldLayoutId id="2147484337" r:id="rId2"/>
    <p:sldLayoutId id="2147484338" r:id="rId3"/>
    <p:sldLayoutId id="2147484339" r:id="rId4"/>
    <p:sldLayoutId id="2147484340" r:id="rId5"/>
    <p:sldLayoutId id="2147484341" r:id="rId6"/>
    <p:sldLayoutId id="2147484342" r:id="rId7"/>
    <p:sldLayoutId id="2147484343" r:id="rId8"/>
    <p:sldLayoutId id="2147484344" r:id="rId9"/>
    <p:sldLayoutId id="2147484345" r:id="rId10"/>
    <p:sldLayoutId id="2147484346" r:id="rId11"/>
    <p:sldLayoutId id="2147484347" r:id="rId12"/>
    <p:sldLayoutId id="2147484348" r:id="rId13"/>
    <p:sldLayoutId id="2147484349" r:id="rId14"/>
    <p:sldLayoutId id="2147484350" r:id="rId15"/>
    <p:sldLayoutId id="2147484351" r:id="rId16"/>
  </p:sldLayoutIdLst>
  <p:transition/>
  <p:txStyles>
    <p:titleStyle>
      <a:lvl1pPr algn="l" rtl="0" eaLnBrk="0" fontAlgn="base" hangingPunct="0">
        <a:lnSpc>
          <a:spcPct val="90000"/>
        </a:lnSpc>
        <a:spcBef>
          <a:spcPct val="0"/>
        </a:spcBef>
        <a:spcAft>
          <a:spcPct val="0"/>
        </a:spcAft>
        <a:defRPr sz="2400" b="1">
          <a:solidFill>
            <a:schemeClr val="tx1"/>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algn="l" rtl="0" eaLnBrk="0" fontAlgn="base" hangingPunct="0">
        <a:lnSpc>
          <a:spcPts val="2200"/>
        </a:lnSpc>
        <a:spcBef>
          <a:spcPct val="25000"/>
        </a:spcBef>
        <a:spcAft>
          <a:spcPct val="0"/>
        </a:spcAft>
        <a:buClr>
          <a:srgbClr val="C60C30"/>
        </a:buClr>
        <a:buSzPct val="100000"/>
        <a:buFont typeface="Arial" panose="020B0604020202020204" pitchFamily="34" charset="0"/>
        <a:buChar char="•"/>
        <a:defRPr lang="en-US" sz="2000" dirty="0">
          <a:solidFill>
            <a:schemeClr val="tx1"/>
          </a:solidFill>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Lucida Sans" panose="020B0602040502020204" pitchFamily="34" charset="0"/>
        <a:buChar char="–"/>
        <a:defRPr lang="en-US" sz="2000" dirty="0">
          <a:solidFill>
            <a:schemeClr val="tx1"/>
          </a:solidFill>
          <a:latin typeface="Lucida Sans" pitchFamily="34" charset="0"/>
          <a:ea typeface="+mn-ea"/>
          <a:cs typeface="+mn-cs"/>
        </a:defRPr>
      </a:lvl2pPr>
      <a:lvl3pPr marL="509588"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dirty="0">
          <a:solidFill>
            <a:schemeClr val="tx1"/>
          </a:solidFill>
          <a:latin typeface="Lucida Sans" pitchFamily="34" charset="0"/>
          <a:ea typeface="+mn-ea"/>
          <a:cs typeface="+mn-cs"/>
        </a:defRPr>
      </a:lvl3pPr>
      <a:lvl4pPr marL="688975" indent="-179388" algn="l" rtl="0" eaLnBrk="0" fontAlgn="base" hangingPunct="0">
        <a:lnSpc>
          <a:spcPct val="95000"/>
        </a:lnSpc>
        <a:spcBef>
          <a:spcPct val="10000"/>
        </a:spcBef>
        <a:spcAft>
          <a:spcPct val="0"/>
        </a:spcAft>
        <a:buClr>
          <a:srgbClr val="C60C30"/>
        </a:buClr>
        <a:buSzPct val="100000"/>
        <a:buFont typeface="Lucida Sans" panose="020B0602040502020204" pitchFamily="34" charset="0"/>
        <a:buChar char="–"/>
        <a:defRPr lang="en-US" sz="1600" dirty="0">
          <a:solidFill>
            <a:schemeClr val="tx1"/>
          </a:solidFill>
          <a:latin typeface="Lucida Sans" pitchFamily="34" charset="0"/>
          <a:ea typeface="+mn-ea"/>
          <a:cs typeface="+mn-cs"/>
        </a:defRPr>
      </a:lvl4pPr>
      <a:lvl5pPr marL="854075"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sz="1400" dirty="0">
          <a:solidFill>
            <a:schemeClr val="tx1"/>
          </a:solidFill>
          <a:latin typeface="Lucida Sans" pitchFamily="34" charset="0"/>
          <a:ea typeface="+mn-ea"/>
          <a:cs typeface="+mn-cs"/>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 name="Rectangle 29"/>
          <p:cNvSpPr/>
          <p:nvPr userDrawn="1"/>
        </p:nvSpPr>
        <p:spPr bwMode="gray">
          <a:xfrm flipH="1">
            <a:off x="0" y="0"/>
            <a:ext cx="9144000" cy="7286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1027" name="Picture 5"/>
          <p:cNvPicPr>
            <a:picLocks noChangeAspect="1"/>
          </p:cNvPicPr>
          <p:nvPr userDrawn="1"/>
        </p:nvPicPr>
        <p:blipFill>
          <a:blip r:embed="rId3">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3"/>
          <p:cNvSpPr>
            <a:spLocks noGrp="1" noChangeArrowheads="1"/>
          </p:cNvSpPr>
          <p:nvPr>
            <p:ph type="body" idx="1"/>
          </p:nvPr>
        </p:nvSpPr>
        <p:spPr bwMode="black">
          <a:xfrm>
            <a:off x="798513" y="1724025"/>
            <a:ext cx="7546975"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Rectangle 2"/>
          <p:cNvSpPr>
            <a:spLocks noGrp="1" noChangeArrowheads="1"/>
          </p:cNvSpPr>
          <p:nvPr>
            <p:ph type="title"/>
          </p:nvPr>
        </p:nvSpPr>
        <p:spPr bwMode="black">
          <a:xfrm>
            <a:off x="0" y="1166813"/>
            <a:ext cx="91440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p>
            <a:pPr lvl="0"/>
            <a:r>
              <a:rPr lang="en-US" altLang="en-US" dirty="0"/>
              <a:t>Click to edit Master title style</a:t>
            </a:r>
          </a:p>
        </p:txBody>
      </p:sp>
      <p:sp>
        <p:nvSpPr>
          <p:cNvPr id="3" name="Rectangle 4"/>
          <p:cNvSpPr>
            <a:spLocks noGrp="1" noChangeArrowheads="1"/>
          </p:cNvSpPr>
          <p:nvPr userDrawn="1">
            <p:ph type="dt" sz="half" idx="2"/>
          </p:nvPr>
        </p:nvSpPr>
        <p:spPr bwMode="black">
          <a:xfrm>
            <a:off x="484188" y="4765567"/>
            <a:ext cx="1252537"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a:solidFill>
                  <a:schemeClr val="bg2"/>
                </a:solidFill>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5E6A71"/>
              </a:solidFill>
              <a:effectLst/>
              <a:uLnTx/>
              <a:uFillTx/>
              <a:latin typeface="Arial" charset="0"/>
              <a:ea typeface="+mn-ea"/>
              <a:cs typeface="+mn-cs"/>
            </a:endParaRPr>
          </a:p>
        </p:txBody>
      </p:sp>
      <p:sp>
        <p:nvSpPr>
          <p:cNvPr id="4" name="Rectangle 5"/>
          <p:cNvSpPr>
            <a:spLocks noGrp="1" noChangeArrowheads="1"/>
          </p:cNvSpPr>
          <p:nvPr userDrawn="1">
            <p:ph type="ftr" sz="quarter" idx="3"/>
          </p:nvPr>
        </p:nvSpPr>
        <p:spPr bwMode="black">
          <a:xfrm>
            <a:off x="1736725" y="4765567"/>
            <a:ext cx="6153150"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solidFill>
                  <a:schemeClr val="bg2"/>
                </a:solidFill>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5E6A71"/>
              </a:solidFill>
              <a:effectLst/>
              <a:uLnTx/>
              <a:uFillTx/>
              <a:latin typeface="Arial" charset="0"/>
              <a:ea typeface="+mn-ea"/>
              <a:cs typeface="+mn-cs"/>
            </a:endParaRPr>
          </a:p>
        </p:txBody>
      </p:sp>
      <p:sp>
        <p:nvSpPr>
          <p:cNvPr id="2" name="Rectangle 6"/>
          <p:cNvSpPr>
            <a:spLocks noGrp="1" noChangeArrowheads="1"/>
          </p:cNvSpPr>
          <p:nvPr userDrawn="1">
            <p:ph type="sldNum" sz="quarter" idx="4"/>
          </p:nvPr>
        </p:nvSpPr>
        <p:spPr bwMode="black">
          <a:xfrm>
            <a:off x="7899400" y="4765567"/>
            <a:ext cx="1244600"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a:solidFill>
                  <a:schemeClr val="bg2"/>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5555556-BDE3-4646-BF72-FCA2853FC699}" type="slidenum">
              <a:rPr kumimoji="0" lang="en-US" altLang="en-US" sz="1000" b="0" i="0" u="none" strike="noStrike" kern="1200" cap="none" spc="0" normalizeH="0" baseline="0" noProof="0">
                <a:ln>
                  <a:noFill/>
                </a:ln>
                <a:solidFill>
                  <a:srgbClr val="5E6A7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5E6A71"/>
              </a:solidFill>
              <a:effectLst/>
              <a:uLnTx/>
              <a:uFillTx/>
              <a:latin typeface="Arial" panose="020B0604020202020204" pitchFamily="34" charset="0"/>
              <a:ea typeface="+mn-ea"/>
              <a:cs typeface="+mn-cs"/>
            </a:endParaRPr>
          </a:p>
        </p:txBody>
      </p:sp>
      <p:cxnSp>
        <p:nvCxnSpPr>
          <p:cNvPr id="15" name="Straight Connector 14"/>
          <p:cNvCxnSpPr/>
          <p:nvPr userDrawn="1"/>
        </p:nvCxnSpPr>
        <p:spPr>
          <a:xfrm>
            <a:off x="0" y="728663"/>
            <a:ext cx="9144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7690247"/>
      </p:ext>
    </p:extLst>
  </p:cSld>
  <p:clrMap bg1="lt1" tx1="dk1" bg2="lt2" tx2="dk2" accent1="accent1" accent2="accent2" accent3="accent3" accent4="accent4" accent5="accent5" accent6="accent6" hlink="hlink" folHlink="folHlink"/>
  <p:sldLayoutIdLst>
    <p:sldLayoutId id="2147484357" r:id="rId1"/>
  </p:sldLayoutIdLst>
  <p:transition/>
  <p:txStyles>
    <p:titleStyle>
      <a:lvl1pPr algn="l" rtl="0" eaLnBrk="0" fontAlgn="base" hangingPunct="0">
        <a:lnSpc>
          <a:spcPct val="90000"/>
        </a:lnSpc>
        <a:spcBef>
          <a:spcPct val="0"/>
        </a:spcBef>
        <a:spcAft>
          <a:spcPct val="0"/>
        </a:spcAft>
        <a:defRPr sz="2400" b="1" i="0" u="none">
          <a:solidFill>
            <a:schemeClr val="tx1"/>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algn="l" rtl="0" eaLnBrk="0" fontAlgn="base" hangingPunct="0">
        <a:lnSpc>
          <a:spcPts val="2200"/>
        </a:lnSpc>
        <a:spcBef>
          <a:spcPct val="25000"/>
        </a:spcBef>
        <a:spcAft>
          <a:spcPct val="0"/>
        </a:spcAft>
        <a:buClr>
          <a:srgbClr val="C60C30"/>
        </a:buClr>
        <a:buSzPct val="100000"/>
        <a:buFont typeface="Arial" panose="020B0604020202020204" pitchFamily="34" charset="0"/>
        <a:buChar char="•"/>
        <a:defRPr lang="en-US" sz="2000" dirty="0">
          <a:solidFill>
            <a:schemeClr val="tx1"/>
          </a:solidFill>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Lucida Sans" panose="020B0602040502020204" pitchFamily="34" charset="0"/>
        <a:buChar char="–"/>
        <a:defRPr lang="en-US" sz="2000" dirty="0">
          <a:solidFill>
            <a:schemeClr val="tx1"/>
          </a:solidFill>
          <a:latin typeface="Lucida Sans" pitchFamily="34" charset="0"/>
          <a:ea typeface="+mn-ea"/>
          <a:cs typeface="+mn-cs"/>
        </a:defRPr>
      </a:lvl2pPr>
      <a:lvl3pPr marL="509588"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dirty="0">
          <a:solidFill>
            <a:schemeClr val="tx1"/>
          </a:solidFill>
          <a:latin typeface="Lucida Sans" pitchFamily="34" charset="0"/>
          <a:ea typeface="+mn-ea"/>
          <a:cs typeface="+mn-cs"/>
        </a:defRPr>
      </a:lvl3pPr>
      <a:lvl4pPr marL="688975" indent="-179388" algn="l" rtl="0" eaLnBrk="0" fontAlgn="base" hangingPunct="0">
        <a:lnSpc>
          <a:spcPct val="95000"/>
        </a:lnSpc>
        <a:spcBef>
          <a:spcPct val="10000"/>
        </a:spcBef>
        <a:spcAft>
          <a:spcPct val="0"/>
        </a:spcAft>
        <a:buClr>
          <a:srgbClr val="C60C30"/>
        </a:buClr>
        <a:buSzPct val="100000"/>
        <a:buFont typeface="Lucida Sans" panose="020B0602040502020204" pitchFamily="34" charset="0"/>
        <a:buChar char="–"/>
        <a:defRPr lang="en-US" sz="1600" dirty="0">
          <a:solidFill>
            <a:schemeClr val="tx1"/>
          </a:solidFill>
          <a:latin typeface="Lucida Sans" pitchFamily="34" charset="0"/>
          <a:ea typeface="+mn-ea"/>
          <a:cs typeface="+mn-cs"/>
        </a:defRPr>
      </a:lvl4pPr>
      <a:lvl5pPr marL="854075"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sz="1400" dirty="0">
          <a:solidFill>
            <a:schemeClr val="tx1"/>
          </a:solidFill>
          <a:latin typeface="Lucida Sans" pitchFamily="34" charset="0"/>
          <a:ea typeface="+mn-ea"/>
          <a:cs typeface="+mn-cs"/>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 name="Rectangle 29"/>
          <p:cNvSpPr/>
          <p:nvPr userDrawn="1"/>
        </p:nvSpPr>
        <p:spPr bwMode="gray">
          <a:xfrm flipH="1">
            <a:off x="0" y="0"/>
            <a:ext cx="9144000" cy="7286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1027" name="Picture 5"/>
          <p:cNvPicPr>
            <a:picLocks noChangeAspect="1"/>
          </p:cNvPicPr>
          <p:nvPr userDrawn="1"/>
        </p:nvPicPr>
        <p:blipFill>
          <a:blip r:embed="rId2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3"/>
          <p:cNvSpPr>
            <a:spLocks noGrp="1" noChangeArrowheads="1"/>
          </p:cNvSpPr>
          <p:nvPr>
            <p:ph type="body" idx="1"/>
          </p:nvPr>
        </p:nvSpPr>
        <p:spPr bwMode="black">
          <a:xfrm>
            <a:off x="798513" y="1724025"/>
            <a:ext cx="7546975"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Rectangle 2"/>
          <p:cNvSpPr>
            <a:spLocks noGrp="1" noChangeArrowheads="1"/>
          </p:cNvSpPr>
          <p:nvPr>
            <p:ph type="title"/>
          </p:nvPr>
        </p:nvSpPr>
        <p:spPr bwMode="black">
          <a:xfrm>
            <a:off x="0" y="1166813"/>
            <a:ext cx="91440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p>
            <a:pPr lvl="0"/>
            <a:r>
              <a:rPr lang="en-US" altLang="en-US" dirty="0"/>
              <a:t>Click to edit Master title style</a:t>
            </a:r>
          </a:p>
        </p:txBody>
      </p:sp>
      <p:sp>
        <p:nvSpPr>
          <p:cNvPr id="3" name="Rectangle 4"/>
          <p:cNvSpPr>
            <a:spLocks noGrp="1" noChangeArrowheads="1"/>
          </p:cNvSpPr>
          <p:nvPr userDrawn="1">
            <p:ph type="dt" sz="half" idx="2"/>
          </p:nvPr>
        </p:nvSpPr>
        <p:spPr bwMode="black">
          <a:xfrm>
            <a:off x="484188" y="4765567"/>
            <a:ext cx="1252537"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a:solidFill>
                  <a:schemeClr val="bg2"/>
                </a:solidFill>
                <a:latin typeface="Arial" charset="0"/>
              </a:defRPr>
            </a:lvl1pPr>
          </a:lstStyle>
          <a:p>
            <a:pPr>
              <a:defRPr/>
            </a:pPr>
            <a:endParaRPr lang="en-US" dirty="0"/>
          </a:p>
        </p:txBody>
      </p:sp>
      <p:sp>
        <p:nvSpPr>
          <p:cNvPr id="4" name="Rectangle 5"/>
          <p:cNvSpPr>
            <a:spLocks noGrp="1" noChangeArrowheads="1"/>
          </p:cNvSpPr>
          <p:nvPr userDrawn="1">
            <p:ph type="ftr" sz="quarter" idx="3"/>
          </p:nvPr>
        </p:nvSpPr>
        <p:spPr bwMode="black">
          <a:xfrm>
            <a:off x="1736725" y="4765567"/>
            <a:ext cx="6153150"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solidFill>
                  <a:schemeClr val="bg2"/>
                </a:solidFill>
                <a:latin typeface="Arial" charset="0"/>
              </a:defRPr>
            </a:lvl1pPr>
          </a:lstStyle>
          <a:p>
            <a:pPr>
              <a:defRPr/>
            </a:pPr>
            <a:endParaRPr lang="en-US" dirty="0"/>
          </a:p>
        </p:txBody>
      </p:sp>
      <p:sp>
        <p:nvSpPr>
          <p:cNvPr id="2" name="Rectangle 6"/>
          <p:cNvSpPr>
            <a:spLocks noGrp="1" noChangeArrowheads="1"/>
          </p:cNvSpPr>
          <p:nvPr userDrawn="1">
            <p:ph type="sldNum" sz="quarter" idx="4"/>
          </p:nvPr>
        </p:nvSpPr>
        <p:spPr bwMode="black">
          <a:xfrm>
            <a:off x="7899400" y="4765567"/>
            <a:ext cx="1244600"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a:solidFill>
                  <a:schemeClr val="bg2"/>
                </a:solidFill>
              </a:defRPr>
            </a:lvl1pPr>
          </a:lstStyle>
          <a:p>
            <a:pPr>
              <a:defRPr/>
            </a:pPr>
            <a:fld id="{E5555556-BDE3-4646-BF72-FCA2853FC699}" type="slidenum">
              <a:rPr lang="en-US" altLang="en-US"/>
              <a:pPr>
                <a:defRPr/>
              </a:pPr>
              <a:t>‹#›</a:t>
            </a:fld>
            <a:endParaRPr lang="en-US" altLang="en-US" dirty="0"/>
          </a:p>
        </p:txBody>
      </p:sp>
      <p:cxnSp>
        <p:nvCxnSpPr>
          <p:cNvPr id="15" name="Straight Connector 14"/>
          <p:cNvCxnSpPr/>
          <p:nvPr userDrawn="1"/>
        </p:nvCxnSpPr>
        <p:spPr>
          <a:xfrm>
            <a:off x="0" y="728663"/>
            <a:ext cx="9144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2811525"/>
      </p:ext>
    </p:extLst>
  </p:cSld>
  <p:clrMap bg1="lt1" tx1="dk1" bg2="lt2" tx2="dk2" accent1="accent1" accent2="accent2" accent3="accent3" accent4="accent4" accent5="accent5" accent6="accent6" hlink="hlink" folHlink="folHlink"/>
  <p:sldLayoutIdLst>
    <p:sldLayoutId id="2147484359" r:id="rId1"/>
    <p:sldLayoutId id="2147484360" r:id="rId2"/>
    <p:sldLayoutId id="2147484361" r:id="rId3"/>
    <p:sldLayoutId id="2147484362" r:id="rId4"/>
    <p:sldLayoutId id="2147484363" r:id="rId5"/>
    <p:sldLayoutId id="2147484364" r:id="rId6"/>
    <p:sldLayoutId id="2147484365" r:id="rId7"/>
    <p:sldLayoutId id="2147484366" r:id="rId8"/>
    <p:sldLayoutId id="2147484367" r:id="rId9"/>
    <p:sldLayoutId id="2147484368" r:id="rId10"/>
    <p:sldLayoutId id="2147484369" r:id="rId11"/>
    <p:sldLayoutId id="2147484370" r:id="rId12"/>
    <p:sldLayoutId id="2147484371" r:id="rId13"/>
    <p:sldLayoutId id="2147484372" r:id="rId14"/>
    <p:sldLayoutId id="2147484373" r:id="rId15"/>
    <p:sldLayoutId id="2147484374" r:id="rId16"/>
    <p:sldLayoutId id="2147484375" r:id="rId17"/>
    <p:sldLayoutId id="2147484376" r:id="rId18"/>
    <p:sldLayoutId id="2147484377" r:id="rId19"/>
    <p:sldLayoutId id="2147484378" r:id="rId20"/>
  </p:sldLayoutIdLst>
  <p:transition/>
  <p:txStyles>
    <p:titleStyle>
      <a:lvl1pPr algn="l" rtl="0" eaLnBrk="0" fontAlgn="base" hangingPunct="0">
        <a:lnSpc>
          <a:spcPct val="90000"/>
        </a:lnSpc>
        <a:spcBef>
          <a:spcPct val="0"/>
        </a:spcBef>
        <a:spcAft>
          <a:spcPct val="0"/>
        </a:spcAft>
        <a:defRPr sz="2400" b="1">
          <a:solidFill>
            <a:schemeClr val="tx1"/>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algn="l" rtl="0" eaLnBrk="0" fontAlgn="base" hangingPunct="0">
        <a:lnSpc>
          <a:spcPts val="2200"/>
        </a:lnSpc>
        <a:spcBef>
          <a:spcPct val="25000"/>
        </a:spcBef>
        <a:spcAft>
          <a:spcPct val="0"/>
        </a:spcAft>
        <a:buClr>
          <a:srgbClr val="C60C30"/>
        </a:buClr>
        <a:buSzPct val="100000"/>
        <a:buFont typeface="Arial" panose="020B0604020202020204" pitchFamily="34" charset="0"/>
        <a:buChar char="•"/>
        <a:defRPr lang="en-US" sz="2000" dirty="0">
          <a:solidFill>
            <a:schemeClr val="tx1"/>
          </a:solidFill>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Lucida Sans" panose="020B0602040502020204" pitchFamily="34" charset="0"/>
        <a:buChar char="–"/>
        <a:defRPr lang="en-US" sz="2000" dirty="0">
          <a:solidFill>
            <a:schemeClr val="tx1"/>
          </a:solidFill>
          <a:latin typeface="Lucida Sans" pitchFamily="34" charset="0"/>
          <a:ea typeface="+mn-ea"/>
          <a:cs typeface="+mn-cs"/>
        </a:defRPr>
      </a:lvl2pPr>
      <a:lvl3pPr marL="509588"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dirty="0">
          <a:solidFill>
            <a:schemeClr val="tx1"/>
          </a:solidFill>
          <a:latin typeface="Lucida Sans" pitchFamily="34" charset="0"/>
          <a:ea typeface="+mn-ea"/>
          <a:cs typeface="+mn-cs"/>
        </a:defRPr>
      </a:lvl3pPr>
      <a:lvl4pPr marL="688975" indent="-179388" algn="l" rtl="0" eaLnBrk="0" fontAlgn="base" hangingPunct="0">
        <a:lnSpc>
          <a:spcPct val="95000"/>
        </a:lnSpc>
        <a:spcBef>
          <a:spcPct val="10000"/>
        </a:spcBef>
        <a:spcAft>
          <a:spcPct val="0"/>
        </a:spcAft>
        <a:buClr>
          <a:srgbClr val="C60C30"/>
        </a:buClr>
        <a:buSzPct val="100000"/>
        <a:buFont typeface="Lucida Sans" panose="020B0602040502020204" pitchFamily="34" charset="0"/>
        <a:buChar char="–"/>
        <a:defRPr lang="en-US" sz="1600" dirty="0">
          <a:solidFill>
            <a:schemeClr val="tx1"/>
          </a:solidFill>
          <a:latin typeface="Lucida Sans" pitchFamily="34" charset="0"/>
          <a:ea typeface="+mn-ea"/>
          <a:cs typeface="+mn-cs"/>
        </a:defRPr>
      </a:lvl4pPr>
      <a:lvl5pPr marL="854075"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sz="1400" dirty="0">
          <a:solidFill>
            <a:schemeClr val="tx1"/>
          </a:solidFill>
          <a:latin typeface="Lucida Sans" pitchFamily="34" charset="0"/>
          <a:ea typeface="+mn-ea"/>
          <a:cs typeface="+mn-cs"/>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 name="Rectangle 29"/>
          <p:cNvSpPr/>
          <p:nvPr userDrawn="1"/>
        </p:nvSpPr>
        <p:spPr bwMode="gray">
          <a:xfrm flipH="1">
            <a:off x="0" y="0"/>
            <a:ext cx="9144000" cy="7286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1027" name="Picture 5"/>
          <p:cNvPicPr>
            <a:picLocks noChangeAspect="1"/>
          </p:cNvPicPr>
          <p:nvPr userDrawn="1"/>
        </p:nvPicPr>
        <p:blipFill>
          <a:blip r:embed="rId5">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3"/>
          <p:cNvSpPr>
            <a:spLocks noGrp="1" noChangeArrowheads="1"/>
          </p:cNvSpPr>
          <p:nvPr>
            <p:ph type="body" idx="1"/>
          </p:nvPr>
        </p:nvSpPr>
        <p:spPr bwMode="black">
          <a:xfrm>
            <a:off x="798513" y="1724025"/>
            <a:ext cx="7546975"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Rectangle 2"/>
          <p:cNvSpPr>
            <a:spLocks noGrp="1" noChangeArrowheads="1"/>
          </p:cNvSpPr>
          <p:nvPr>
            <p:ph type="title"/>
          </p:nvPr>
        </p:nvSpPr>
        <p:spPr bwMode="black">
          <a:xfrm>
            <a:off x="0" y="1166813"/>
            <a:ext cx="91440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p>
            <a:pPr lvl="0"/>
            <a:r>
              <a:rPr lang="en-US" altLang="en-US" dirty="0"/>
              <a:t>Click to edit Master title style</a:t>
            </a:r>
          </a:p>
        </p:txBody>
      </p:sp>
      <p:sp>
        <p:nvSpPr>
          <p:cNvPr id="3" name="Rectangle 4"/>
          <p:cNvSpPr>
            <a:spLocks noGrp="1" noChangeArrowheads="1"/>
          </p:cNvSpPr>
          <p:nvPr userDrawn="1">
            <p:ph type="dt" sz="half" idx="2"/>
          </p:nvPr>
        </p:nvSpPr>
        <p:spPr bwMode="black">
          <a:xfrm>
            <a:off x="484188" y="4765567"/>
            <a:ext cx="1252537"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a:solidFill>
                  <a:schemeClr val="bg2"/>
                </a:solidFill>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5E6A71"/>
              </a:solidFill>
              <a:effectLst/>
              <a:uLnTx/>
              <a:uFillTx/>
              <a:latin typeface="Arial" charset="0"/>
              <a:ea typeface="+mn-ea"/>
              <a:cs typeface="+mn-cs"/>
            </a:endParaRPr>
          </a:p>
        </p:txBody>
      </p:sp>
      <p:sp>
        <p:nvSpPr>
          <p:cNvPr id="4" name="Rectangle 5"/>
          <p:cNvSpPr>
            <a:spLocks noGrp="1" noChangeArrowheads="1"/>
          </p:cNvSpPr>
          <p:nvPr userDrawn="1">
            <p:ph type="ftr" sz="quarter" idx="3"/>
          </p:nvPr>
        </p:nvSpPr>
        <p:spPr bwMode="black">
          <a:xfrm>
            <a:off x="1736725" y="4765567"/>
            <a:ext cx="6153150"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solidFill>
                  <a:schemeClr val="bg2"/>
                </a:solidFill>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5E6A71"/>
              </a:solidFill>
              <a:effectLst/>
              <a:uLnTx/>
              <a:uFillTx/>
              <a:latin typeface="Arial" charset="0"/>
              <a:ea typeface="+mn-ea"/>
              <a:cs typeface="+mn-cs"/>
            </a:endParaRPr>
          </a:p>
        </p:txBody>
      </p:sp>
      <p:sp>
        <p:nvSpPr>
          <p:cNvPr id="2" name="Rectangle 6"/>
          <p:cNvSpPr>
            <a:spLocks noGrp="1" noChangeArrowheads="1"/>
          </p:cNvSpPr>
          <p:nvPr userDrawn="1">
            <p:ph type="sldNum" sz="quarter" idx="4"/>
          </p:nvPr>
        </p:nvSpPr>
        <p:spPr bwMode="black">
          <a:xfrm>
            <a:off x="7899400" y="4765567"/>
            <a:ext cx="1244600"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a:solidFill>
                  <a:schemeClr val="bg2"/>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5555556-BDE3-4646-BF72-FCA2853FC699}" type="slidenum">
              <a:rPr kumimoji="0" lang="en-US" altLang="en-US" sz="1000" b="0" i="0" u="none" strike="noStrike" kern="1200" cap="none" spc="0" normalizeH="0" baseline="0" noProof="0">
                <a:ln>
                  <a:noFill/>
                </a:ln>
                <a:solidFill>
                  <a:srgbClr val="5E6A7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5E6A71"/>
              </a:solidFill>
              <a:effectLst/>
              <a:uLnTx/>
              <a:uFillTx/>
              <a:latin typeface="Arial" panose="020B0604020202020204" pitchFamily="34" charset="0"/>
              <a:ea typeface="+mn-ea"/>
              <a:cs typeface="+mn-cs"/>
            </a:endParaRPr>
          </a:p>
        </p:txBody>
      </p:sp>
      <p:cxnSp>
        <p:nvCxnSpPr>
          <p:cNvPr id="15" name="Straight Connector 14"/>
          <p:cNvCxnSpPr/>
          <p:nvPr userDrawn="1"/>
        </p:nvCxnSpPr>
        <p:spPr>
          <a:xfrm>
            <a:off x="0" y="728663"/>
            <a:ext cx="9144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7337059"/>
      </p:ext>
    </p:extLst>
  </p:cSld>
  <p:clrMap bg1="lt1" tx1="dk1" bg2="lt2" tx2="dk2" accent1="accent1" accent2="accent2" accent3="accent3" accent4="accent4" accent5="accent5" accent6="accent6" hlink="hlink" folHlink="folHlink"/>
  <p:sldLayoutIdLst>
    <p:sldLayoutId id="2147484380" r:id="rId1"/>
    <p:sldLayoutId id="2147484381" r:id="rId2"/>
    <p:sldLayoutId id="2147484382" r:id="rId3"/>
  </p:sldLayoutIdLst>
  <p:transition/>
  <p:txStyles>
    <p:titleStyle>
      <a:lvl1pPr algn="l" rtl="0" eaLnBrk="0" fontAlgn="base" hangingPunct="0">
        <a:lnSpc>
          <a:spcPct val="90000"/>
        </a:lnSpc>
        <a:spcBef>
          <a:spcPct val="0"/>
        </a:spcBef>
        <a:spcAft>
          <a:spcPct val="0"/>
        </a:spcAft>
        <a:defRPr sz="2400" b="1" i="0" u="none">
          <a:solidFill>
            <a:schemeClr val="tx1"/>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algn="l" rtl="0" eaLnBrk="0" fontAlgn="base" hangingPunct="0">
        <a:lnSpc>
          <a:spcPts val="2200"/>
        </a:lnSpc>
        <a:spcBef>
          <a:spcPct val="25000"/>
        </a:spcBef>
        <a:spcAft>
          <a:spcPct val="0"/>
        </a:spcAft>
        <a:buClr>
          <a:srgbClr val="C60C30"/>
        </a:buClr>
        <a:buSzPct val="100000"/>
        <a:buFont typeface="Arial" panose="020B0604020202020204" pitchFamily="34" charset="0"/>
        <a:buChar char="•"/>
        <a:defRPr lang="en-US" sz="2000" dirty="0">
          <a:solidFill>
            <a:schemeClr val="tx1"/>
          </a:solidFill>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Lucida Sans" panose="020B0602040502020204" pitchFamily="34" charset="0"/>
        <a:buChar char="–"/>
        <a:defRPr lang="en-US" sz="2000" dirty="0">
          <a:solidFill>
            <a:schemeClr val="tx1"/>
          </a:solidFill>
          <a:latin typeface="Lucida Sans" pitchFamily="34" charset="0"/>
          <a:ea typeface="+mn-ea"/>
          <a:cs typeface="+mn-cs"/>
        </a:defRPr>
      </a:lvl2pPr>
      <a:lvl3pPr marL="509588"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dirty="0">
          <a:solidFill>
            <a:schemeClr val="tx1"/>
          </a:solidFill>
          <a:latin typeface="Lucida Sans" pitchFamily="34" charset="0"/>
          <a:ea typeface="+mn-ea"/>
          <a:cs typeface="+mn-cs"/>
        </a:defRPr>
      </a:lvl3pPr>
      <a:lvl4pPr marL="688975" indent="-179388" algn="l" rtl="0" eaLnBrk="0" fontAlgn="base" hangingPunct="0">
        <a:lnSpc>
          <a:spcPct val="95000"/>
        </a:lnSpc>
        <a:spcBef>
          <a:spcPct val="10000"/>
        </a:spcBef>
        <a:spcAft>
          <a:spcPct val="0"/>
        </a:spcAft>
        <a:buClr>
          <a:srgbClr val="C60C30"/>
        </a:buClr>
        <a:buSzPct val="100000"/>
        <a:buFont typeface="Lucida Sans" panose="020B0602040502020204" pitchFamily="34" charset="0"/>
        <a:buChar char="–"/>
        <a:defRPr lang="en-US" sz="1600" dirty="0">
          <a:solidFill>
            <a:schemeClr val="tx1"/>
          </a:solidFill>
          <a:latin typeface="Lucida Sans" pitchFamily="34" charset="0"/>
          <a:ea typeface="+mn-ea"/>
          <a:cs typeface="+mn-cs"/>
        </a:defRPr>
      </a:lvl4pPr>
      <a:lvl5pPr marL="854075"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sz="1400" dirty="0">
          <a:solidFill>
            <a:schemeClr val="tx1"/>
          </a:solidFill>
          <a:latin typeface="Lucida Sans" pitchFamily="34" charset="0"/>
          <a:ea typeface="+mn-ea"/>
          <a:cs typeface="+mn-cs"/>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 name="Rectangle 29"/>
          <p:cNvSpPr/>
          <p:nvPr userDrawn="1"/>
        </p:nvSpPr>
        <p:spPr bwMode="gray">
          <a:xfrm flipH="1">
            <a:off x="0" y="0"/>
            <a:ext cx="9144000" cy="7286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1027" name="Picture 5"/>
          <p:cNvPicPr>
            <a:picLocks noChangeAspect="1"/>
          </p:cNvPicPr>
          <p:nvPr userDrawn="1"/>
        </p:nvPicPr>
        <p:blipFill>
          <a:blip r:embed="rId24">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3"/>
          <p:cNvSpPr>
            <a:spLocks noGrp="1" noChangeArrowheads="1"/>
          </p:cNvSpPr>
          <p:nvPr>
            <p:ph type="body" idx="1"/>
          </p:nvPr>
        </p:nvSpPr>
        <p:spPr bwMode="black">
          <a:xfrm>
            <a:off x="798513" y="1724025"/>
            <a:ext cx="7546975"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Rectangle 2"/>
          <p:cNvSpPr>
            <a:spLocks noGrp="1" noChangeArrowheads="1"/>
          </p:cNvSpPr>
          <p:nvPr>
            <p:ph type="title"/>
          </p:nvPr>
        </p:nvSpPr>
        <p:spPr bwMode="black">
          <a:xfrm>
            <a:off x="0" y="1166813"/>
            <a:ext cx="91440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p>
            <a:pPr lvl="0"/>
            <a:r>
              <a:rPr lang="en-US" altLang="en-US" dirty="0"/>
              <a:t>Click to edit Master title style</a:t>
            </a:r>
          </a:p>
        </p:txBody>
      </p:sp>
      <p:sp>
        <p:nvSpPr>
          <p:cNvPr id="3" name="Rectangle 4"/>
          <p:cNvSpPr>
            <a:spLocks noGrp="1" noChangeArrowheads="1"/>
          </p:cNvSpPr>
          <p:nvPr userDrawn="1">
            <p:ph type="dt" sz="half" idx="2"/>
          </p:nvPr>
        </p:nvSpPr>
        <p:spPr bwMode="black">
          <a:xfrm>
            <a:off x="484188" y="4765567"/>
            <a:ext cx="1252537"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a:solidFill>
                  <a:schemeClr val="bg2"/>
                </a:solidFill>
                <a:latin typeface="Arial" charset="0"/>
              </a:defRPr>
            </a:lvl1pPr>
          </a:lstStyle>
          <a:p>
            <a:pPr>
              <a:defRPr/>
            </a:pPr>
            <a:endParaRPr lang="en-US" dirty="0"/>
          </a:p>
        </p:txBody>
      </p:sp>
      <p:sp>
        <p:nvSpPr>
          <p:cNvPr id="4" name="Rectangle 5"/>
          <p:cNvSpPr>
            <a:spLocks noGrp="1" noChangeArrowheads="1"/>
          </p:cNvSpPr>
          <p:nvPr userDrawn="1">
            <p:ph type="ftr" sz="quarter" idx="3"/>
          </p:nvPr>
        </p:nvSpPr>
        <p:spPr bwMode="black">
          <a:xfrm>
            <a:off x="1736725" y="4765567"/>
            <a:ext cx="6153150"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solidFill>
                  <a:schemeClr val="bg2"/>
                </a:solidFill>
                <a:latin typeface="Arial" charset="0"/>
              </a:defRPr>
            </a:lvl1pPr>
          </a:lstStyle>
          <a:p>
            <a:pPr>
              <a:defRPr/>
            </a:pPr>
            <a:endParaRPr lang="en-US" dirty="0"/>
          </a:p>
        </p:txBody>
      </p:sp>
      <p:sp>
        <p:nvSpPr>
          <p:cNvPr id="2" name="Rectangle 6"/>
          <p:cNvSpPr>
            <a:spLocks noGrp="1" noChangeArrowheads="1"/>
          </p:cNvSpPr>
          <p:nvPr userDrawn="1">
            <p:ph type="sldNum" sz="quarter" idx="4"/>
          </p:nvPr>
        </p:nvSpPr>
        <p:spPr bwMode="black">
          <a:xfrm>
            <a:off x="7899400" y="4765567"/>
            <a:ext cx="1244600"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a:solidFill>
                  <a:schemeClr val="bg2"/>
                </a:solidFill>
              </a:defRPr>
            </a:lvl1pPr>
          </a:lstStyle>
          <a:p>
            <a:pPr>
              <a:defRPr/>
            </a:pPr>
            <a:fld id="{E5555556-BDE3-4646-BF72-FCA2853FC699}" type="slidenum">
              <a:rPr lang="en-US" altLang="en-US"/>
              <a:pPr>
                <a:defRPr/>
              </a:pPr>
              <a:t>‹#›</a:t>
            </a:fld>
            <a:endParaRPr lang="en-US" altLang="en-US" dirty="0"/>
          </a:p>
        </p:txBody>
      </p:sp>
      <p:cxnSp>
        <p:nvCxnSpPr>
          <p:cNvPr id="15" name="Straight Connector 14"/>
          <p:cNvCxnSpPr/>
          <p:nvPr userDrawn="1"/>
        </p:nvCxnSpPr>
        <p:spPr>
          <a:xfrm>
            <a:off x="0" y="728663"/>
            <a:ext cx="9144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4696032"/>
      </p:ext>
    </p:extLst>
  </p:cSld>
  <p:clrMap bg1="lt1" tx1="dk1" bg2="lt2" tx2="dk2" accent1="accent1" accent2="accent2" accent3="accent3" accent4="accent4" accent5="accent5" accent6="accent6" hlink="hlink" folHlink="folHlink"/>
  <p:sldLayoutIdLst>
    <p:sldLayoutId id="2147484384" r:id="rId1"/>
    <p:sldLayoutId id="2147484385" r:id="rId2"/>
    <p:sldLayoutId id="2147484386" r:id="rId3"/>
    <p:sldLayoutId id="2147484387" r:id="rId4"/>
    <p:sldLayoutId id="2147484388" r:id="rId5"/>
    <p:sldLayoutId id="2147484389" r:id="rId6"/>
    <p:sldLayoutId id="2147484390" r:id="rId7"/>
    <p:sldLayoutId id="2147484391" r:id="rId8"/>
    <p:sldLayoutId id="2147484392" r:id="rId9"/>
    <p:sldLayoutId id="2147484393" r:id="rId10"/>
    <p:sldLayoutId id="2147484394" r:id="rId11"/>
    <p:sldLayoutId id="2147484395" r:id="rId12"/>
    <p:sldLayoutId id="2147484396" r:id="rId13"/>
    <p:sldLayoutId id="2147484397" r:id="rId14"/>
    <p:sldLayoutId id="2147484398" r:id="rId15"/>
    <p:sldLayoutId id="2147484399" r:id="rId16"/>
    <p:sldLayoutId id="2147484400" r:id="rId17"/>
    <p:sldLayoutId id="2147484401" r:id="rId18"/>
    <p:sldLayoutId id="2147484402" r:id="rId19"/>
    <p:sldLayoutId id="2147484403" r:id="rId20"/>
    <p:sldLayoutId id="2147484404" r:id="rId21"/>
    <p:sldLayoutId id="2147484405" r:id="rId22"/>
  </p:sldLayoutIdLst>
  <p:transition/>
  <p:txStyles>
    <p:titleStyle>
      <a:lvl1pPr algn="l" rtl="0" eaLnBrk="0" fontAlgn="base" hangingPunct="0">
        <a:lnSpc>
          <a:spcPct val="90000"/>
        </a:lnSpc>
        <a:spcBef>
          <a:spcPct val="0"/>
        </a:spcBef>
        <a:spcAft>
          <a:spcPct val="0"/>
        </a:spcAft>
        <a:defRPr sz="2400" b="1" i="0" u="none">
          <a:solidFill>
            <a:schemeClr val="tx1"/>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algn="l" rtl="0" eaLnBrk="0" fontAlgn="base" hangingPunct="0">
        <a:lnSpc>
          <a:spcPts val="2200"/>
        </a:lnSpc>
        <a:spcBef>
          <a:spcPct val="25000"/>
        </a:spcBef>
        <a:spcAft>
          <a:spcPct val="0"/>
        </a:spcAft>
        <a:buClr>
          <a:srgbClr val="C60C30"/>
        </a:buClr>
        <a:buSzPct val="100000"/>
        <a:buFont typeface="Arial" panose="020B0604020202020204" pitchFamily="34" charset="0"/>
        <a:buChar char="•"/>
        <a:defRPr lang="en-US" sz="2000" dirty="0">
          <a:solidFill>
            <a:schemeClr val="tx1"/>
          </a:solidFill>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Lucida Sans" panose="020B0602040502020204" pitchFamily="34" charset="0"/>
        <a:buChar char="–"/>
        <a:defRPr lang="en-US" sz="2000" dirty="0">
          <a:solidFill>
            <a:schemeClr val="tx1"/>
          </a:solidFill>
          <a:latin typeface="Lucida Sans" pitchFamily="34" charset="0"/>
          <a:ea typeface="+mn-ea"/>
          <a:cs typeface="+mn-cs"/>
        </a:defRPr>
      </a:lvl2pPr>
      <a:lvl3pPr marL="509588"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dirty="0">
          <a:solidFill>
            <a:schemeClr val="tx1"/>
          </a:solidFill>
          <a:latin typeface="Lucida Sans" pitchFamily="34" charset="0"/>
          <a:ea typeface="+mn-ea"/>
          <a:cs typeface="+mn-cs"/>
        </a:defRPr>
      </a:lvl3pPr>
      <a:lvl4pPr marL="688975" indent="-179388" algn="l" rtl="0" eaLnBrk="0" fontAlgn="base" hangingPunct="0">
        <a:lnSpc>
          <a:spcPct val="95000"/>
        </a:lnSpc>
        <a:spcBef>
          <a:spcPct val="10000"/>
        </a:spcBef>
        <a:spcAft>
          <a:spcPct val="0"/>
        </a:spcAft>
        <a:buClr>
          <a:srgbClr val="C60C30"/>
        </a:buClr>
        <a:buSzPct val="100000"/>
        <a:buFont typeface="Lucida Sans" panose="020B0602040502020204" pitchFamily="34" charset="0"/>
        <a:buChar char="–"/>
        <a:defRPr lang="en-US" sz="1600" dirty="0">
          <a:solidFill>
            <a:schemeClr val="tx1"/>
          </a:solidFill>
          <a:latin typeface="Lucida Sans" pitchFamily="34" charset="0"/>
          <a:ea typeface="+mn-ea"/>
          <a:cs typeface="+mn-cs"/>
        </a:defRPr>
      </a:lvl4pPr>
      <a:lvl5pPr marL="854075"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sz="1400" dirty="0">
          <a:solidFill>
            <a:schemeClr val="tx1"/>
          </a:solidFill>
          <a:latin typeface="Lucida Sans" pitchFamily="34" charset="0"/>
          <a:ea typeface="+mn-ea"/>
          <a:cs typeface="+mn-cs"/>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hyperlink" Target="https://confluence.esg.wsu.edu/display/KB/create+budget+amendment" TargetMode="External"/><Relationship Id="rId2" Type="http://schemas.openxmlformats.org/officeDocument/2006/relationships/notesSlide" Target="../notesSlides/notesSlide47.xml"/><Relationship Id="rId1" Type="http://schemas.openxmlformats.org/officeDocument/2006/relationships/slideLayout" Target="../slideLayouts/slideLayout4.xml"/><Relationship Id="rId4" Type="http://schemas.openxmlformats.org/officeDocument/2006/relationships/hyperlink" Target="https://confluence.esg.wsu.edu/display/KB/Award+Budget+to+Actuals+Dashboard+%20Reports"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hyperlink" Target="https://wsu.co1.qualtrics.com/jfe/form/SV_3ql1sztsFwp0zn7" TargetMode="External"/><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hyperlink" Target="https://confluence.esg.wsu.edu/display/KB/Workday" TargetMode="External"/><Relationship Id="rId7" Type="http://schemas.openxmlformats.org/officeDocument/2006/relationships/hyperlink" Target="https://modernization.wsu.edu/change-network/" TargetMode="External"/><Relationship Id="rId2" Type="http://schemas.openxmlformats.org/officeDocument/2006/relationships/notesSlide" Target="../notesSlides/notesSlide58.xml"/><Relationship Id="rId1" Type="http://schemas.openxmlformats.org/officeDocument/2006/relationships/slideLayout" Target="../slideLayouts/slideLayout4.xml"/><Relationship Id="rId6" Type="http://schemas.openxmlformats.org/officeDocument/2006/relationships/hyperlink" Target="https://modernization.wsu.edu/" TargetMode="External"/><Relationship Id="rId5" Type="http://schemas.openxmlformats.org/officeDocument/2006/relationships/hyperlink" Target="https://www.workdaytrainingcatalog.wsu.edu/" TargetMode="External"/><Relationship Id="rId4" Type="http://schemas.openxmlformats.org/officeDocument/2006/relationships/hyperlink" Target="https://jira.esg.wsu.edu/servicedesk/customer/portal/69/user/login?destination=portal%2F69"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jira.esg.wsu.edu/servicedesk/customer/portal/91/user/login?destination=portal%2F91" TargetMode="External"/><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7C1D8-0735-4BB1-BABC-548A2C33636B}"/>
              </a:ext>
            </a:extLst>
          </p:cNvPr>
          <p:cNvSpPr>
            <a:spLocks noGrp="1"/>
          </p:cNvSpPr>
          <p:nvPr>
            <p:ph type="ctrTitle"/>
          </p:nvPr>
        </p:nvSpPr>
        <p:spPr>
          <a:xfrm>
            <a:off x="338138" y="2525583"/>
            <a:ext cx="8670690" cy="923330"/>
          </a:xfrm>
        </p:spPr>
        <p:txBody>
          <a:bodyPr/>
          <a:lstStyle/>
          <a:p>
            <a:r>
              <a:rPr lang="en-US" dirty="0">
                <a:solidFill>
                  <a:schemeClr val="tx2"/>
                </a:solidFill>
              </a:rPr>
              <a:t>Manage Budget</a:t>
            </a:r>
          </a:p>
        </p:txBody>
      </p:sp>
      <p:sp>
        <p:nvSpPr>
          <p:cNvPr id="3" name="Subtitle 2">
            <a:extLst>
              <a:ext uri="{FF2B5EF4-FFF2-40B4-BE49-F238E27FC236}">
                <a16:creationId xmlns:a16="http://schemas.microsoft.com/office/drawing/2014/main" id="{C563B3AA-96EB-4C2E-A108-E06EA3FED405}"/>
              </a:ext>
            </a:extLst>
          </p:cNvPr>
          <p:cNvSpPr>
            <a:spLocks noGrp="1"/>
          </p:cNvSpPr>
          <p:nvPr>
            <p:ph type="subTitle" idx="1"/>
          </p:nvPr>
        </p:nvSpPr>
        <p:spPr>
          <a:xfrm>
            <a:off x="314325" y="3734515"/>
            <a:ext cx="7764199" cy="382028"/>
          </a:xfrm>
        </p:spPr>
        <p:txBody>
          <a:bodyPr/>
          <a:lstStyle/>
          <a:p>
            <a:r>
              <a:rPr lang="en-US" dirty="0">
                <a:solidFill>
                  <a:schemeClr val="tx2"/>
                </a:solidFill>
              </a:rPr>
              <a:t>FIN107; Practice Lab</a:t>
            </a:r>
          </a:p>
        </p:txBody>
      </p:sp>
    </p:spTree>
    <p:extLst>
      <p:ext uri="{BB962C8B-B14F-4D97-AF65-F5344CB8AC3E}">
        <p14:creationId xmlns:p14="http://schemas.microsoft.com/office/powerpoint/2010/main" val="149742341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1C68A3-DD2B-49A2-940E-10E3B4481947}"/>
              </a:ext>
            </a:extLst>
          </p:cNvPr>
          <p:cNvSpPr>
            <a:spLocks noGrp="1"/>
          </p:cNvSpPr>
          <p:nvPr>
            <p:ph type="title"/>
          </p:nvPr>
        </p:nvSpPr>
        <p:spPr/>
        <p:txBody>
          <a:bodyPr/>
          <a:lstStyle/>
          <a:p>
            <a:r>
              <a:rPr lang="en-US" dirty="0"/>
              <a:t>Lesson 1 Objectives</a:t>
            </a:r>
          </a:p>
        </p:txBody>
      </p:sp>
      <p:sp>
        <p:nvSpPr>
          <p:cNvPr id="9" name="Content Placeholder 1">
            <a:extLst>
              <a:ext uri="{FF2B5EF4-FFF2-40B4-BE49-F238E27FC236}">
                <a16:creationId xmlns:a16="http://schemas.microsoft.com/office/drawing/2014/main" id="{C7CDCDF9-E177-4400-9F14-B72E53C47DE2}"/>
              </a:ext>
            </a:extLst>
          </p:cNvPr>
          <p:cNvSpPr>
            <a:spLocks noGrp="1"/>
          </p:cNvSpPr>
          <p:nvPr>
            <p:ph idx="1"/>
          </p:nvPr>
        </p:nvSpPr>
        <p:spPr>
          <a:xfrm>
            <a:off x="411480" y="1047331"/>
            <a:ext cx="8377428" cy="3354765"/>
          </a:xfrm>
        </p:spPr>
        <p:txBody>
          <a:bodyPr/>
          <a:lstStyle/>
          <a:p>
            <a:pPr marL="0" indent="0">
              <a:lnSpc>
                <a:spcPct val="100000"/>
              </a:lnSpc>
              <a:buNone/>
            </a:pPr>
            <a:r>
              <a:rPr lang="en-US" dirty="0">
                <a:solidFill>
                  <a:schemeClr val="tx1"/>
                </a:solidFill>
              </a:rPr>
              <a:t>After completing this lesson, you will be able to:</a:t>
            </a:r>
          </a:p>
          <a:p>
            <a:pPr marL="228600" indent="-228600">
              <a:lnSpc>
                <a:spcPct val="100000"/>
              </a:lnSpc>
            </a:pPr>
            <a:r>
              <a:rPr lang="en-US" dirty="0"/>
              <a:t>Identify the key terms used in the Budget Management process</a:t>
            </a:r>
          </a:p>
          <a:p>
            <a:pPr marL="228600" indent="-228600">
              <a:lnSpc>
                <a:spcPct val="100000"/>
              </a:lnSpc>
            </a:pPr>
            <a:r>
              <a:rPr lang="en-US" dirty="0"/>
              <a:t>Describe the key changes as a result of implementing Workday</a:t>
            </a:r>
          </a:p>
          <a:p>
            <a:pPr marL="228600" indent="-228600">
              <a:lnSpc>
                <a:spcPct val="100000"/>
              </a:lnSpc>
            </a:pPr>
            <a:r>
              <a:rPr lang="en-US" dirty="0"/>
              <a:t>Identify the </a:t>
            </a:r>
            <a:r>
              <a:rPr lang="en-US" dirty="0">
                <a:cs typeface="Lucida Sans" panose="020B0602040502020204" pitchFamily="34" charset="0"/>
              </a:rPr>
              <a:t>Workday roles involved in Budget Management</a:t>
            </a:r>
          </a:p>
          <a:p>
            <a:pPr marL="228600" indent="-228600">
              <a:lnSpc>
                <a:spcPct val="100000"/>
              </a:lnSpc>
            </a:pPr>
            <a:r>
              <a:rPr lang="en-US" dirty="0"/>
              <a:t>Explain the Budget Creation process</a:t>
            </a:r>
          </a:p>
        </p:txBody>
      </p:sp>
    </p:spTree>
    <p:extLst>
      <p:ext uri="{BB962C8B-B14F-4D97-AF65-F5344CB8AC3E}">
        <p14:creationId xmlns:p14="http://schemas.microsoft.com/office/powerpoint/2010/main" val="69614153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D82F4-0961-42AC-8A3D-4D46C72509E4}"/>
              </a:ext>
            </a:extLst>
          </p:cNvPr>
          <p:cNvSpPr>
            <a:spLocks noGrp="1"/>
          </p:cNvSpPr>
          <p:nvPr>
            <p:ph type="title"/>
          </p:nvPr>
        </p:nvSpPr>
        <p:spPr>
          <a:xfrm>
            <a:off x="241300" y="114632"/>
            <a:ext cx="8842315" cy="563231"/>
          </a:xfrm>
        </p:spPr>
        <p:txBody>
          <a:bodyPr/>
          <a:lstStyle/>
          <a:p>
            <a:r>
              <a:rPr lang="en-US" dirty="0"/>
              <a:t>Key Terms (1 of 2) </a:t>
            </a:r>
          </a:p>
        </p:txBody>
      </p:sp>
      <p:graphicFrame>
        <p:nvGraphicFramePr>
          <p:cNvPr id="8" name="Table Placeholder 7">
            <a:extLst>
              <a:ext uri="{FF2B5EF4-FFF2-40B4-BE49-F238E27FC236}">
                <a16:creationId xmlns:a16="http://schemas.microsoft.com/office/drawing/2014/main" id="{688E727C-DE89-4063-84B3-292A50DE3CA9}"/>
              </a:ext>
            </a:extLst>
          </p:cNvPr>
          <p:cNvGraphicFramePr>
            <a:graphicFrameLocks noGrp="1"/>
          </p:cNvGraphicFramePr>
          <p:nvPr>
            <p:ph type="tbl" sz="quarter" idx="13"/>
            <p:extLst>
              <p:ext uri="{D42A27DB-BD31-4B8C-83A1-F6EECF244321}">
                <p14:modId xmlns:p14="http://schemas.microsoft.com/office/powerpoint/2010/main" val="1389754465"/>
              </p:ext>
            </p:extLst>
          </p:nvPr>
        </p:nvGraphicFramePr>
        <p:xfrm>
          <a:off x="152400" y="909709"/>
          <a:ext cx="8841558" cy="3946805"/>
        </p:xfrm>
        <a:graphic>
          <a:graphicData uri="http://schemas.openxmlformats.org/drawingml/2006/table">
            <a:tbl>
              <a:tblPr firstRow="1" bandRow="1">
                <a:tableStyleId>{5C22544A-7EE6-4342-B048-85BDC9FD1C3A}</a:tableStyleId>
              </a:tblPr>
              <a:tblGrid>
                <a:gridCol w="2474656">
                  <a:extLst>
                    <a:ext uri="{9D8B030D-6E8A-4147-A177-3AD203B41FA5}">
                      <a16:colId xmlns:a16="http://schemas.microsoft.com/office/drawing/2014/main" val="2259727749"/>
                    </a:ext>
                  </a:extLst>
                </a:gridCol>
                <a:gridCol w="6366902">
                  <a:extLst>
                    <a:ext uri="{9D8B030D-6E8A-4147-A177-3AD203B41FA5}">
                      <a16:colId xmlns:a16="http://schemas.microsoft.com/office/drawing/2014/main" val="2279313489"/>
                    </a:ext>
                  </a:extLst>
                </a:gridCol>
              </a:tblGrid>
              <a:tr h="4308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400" b="1" dirty="0">
                          <a:solidFill>
                            <a:schemeClr val="bg1"/>
                          </a:solidFill>
                          <a:latin typeface="Lucida Sans" pitchFamily="34" charset="0"/>
                          <a:ea typeface="+mn-ea"/>
                          <a:cs typeface="+mn-cs"/>
                        </a:rPr>
                        <a:t>Term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2400" b="1" dirty="0">
                          <a:solidFill>
                            <a:schemeClr val="bg1"/>
                          </a:solidFill>
                          <a:latin typeface="Lucida Sans" pitchFamily="34" charset="0"/>
                          <a:ea typeface="+mn-ea"/>
                          <a:cs typeface="+mn-cs"/>
                        </a:rPr>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793328120"/>
                  </a:ext>
                </a:extLst>
              </a:tr>
              <a:tr h="9560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Lucida Sans" panose="020B0602040502020204" pitchFamily="34" charset="0"/>
                          <a:ea typeface="+mn-ea"/>
                          <a:cs typeface="Lucida Sans" panose="020B0602040502020204" pitchFamily="34" charset="0"/>
                        </a:rPr>
                        <a:t>Budget Structure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dirty="0">
                          <a:solidFill>
                            <a:schemeClr val="tx1"/>
                          </a:solidFill>
                          <a:latin typeface="Lucida Sans" panose="020B0602040502020204" pitchFamily="34" charset="0"/>
                          <a:cs typeface="Lucida Sans" panose="020B0602040502020204" pitchFamily="34" charset="0"/>
                          <a:sym typeface="Wingdings 2" panose="05020102010507070707" pitchFamily="18" charset="2"/>
                        </a:rPr>
                        <a:t>A </a:t>
                      </a:r>
                      <a:r>
                        <a:rPr lang="en-US" sz="2400" b="0" dirty="0">
                          <a:solidFill>
                            <a:schemeClr val="tx1"/>
                          </a:solidFill>
                          <a:latin typeface="Lucida Sans" panose="020B0602040502020204" pitchFamily="34" charset="0"/>
                          <a:ea typeface="+mn-ea"/>
                          <a:cs typeface="Lucida Sans" panose="020B0602040502020204" pitchFamily="34" charset="0"/>
                        </a:rPr>
                        <a:t>Budget Structure d</a:t>
                      </a:r>
                      <a:r>
                        <a:rPr lang="en-US" sz="2400" dirty="0">
                          <a:solidFill>
                            <a:schemeClr val="tx1"/>
                          </a:solidFill>
                          <a:latin typeface="Lucida Sans" panose="020B0602040502020204" pitchFamily="34" charset="0"/>
                          <a:cs typeface="Lucida Sans" panose="020B0602040502020204" pitchFamily="34" charset="0"/>
                          <a:sym typeface="Wingdings 2" panose="05020102010507070707" pitchFamily="18" charset="2"/>
                        </a:rPr>
                        <a:t>efines the type of budget.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33045679"/>
                  </a:ext>
                </a:extLst>
              </a:tr>
              <a:tr h="10978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latin typeface="Lucida Sans" panose="020B0602030504020204" pitchFamily="34" charset="0"/>
                          <a:ea typeface="+mn-ea"/>
                          <a:cs typeface="+mn-cs"/>
                        </a:rPr>
                        <a:t>Budget Plan Template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kern="1200" dirty="0">
                          <a:solidFill>
                            <a:schemeClr val="tx1"/>
                          </a:solidFill>
                          <a:latin typeface="Lucida Sans" panose="020B0602040502020204" pitchFamily="34" charset="0"/>
                          <a:ea typeface="+mn-ea"/>
                          <a:cs typeface="+mn-cs"/>
                          <a:sym typeface="Wingdings 2" panose="05020102010507070707" pitchFamily="18" charset="2"/>
                        </a:rPr>
                        <a:t>A </a:t>
                      </a:r>
                      <a:r>
                        <a:rPr lang="en-US" sz="2400" kern="1200" dirty="0">
                          <a:solidFill>
                            <a:schemeClr val="tx1"/>
                          </a:solidFill>
                          <a:latin typeface="Lucida Sans" panose="020B0602030504020204" pitchFamily="34" charset="0"/>
                          <a:ea typeface="+mn-ea"/>
                          <a:cs typeface="+mn-cs"/>
                        </a:rPr>
                        <a:t>Budget Plan Template is a</a:t>
                      </a:r>
                      <a:r>
                        <a:rPr lang="en-US" sz="2400" kern="1200" dirty="0">
                          <a:solidFill>
                            <a:schemeClr val="tx1"/>
                          </a:solidFill>
                          <a:latin typeface="Lucida Sans" panose="020B0602040502020204" pitchFamily="34" charset="0"/>
                          <a:ea typeface="+mn-ea"/>
                          <a:cs typeface="+mn-cs"/>
                          <a:sym typeface="Wingdings 2" panose="05020102010507070707" pitchFamily="18" charset="2"/>
                        </a:rPr>
                        <a:t> spreadsheet used to create and submit a budget.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9378440"/>
                  </a:ext>
                </a:extLst>
              </a:tr>
              <a:tr h="14356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latin typeface="Lucida Sans" panose="020B0602030504020204" pitchFamily="34" charset="0"/>
                          <a:ea typeface="+mn-ea"/>
                          <a:cs typeface="+mn-cs"/>
                        </a:rPr>
                        <a:t>Budget Amendment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kern="1200" dirty="0">
                          <a:solidFill>
                            <a:schemeClr val="tx1"/>
                          </a:solidFill>
                          <a:latin typeface="Lucida Sans" panose="020B0602030504020204" pitchFamily="34" charset="0"/>
                          <a:ea typeface="+mn-ea"/>
                          <a:cs typeface="+mn-cs"/>
                        </a:rPr>
                        <a:t>The Budget Amendment process allows to make any changes to the approved Budget in Workday.</a:t>
                      </a:r>
                      <a:endParaRPr lang="en-US" sz="2400" kern="1200" dirty="0">
                        <a:solidFill>
                          <a:schemeClr val="tx1"/>
                        </a:solidFill>
                        <a:latin typeface="Lucida Sans" panose="020B0602030504020204" pitchFamily="34" charset="0"/>
                        <a:ea typeface="+mn-ea"/>
                        <a:cs typeface="+mn-cs"/>
                        <a:sym typeface="Wingdings 2" panose="05020102010507070707" pitchFamily="18" charset="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74255759"/>
                  </a:ext>
                </a:extLst>
              </a:tr>
            </a:tbl>
          </a:graphicData>
        </a:graphic>
      </p:graphicFrame>
    </p:spTree>
    <p:extLst>
      <p:ext uri="{BB962C8B-B14F-4D97-AF65-F5344CB8AC3E}">
        <p14:creationId xmlns:p14="http://schemas.microsoft.com/office/powerpoint/2010/main" val="274075166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04B9F-E2E8-4BE8-9EF5-E06DDB490E0C}"/>
              </a:ext>
            </a:extLst>
          </p:cNvPr>
          <p:cNvSpPr>
            <a:spLocks noGrp="1"/>
          </p:cNvSpPr>
          <p:nvPr>
            <p:ph type="title"/>
          </p:nvPr>
        </p:nvSpPr>
        <p:spPr>
          <a:xfrm>
            <a:off x="241300" y="114632"/>
            <a:ext cx="8842315" cy="563231"/>
          </a:xfrm>
        </p:spPr>
        <p:txBody>
          <a:bodyPr/>
          <a:lstStyle/>
          <a:p>
            <a:r>
              <a:rPr lang="en-US" dirty="0"/>
              <a:t>Key Terms (2 of 2)</a:t>
            </a:r>
          </a:p>
        </p:txBody>
      </p:sp>
      <p:graphicFrame>
        <p:nvGraphicFramePr>
          <p:cNvPr id="6" name="Table Placeholder 5">
            <a:extLst>
              <a:ext uri="{FF2B5EF4-FFF2-40B4-BE49-F238E27FC236}">
                <a16:creationId xmlns:a16="http://schemas.microsoft.com/office/drawing/2014/main" id="{68326E4E-6906-4BB7-8032-34677442CA14}"/>
              </a:ext>
            </a:extLst>
          </p:cNvPr>
          <p:cNvGraphicFramePr>
            <a:graphicFrameLocks noGrp="1"/>
          </p:cNvGraphicFramePr>
          <p:nvPr>
            <p:ph type="tbl" sz="quarter" idx="13"/>
            <p:extLst>
              <p:ext uri="{D42A27DB-BD31-4B8C-83A1-F6EECF244321}">
                <p14:modId xmlns:p14="http://schemas.microsoft.com/office/powerpoint/2010/main" val="2787656447"/>
              </p:ext>
            </p:extLst>
          </p:nvPr>
        </p:nvGraphicFramePr>
        <p:xfrm>
          <a:off x="152400" y="909709"/>
          <a:ext cx="8841558" cy="4206240"/>
        </p:xfrm>
        <a:graphic>
          <a:graphicData uri="http://schemas.openxmlformats.org/drawingml/2006/table">
            <a:tbl>
              <a:tblPr firstRow="1" bandRow="1">
                <a:tableStyleId>{5C22544A-7EE6-4342-B048-85BDC9FD1C3A}</a:tableStyleId>
              </a:tblPr>
              <a:tblGrid>
                <a:gridCol w="2466814">
                  <a:extLst>
                    <a:ext uri="{9D8B030D-6E8A-4147-A177-3AD203B41FA5}">
                      <a16:colId xmlns:a16="http://schemas.microsoft.com/office/drawing/2014/main" val="2259727749"/>
                    </a:ext>
                  </a:extLst>
                </a:gridCol>
                <a:gridCol w="6374744">
                  <a:extLst>
                    <a:ext uri="{9D8B030D-6E8A-4147-A177-3AD203B41FA5}">
                      <a16:colId xmlns:a16="http://schemas.microsoft.com/office/drawing/2014/main" val="2279313489"/>
                    </a:ext>
                  </a:extLst>
                </a:gridCol>
              </a:tblGrid>
              <a:tr h="437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400" b="1" dirty="0">
                          <a:solidFill>
                            <a:schemeClr val="bg1"/>
                          </a:solidFill>
                          <a:latin typeface="Lucida Sans" pitchFamily="34" charset="0"/>
                          <a:ea typeface="+mn-ea"/>
                          <a:cs typeface="+mn-cs"/>
                        </a:rPr>
                        <a:t>Term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2400" b="1" dirty="0">
                          <a:solidFill>
                            <a:schemeClr val="bg1"/>
                          </a:solidFill>
                          <a:latin typeface="Lucida Sans" pitchFamily="34" charset="0"/>
                          <a:ea typeface="+mn-ea"/>
                          <a:cs typeface="+mn-cs"/>
                        </a:rPr>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793328120"/>
                  </a:ext>
                </a:extLst>
              </a:tr>
              <a:tr h="35860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latin typeface="Lucida Sans" panose="020B0602030504020204" pitchFamily="34" charset="0"/>
                          <a:ea typeface="+mn-ea"/>
                          <a:cs typeface="+mn-cs"/>
                        </a:rPr>
                        <a:t>Budget Amendment 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kern="1200" dirty="0">
                          <a:solidFill>
                            <a:schemeClr val="tx1"/>
                          </a:solidFill>
                          <a:latin typeface="Lucida Sans" panose="020B0602030504020204" pitchFamily="34" charset="0"/>
                          <a:ea typeface="+mn-ea"/>
                          <a:cs typeface="+mn-cs"/>
                        </a:rPr>
                        <a:t>Budget Amendment Type d</a:t>
                      </a:r>
                      <a:r>
                        <a:rPr lang="en-US" sz="2400" kern="1200" dirty="0">
                          <a:solidFill>
                            <a:schemeClr val="tx1"/>
                          </a:solidFill>
                          <a:latin typeface="Lucida Sans" panose="020B0602030504020204" pitchFamily="34" charset="0"/>
                          <a:ea typeface="+mn-ea"/>
                          <a:cs typeface="+mn-cs"/>
                          <a:sym typeface="Wingdings 2" panose="05020102010507070707" pitchFamily="18" charset="2"/>
                        </a:rPr>
                        <a:t>efines the type of change made to the approved budget. Some of the amendment types are: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kern="1200" dirty="0">
                          <a:solidFill>
                            <a:schemeClr val="tx1"/>
                          </a:solidFill>
                          <a:latin typeface="Lucida Sans" panose="020B0602030504020204" pitchFamily="34" charset="0"/>
                          <a:ea typeface="+mn-ea"/>
                          <a:cs typeface="+mn-cs"/>
                          <a:sym typeface="Wingdings 2" panose="05020102010507070707" pitchFamily="18" charset="2"/>
                        </a:rPr>
                        <a:t>Core: One-time/Temporary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kern="1200" dirty="0">
                          <a:solidFill>
                            <a:schemeClr val="tx1"/>
                          </a:solidFill>
                          <a:latin typeface="Lucida Sans" panose="020B0602030504020204" pitchFamily="34" charset="0"/>
                          <a:ea typeface="+mn-ea"/>
                          <a:cs typeface="+mn-cs"/>
                          <a:sym typeface="Wingdings 2" panose="05020102010507070707" pitchFamily="18" charset="2"/>
                        </a:rPr>
                        <a:t>Core: Ongoing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kern="1200" dirty="0">
                          <a:solidFill>
                            <a:schemeClr val="tx1"/>
                          </a:solidFill>
                          <a:latin typeface="Lucida Sans" panose="020B0602030504020204" pitchFamily="34" charset="0"/>
                          <a:ea typeface="+mn-ea"/>
                          <a:cs typeface="+mn-cs"/>
                          <a:sym typeface="Wingdings 2" panose="05020102010507070707" pitchFamily="18" charset="2"/>
                        </a:rPr>
                        <a:t>Core: True-Up</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kern="1200" dirty="0">
                          <a:solidFill>
                            <a:schemeClr val="tx1"/>
                          </a:solidFill>
                          <a:latin typeface="Lucida Sans" panose="020B0602030504020204" pitchFamily="34" charset="0"/>
                          <a:ea typeface="+mn-ea"/>
                          <a:cs typeface="+mn-cs"/>
                          <a:sym typeface="Wingdings 2" panose="05020102010507070707" pitchFamily="18" charset="2"/>
                        </a:rPr>
                        <a:t>Core: Auxiliary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kern="1200" dirty="0">
                          <a:solidFill>
                            <a:schemeClr val="tx1"/>
                          </a:solidFill>
                          <a:latin typeface="Lucida Sans" panose="020B0602030504020204" pitchFamily="34" charset="0"/>
                          <a:ea typeface="+mn-ea"/>
                          <a:cs typeface="+mn-cs"/>
                          <a:sym typeface="Wingdings 2" panose="05020102010507070707" pitchFamily="18" charset="2"/>
                        </a:rPr>
                        <a:t>Core:</a:t>
                      </a:r>
                      <a:r>
                        <a:rPr lang="en-US" sz="2400" kern="1200" baseline="0" dirty="0">
                          <a:solidFill>
                            <a:schemeClr val="tx1"/>
                          </a:solidFill>
                          <a:latin typeface="Lucida Sans" panose="020B0602030504020204" pitchFamily="34" charset="0"/>
                          <a:ea typeface="+mn-ea"/>
                          <a:cs typeface="+mn-cs"/>
                          <a:sym typeface="Wingdings 2" panose="05020102010507070707" pitchFamily="18" charset="2"/>
                        </a:rPr>
                        <a:t> </a:t>
                      </a:r>
                      <a:r>
                        <a:rPr lang="en-US" sz="2400" kern="1200" dirty="0">
                          <a:solidFill>
                            <a:schemeClr val="tx1"/>
                          </a:solidFill>
                          <a:latin typeface="Lucida Sans" panose="020B0602030504020204" pitchFamily="34" charset="0"/>
                          <a:ea typeface="+mn-ea"/>
                          <a:cs typeface="+mn-cs"/>
                          <a:sym typeface="Wingdings 2" panose="05020102010507070707" pitchFamily="18" charset="2"/>
                        </a:rPr>
                        <a:t>Cost Center Accountant Use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kern="1200" dirty="0">
                          <a:solidFill>
                            <a:schemeClr val="tx1"/>
                          </a:solidFill>
                          <a:latin typeface="Lucida Sans" panose="020B0602030504020204" pitchFamily="34" charset="0"/>
                          <a:ea typeface="+mn-ea"/>
                          <a:cs typeface="+mn-cs"/>
                          <a:sym typeface="Wingdings 2" panose="05020102010507070707" pitchFamily="18" charset="2"/>
                        </a:rPr>
                        <a:t>Core: F&amp;A Allocation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33045679"/>
                  </a:ext>
                </a:extLst>
              </a:tr>
            </a:tbl>
          </a:graphicData>
        </a:graphic>
      </p:graphicFrame>
    </p:spTree>
    <p:extLst>
      <p:ext uri="{BB962C8B-B14F-4D97-AF65-F5344CB8AC3E}">
        <p14:creationId xmlns:p14="http://schemas.microsoft.com/office/powerpoint/2010/main" val="194216690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4A0CD1-1E15-4D27-8793-E5D71A9C5547}"/>
              </a:ext>
            </a:extLst>
          </p:cNvPr>
          <p:cNvSpPr>
            <a:spLocks noGrp="1"/>
          </p:cNvSpPr>
          <p:nvPr>
            <p:ph type="title"/>
          </p:nvPr>
        </p:nvSpPr>
        <p:spPr/>
        <p:txBody>
          <a:bodyPr/>
          <a:lstStyle/>
          <a:p>
            <a:r>
              <a:rPr lang="en-US" dirty="0"/>
              <a:t>Key Process Changes</a:t>
            </a:r>
          </a:p>
        </p:txBody>
      </p:sp>
      <p:sp>
        <p:nvSpPr>
          <p:cNvPr id="5" name="Content Placeholder 1">
            <a:extLst>
              <a:ext uri="{FF2B5EF4-FFF2-40B4-BE49-F238E27FC236}">
                <a16:creationId xmlns:a16="http://schemas.microsoft.com/office/drawing/2014/main" id="{C7CDCDF9-E177-4400-9F14-B72E53C47DE2}"/>
              </a:ext>
            </a:extLst>
          </p:cNvPr>
          <p:cNvSpPr>
            <a:spLocks noGrp="1"/>
          </p:cNvSpPr>
          <p:nvPr>
            <p:ph idx="1"/>
          </p:nvPr>
        </p:nvSpPr>
        <p:spPr>
          <a:xfrm>
            <a:off x="411480" y="1047331"/>
            <a:ext cx="8359140" cy="2908489"/>
          </a:xfrm>
        </p:spPr>
        <p:txBody>
          <a:bodyPr/>
          <a:lstStyle/>
          <a:p>
            <a:pPr marL="231775" indent="-231775">
              <a:lnSpc>
                <a:spcPct val="100000"/>
              </a:lnSpc>
            </a:pPr>
            <a:r>
              <a:rPr lang="en-US" dirty="0">
                <a:sym typeface="Arial"/>
              </a:rPr>
              <a:t>WSU will now budget for revenue</a:t>
            </a:r>
          </a:p>
          <a:p>
            <a:pPr marL="231775" indent="-231775">
              <a:lnSpc>
                <a:spcPct val="100000"/>
              </a:lnSpc>
            </a:pPr>
            <a:r>
              <a:rPr lang="en-US" dirty="0">
                <a:sym typeface="Arial"/>
              </a:rPr>
              <a:t>Increased visibility of the general ledger and income statement</a:t>
            </a:r>
          </a:p>
          <a:p>
            <a:pPr marL="231775" indent="-231775">
              <a:lnSpc>
                <a:spcPct val="100000"/>
              </a:lnSpc>
            </a:pPr>
            <a:r>
              <a:rPr lang="en-US" dirty="0">
                <a:sym typeface="Arial"/>
              </a:rPr>
              <a:t>Standardized template available for the departments to enter budget line details</a:t>
            </a:r>
          </a:p>
          <a:p>
            <a:pPr marL="231775" indent="-231775">
              <a:lnSpc>
                <a:spcPct val="100000"/>
              </a:lnSpc>
            </a:pPr>
            <a:r>
              <a:rPr lang="en-US" dirty="0">
                <a:sym typeface="Arial"/>
              </a:rPr>
              <a:t>Introduction of core budgeting structure and non-core budgeting structure</a:t>
            </a:r>
          </a:p>
        </p:txBody>
      </p:sp>
    </p:spTree>
    <p:extLst>
      <p:ext uri="{BB962C8B-B14F-4D97-AF65-F5344CB8AC3E}">
        <p14:creationId xmlns:p14="http://schemas.microsoft.com/office/powerpoint/2010/main" val="180529757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04B9F-E2E8-4BE8-9EF5-E06DDB490E0C}"/>
              </a:ext>
            </a:extLst>
          </p:cNvPr>
          <p:cNvSpPr>
            <a:spLocks noGrp="1"/>
          </p:cNvSpPr>
          <p:nvPr>
            <p:ph type="title"/>
          </p:nvPr>
        </p:nvSpPr>
        <p:spPr>
          <a:xfrm>
            <a:off x="690282" y="92990"/>
            <a:ext cx="8360728" cy="584873"/>
          </a:xfrm>
        </p:spPr>
        <p:txBody>
          <a:bodyPr/>
          <a:lstStyle/>
          <a:p>
            <a:r>
              <a:rPr lang="en-US" dirty="0">
                <a:cs typeface="Lucida Sans" panose="020B0602040502020204" pitchFamily="34" charset="0"/>
              </a:rPr>
              <a:t>Department Budget Roles </a:t>
            </a:r>
            <a:r>
              <a:rPr lang="en-US" dirty="0"/>
              <a:t>(1 of 2)</a:t>
            </a:r>
          </a:p>
        </p:txBody>
      </p:sp>
      <p:graphicFrame>
        <p:nvGraphicFramePr>
          <p:cNvPr id="6" name="Table Placeholder 5">
            <a:extLst>
              <a:ext uri="{FF2B5EF4-FFF2-40B4-BE49-F238E27FC236}">
                <a16:creationId xmlns:a16="http://schemas.microsoft.com/office/drawing/2014/main" id="{3431E30D-EAF0-4976-B5ED-557A8E5E3ACD}"/>
              </a:ext>
            </a:extLst>
          </p:cNvPr>
          <p:cNvGraphicFramePr>
            <a:graphicFrameLocks noGrp="1"/>
          </p:cNvGraphicFramePr>
          <p:nvPr>
            <p:ph type="tbl" sz="quarter" idx="13"/>
            <p:extLst>
              <p:ext uri="{D42A27DB-BD31-4B8C-83A1-F6EECF244321}">
                <p14:modId xmlns:p14="http://schemas.microsoft.com/office/powerpoint/2010/main" val="686070438"/>
              </p:ext>
            </p:extLst>
          </p:nvPr>
        </p:nvGraphicFramePr>
        <p:xfrm>
          <a:off x="165370" y="914402"/>
          <a:ext cx="8788940" cy="3931920"/>
        </p:xfrm>
        <a:graphic>
          <a:graphicData uri="http://schemas.openxmlformats.org/drawingml/2006/table">
            <a:tbl>
              <a:tblPr firstRow="1" bandRow="1">
                <a:tableStyleId>{5C22544A-7EE6-4342-B048-85BDC9FD1C3A}</a:tableStyleId>
              </a:tblPr>
              <a:tblGrid>
                <a:gridCol w="2105597">
                  <a:extLst>
                    <a:ext uri="{9D8B030D-6E8A-4147-A177-3AD203B41FA5}">
                      <a16:colId xmlns:a16="http://schemas.microsoft.com/office/drawing/2014/main" val="2259727749"/>
                    </a:ext>
                  </a:extLst>
                </a:gridCol>
                <a:gridCol w="6683343">
                  <a:extLst>
                    <a:ext uri="{9D8B030D-6E8A-4147-A177-3AD203B41FA5}">
                      <a16:colId xmlns:a16="http://schemas.microsoft.com/office/drawing/2014/main" val="2279313489"/>
                    </a:ext>
                  </a:extLst>
                </a:gridCol>
              </a:tblGrid>
              <a:tr h="457200">
                <a:tc>
                  <a:txBody>
                    <a:bodyPr/>
                    <a:lstStyle/>
                    <a:p>
                      <a:r>
                        <a:rPr lang="en-US" sz="2400" dirty="0">
                          <a:latin typeface="Lucida Sans" panose="020B0602040502020204" pitchFamily="34" charset="0"/>
                          <a:cs typeface="Lucida Sans" panose="020B0602040502020204" pitchFamily="34" charset="0"/>
                        </a:rPr>
                        <a:t>Role Name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400" dirty="0">
                          <a:latin typeface="Lucida Sans" panose="020B0602040502020204" pitchFamily="34" charset="0"/>
                          <a:cs typeface="Lucida Sans" panose="020B0602040502020204" pitchFamily="34" charset="0"/>
                        </a:rPr>
                        <a:t>Description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793328120"/>
                  </a:ext>
                </a:extLst>
              </a:tr>
              <a:tr h="1554480">
                <a:tc>
                  <a:txBody>
                    <a:bodyPr/>
                    <a:lstStyle/>
                    <a:p>
                      <a:pPr marL="0" marR="0">
                        <a:spcBef>
                          <a:spcPts val="0"/>
                        </a:spcBef>
                        <a:spcAft>
                          <a:spcPts val="0"/>
                        </a:spcAft>
                      </a:pPr>
                      <a:r>
                        <a:rPr lang="en-US" sz="2400" dirty="0">
                          <a:solidFill>
                            <a:schemeClr val="tx1"/>
                          </a:solidFill>
                          <a:effectLst/>
                          <a:latin typeface="Lucida Sans" panose="020B0602040502020204" pitchFamily="34" charset="0"/>
                          <a:ea typeface="Calibri" panose="020F0502020204030204" pitchFamily="34" charset="0"/>
                          <a:cs typeface="Lucida Sans" panose="020B0602040502020204" pitchFamily="34" charset="0"/>
                        </a:rPr>
                        <a:t>Accountant (Cost Center)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effectLst/>
                          <a:latin typeface="Lucida Sans" panose="020B0602040502020204" pitchFamily="34" charset="0"/>
                          <a:ea typeface="Calibri" panose="020F0502020204030204" pitchFamily="34" charset="0"/>
                          <a:cs typeface="Lucida Sans" panose="020B0602040502020204" pitchFamily="34" charset="0"/>
                        </a:rPr>
                        <a:t>An Accountant (Cost Center) i</a:t>
                      </a:r>
                      <a:r>
                        <a:rPr lang="en-US" sz="2400" kern="0" dirty="0">
                          <a:latin typeface="Lucida Sans" panose="020B0602040502020204" pitchFamily="34" charset="0"/>
                          <a:cs typeface="Lucida Sans" panose="020B0602040502020204" pitchFamily="34" charset="0"/>
                        </a:rPr>
                        <a:t>nitiates budget amendments for the cost center.</a:t>
                      </a:r>
                      <a:endParaRPr lang="en-US" sz="2400" kern="1200" dirty="0">
                        <a:solidFill>
                          <a:schemeClr val="tx1"/>
                        </a:solidFill>
                        <a:effectLst/>
                        <a:latin typeface="Lucida Sans" panose="020B0602040502020204" pitchFamily="34" charset="0"/>
                        <a:cs typeface="Lucida Sans" panose="020B06020405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33045679"/>
                  </a:ext>
                </a:extLst>
              </a:tr>
              <a:tr h="19202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effectLst/>
                          <a:latin typeface="Lucida Sans" panose="020B0602040502020204" pitchFamily="34" charset="0"/>
                          <a:ea typeface="Calibri" panose="020F0502020204030204" pitchFamily="34" charset="0"/>
                          <a:cs typeface="Lucida Sans" panose="020B0602040502020204" pitchFamily="34" charset="0"/>
                        </a:rPr>
                        <a:t>Cost Center Manager (Cost Center)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effectLst/>
                          <a:latin typeface="Lucida Sans" panose="020B0602040502020204" pitchFamily="34" charset="0"/>
                        </a:rPr>
                        <a:t>A </a:t>
                      </a:r>
                      <a:r>
                        <a:rPr lang="en-US" sz="2400" dirty="0">
                          <a:solidFill>
                            <a:schemeClr val="tx1"/>
                          </a:solidFill>
                          <a:effectLst/>
                          <a:latin typeface="Lucida Sans" panose="020B0602040502020204" pitchFamily="34" charset="0"/>
                          <a:ea typeface="Calibri" panose="020F0502020204030204" pitchFamily="34" charset="0"/>
                          <a:cs typeface="Lucida Sans" panose="020B0602040502020204" pitchFamily="34" charset="0"/>
                        </a:rPr>
                        <a:t>Cost Center Manager (Cost Center) r</a:t>
                      </a:r>
                      <a:r>
                        <a:rPr lang="en-US" sz="2400" kern="1200" dirty="0">
                          <a:solidFill>
                            <a:schemeClr val="tx1"/>
                          </a:solidFill>
                          <a:effectLst/>
                          <a:latin typeface="Lucida Sans" panose="020B0602040502020204" pitchFamily="34" charset="0"/>
                        </a:rPr>
                        <a:t>eviews and approves </a:t>
                      </a:r>
                      <a:r>
                        <a:rPr lang="en-US" sz="2400" kern="0" dirty="0">
                          <a:latin typeface="Lucida Sans" panose="020B0602040502020204" pitchFamily="34" charset="0"/>
                          <a:cs typeface="Lucida Sans" panose="020B0602040502020204" pitchFamily="34" charset="0"/>
                        </a:rPr>
                        <a:t>budget amendments for the cost center.</a:t>
                      </a:r>
                      <a:endParaRPr lang="en-US" sz="2400" kern="1200" dirty="0">
                        <a:solidFill>
                          <a:schemeClr val="tx1"/>
                        </a:solidFill>
                        <a:effectLst/>
                        <a:latin typeface="Lucida Sans" panose="020B06020405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55555448"/>
                  </a:ext>
                </a:extLst>
              </a:tr>
            </a:tbl>
          </a:graphicData>
        </a:graphic>
      </p:graphicFrame>
    </p:spTree>
    <p:extLst>
      <p:ext uri="{BB962C8B-B14F-4D97-AF65-F5344CB8AC3E}">
        <p14:creationId xmlns:p14="http://schemas.microsoft.com/office/powerpoint/2010/main" val="335022338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04B9F-E2E8-4BE8-9EF5-E06DDB490E0C}"/>
              </a:ext>
            </a:extLst>
          </p:cNvPr>
          <p:cNvSpPr>
            <a:spLocks noGrp="1"/>
          </p:cNvSpPr>
          <p:nvPr>
            <p:ph type="title"/>
          </p:nvPr>
        </p:nvSpPr>
        <p:spPr>
          <a:xfrm>
            <a:off x="690282" y="92990"/>
            <a:ext cx="8360728" cy="584873"/>
          </a:xfrm>
        </p:spPr>
        <p:txBody>
          <a:bodyPr/>
          <a:lstStyle/>
          <a:p>
            <a:r>
              <a:rPr lang="en-US" dirty="0">
                <a:cs typeface="Lucida Sans" panose="020B0602040502020204" pitchFamily="34" charset="0"/>
              </a:rPr>
              <a:t>Department Budget Roles </a:t>
            </a:r>
            <a:r>
              <a:rPr lang="en-US" dirty="0"/>
              <a:t>(2 of 2)</a:t>
            </a:r>
          </a:p>
        </p:txBody>
      </p:sp>
      <p:graphicFrame>
        <p:nvGraphicFramePr>
          <p:cNvPr id="6" name="Table Placeholder 5">
            <a:extLst>
              <a:ext uri="{FF2B5EF4-FFF2-40B4-BE49-F238E27FC236}">
                <a16:creationId xmlns:a16="http://schemas.microsoft.com/office/drawing/2014/main" id="{3431E30D-EAF0-4976-B5ED-557A8E5E3ACD}"/>
              </a:ext>
            </a:extLst>
          </p:cNvPr>
          <p:cNvGraphicFramePr>
            <a:graphicFrameLocks noGrp="1"/>
          </p:cNvGraphicFramePr>
          <p:nvPr>
            <p:ph type="tbl" sz="quarter" idx="13"/>
            <p:extLst>
              <p:ext uri="{D42A27DB-BD31-4B8C-83A1-F6EECF244321}">
                <p14:modId xmlns:p14="http://schemas.microsoft.com/office/powerpoint/2010/main" val="1667850001"/>
              </p:ext>
            </p:extLst>
          </p:nvPr>
        </p:nvGraphicFramePr>
        <p:xfrm>
          <a:off x="165370" y="914402"/>
          <a:ext cx="8788940" cy="2011680"/>
        </p:xfrm>
        <a:graphic>
          <a:graphicData uri="http://schemas.openxmlformats.org/drawingml/2006/table">
            <a:tbl>
              <a:tblPr firstRow="1" bandRow="1">
                <a:tableStyleId>{5C22544A-7EE6-4342-B048-85BDC9FD1C3A}</a:tableStyleId>
              </a:tblPr>
              <a:tblGrid>
                <a:gridCol w="2722209">
                  <a:extLst>
                    <a:ext uri="{9D8B030D-6E8A-4147-A177-3AD203B41FA5}">
                      <a16:colId xmlns:a16="http://schemas.microsoft.com/office/drawing/2014/main" val="2259727749"/>
                    </a:ext>
                  </a:extLst>
                </a:gridCol>
                <a:gridCol w="6066731">
                  <a:extLst>
                    <a:ext uri="{9D8B030D-6E8A-4147-A177-3AD203B41FA5}">
                      <a16:colId xmlns:a16="http://schemas.microsoft.com/office/drawing/2014/main" val="2279313489"/>
                    </a:ext>
                  </a:extLst>
                </a:gridCol>
              </a:tblGrid>
              <a:tr h="457200">
                <a:tc>
                  <a:txBody>
                    <a:bodyPr/>
                    <a:lstStyle/>
                    <a:p>
                      <a:r>
                        <a:rPr lang="en-US" sz="2400" dirty="0">
                          <a:latin typeface="Lucida Sans" panose="020B0602040502020204" pitchFamily="34" charset="0"/>
                          <a:cs typeface="Lucida Sans" panose="020B0602040502020204" pitchFamily="34" charset="0"/>
                        </a:rPr>
                        <a:t>Role Name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400" dirty="0">
                          <a:latin typeface="Lucida Sans" panose="020B0602040502020204" pitchFamily="34" charset="0"/>
                          <a:cs typeface="Lucida Sans" panose="020B0602040502020204" pitchFamily="34" charset="0"/>
                        </a:rPr>
                        <a:t>Description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793328120"/>
                  </a:ext>
                </a:extLst>
              </a:tr>
              <a:tr h="1554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effectLst/>
                          <a:latin typeface="Lucida Sans" panose="020B0602040502020204" pitchFamily="34" charset="0"/>
                          <a:ea typeface="Calibri" panose="020F0502020204030204" pitchFamily="34" charset="0"/>
                          <a:cs typeface="Lucida Sans" panose="020B0602040502020204" pitchFamily="34" charset="0"/>
                        </a:rPr>
                        <a:t>Grant/Project/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effectLst/>
                          <a:latin typeface="Lucida Sans" panose="020B0602040502020204" pitchFamily="34" charset="0"/>
                          <a:ea typeface="Calibri" panose="020F0502020204030204" pitchFamily="34" charset="0"/>
                          <a:cs typeface="Lucida Sans" panose="020B0602040502020204" pitchFamily="34" charset="0"/>
                        </a:rPr>
                        <a:t>Program Manager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effectLst/>
                          <a:latin typeface="Lucida Sans" panose="020B0602040502020204" pitchFamily="34" charset="0"/>
                          <a:ea typeface="Calibri" panose="020F0502020204030204" pitchFamily="34" charset="0"/>
                          <a:cs typeface="Lucida Sans" panose="020B0602040502020204" pitchFamily="34" charset="0"/>
                        </a:rPr>
                        <a:t>A Grant/Project/Program Manager r</a:t>
                      </a:r>
                      <a:r>
                        <a:rPr lang="en-US" sz="2400" kern="1200" dirty="0">
                          <a:solidFill>
                            <a:schemeClr val="tx1"/>
                          </a:solidFill>
                          <a:latin typeface="Lucida Sans" pitchFamily="34" charset="0"/>
                          <a:ea typeface="+mn-ea"/>
                          <a:cs typeface="+mn-cs"/>
                        </a:rPr>
                        <a:t>eviews and approves </a:t>
                      </a:r>
                      <a:r>
                        <a:rPr lang="en-US" sz="2400" kern="0" dirty="0">
                          <a:latin typeface="Lucida Sans" panose="020B0602040502020204" pitchFamily="34" charset="0"/>
                          <a:cs typeface="Lucida Sans" panose="020B0602040502020204" pitchFamily="34" charset="0"/>
                        </a:rPr>
                        <a:t>budget amendments.</a:t>
                      </a:r>
                      <a:endParaRPr lang="en-US" sz="2400" kern="1200" dirty="0">
                        <a:solidFill>
                          <a:schemeClr val="tx1"/>
                        </a:solidFill>
                        <a:effectLst/>
                        <a:latin typeface="Lucida Sans" panose="020B0602040502020204" pitchFamily="34" charset="0"/>
                        <a:cs typeface="Lucida Sans" panose="020B06020405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33045679"/>
                  </a:ext>
                </a:extLst>
              </a:tr>
            </a:tbl>
          </a:graphicData>
        </a:graphic>
      </p:graphicFrame>
    </p:spTree>
    <p:extLst>
      <p:ext uri="{BB962C8B-B14F-4D97-AF65-F5344CB8AC3E}">
        <p14:creationId xmlns:p14="http://schemas.microsoft.com/office/powerpoint/2010/main" val="193788410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04B9F-E2E8-4BE8-9EF5-E06DDB490E0C}"/>
              </a:ext>
            </a:extLst>
          </p:cNvPr>
          <p:cNvSpPr>
            <a:spLocks noGrp="1"/>
          </p:cNvSpPr>
          <p:nvPr>
            <p:ph type="title"/>
          </p:nvPr>
        </p:nvSpPr>
        <p:spPr>
          <a:xfrm>
            <a:off x="690282" y="92990"/>
            <a:ext cx="8360728" cy="584873"/>
          </a:xfrm>
        </p:spPr>
        <p:txBody>
          <a:bodyPr/>
          <a:lstStyle/>
          <a:p>
            <a:r>
              <a:rPr lang="en-US" dirty="0">
                <a:cs typeface="Lucida Sans" panose="020B0602040502020204" pitchFamily="34" charset="0"/>
              </a:rPr>
              <a:t>Central Unit Budget Roles</a:t>
            </a:r>
            <a:endParaRPr lang="en-US" dirty="0"/>
          </a:p>
        </p:txBody>
      </p:sp>
      <p:graphicFrame>
        <p:nvGraphicFramePr>
          <p:cNvPr id="6" name="Table Placeholder 5">
            <a:extLst>
              <a:ext uri="{FF2B5EF4-FFF2-40B4-BE49-F238E27FC236}">
                <a16:creationId xmlns:a16="http://schemas.microsoft.com/office/drawing/2014/main" id="{3431E30D-EAF0-4976-B5ED-557A8E5E3ACD}"/>
              </a:ext>
            </a:extLst>
          </p:cNvPr>
          <p:cNvGraphicFramePr>
            <a:graphicFrameLocks noGrp="1"/>
          </p:cNvGraphicFramePr>
          <p:nvPr>
            <p:ph type="tbl" sz="quarter" idx="13"/>
            <p:extLst>
              <p:ext uri="{D42A27DB-BD31-4B8C-83A1-F6EECF244321}">
                <p14:modId xmlns:p14="http://schemas.microsoft.com/office/powerpoint/2010/main" val="3084003831"/>
              </p:ext>
            </p:extLst>
          </p:nvPr>
        </p:nvGraphicFramePr>
        <p:xfrm>
          <a:off x="165370" y="914402"/>
          <a:ext cx="8788940" cy="3931920"/>
        </p:xfrm>
        <a:graphic>
          <a:graphicData uri="http://schemas.openxmlformats.org/drawingml/2006/table">
            <a:tbl>
              <a:tblPr firstRow="1" bandRow="1">
                <a:tableStyleId>{5C22544A-7EE6-4342-B048-85BDC9FD1C3A}</a:tableStyleId>
              </a:tblPr>
              <a:tblGrid>
                <a:gridCol w="2345355">
                  <a:extLst>
                    <a:ext uri="{9D8B030D-6E8A-4147-A177-3AD203B41FA5}">
                      <a16:colId xmlns:a16="http://schemas.microsoft.com/office/drawing/2014/main" val="2259727749"/>
                    </a:ext>
                  </a:extLst>
                </a:gridCol>
                <a:gridCol w="6443585">
                  <a:extLst>
                    <a:ext uri="{9D8B030D-6E8A-4147-A177-3AD203B41FA5}">
                      <a16:colId xmlns:a16="http://schemas.microsoft.com/office/drawing/2014/main" val="2279313489"/>
                    </a:ext>
                  </a:extLst>
                </a:gridCol>
              </a:tblGrid>
              <a:tr h="457200">
                <a:tc>
                  <a:txBody>
                    <a:bodyPr/>
                    <a:lstStyle/>
                    <a:p>
                      <a:r>
                        <a:rPr lang="en-US" sz="2400" dirty="0">
                          <a:latin typeface="Lucida Sans" panose="020B0602040502020204" pitchFamily="34" charset="0"/>
                          <a:cs typeface="Lucida Sans" panose="020B0602040502020204" pitchFamily="34" charset="0"/>
                        </a:rPr>
                        <a:t>Role Name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400" dirty="0">
                          <a:latin typeface="Lucida Sans" panose="020B0602040502020204" pitchFamily="34" charset="0"/>
                          <a:cs typeface="Lucida Sans" panose="020B0602040502020204" pitchFamily="34" charset="0"/>
                        </a:rPr>
                        <a:t>Description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793328120"/>
                  </a:ext>
                </a:extLst>
              </a:tr>
              <a:tr h="1554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effectLst/>
                          <a:latin typeface="Lucida Sans" panose="020B0602040502020204" pitchFamily="34" charset="0"/>
                          <a:ea typeface="Calibri" panose="020F0502020204030204" pitchFamily="34" charset="0"/>
                          <a:cs typeface="Lucida Sans" panose="020B0602040502020204" pitchFamily="34" charset="0"/>
                        </a:rPr>
                        <a:t>Controller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latin typeface="Lucida Sans" pitchFamily="34" charset="0"/>
                          <a:ea typeface="+mn-ea"/>
                          <a:cs typeface="+mn-cs"/>
                        </a:rPr>
                        <a:t>A </a:t>
                      </a:r>
                      <a:r>
                        <a:rPr lang="en-US" sz="2400" dirty="0">
                          <a:solidFill>
                            <a:schemeClr val="tx1"/>
                          </a:solidFill>
                          <a:effectLst/>
                          <a:latin typeface="Lucida Sans" panose="020B0602040502020204" pitchFamily="34" charset="0"/>
                          <a:ea typeface="Calibri" panose="020F0502020204030204" pitchFamily="34" charset="0"/>
                          <a:cs typeface="Lucida Sans" panose="020B0602040502020204" pitchFamily="34" charset="0"/>
                        </a:rPr>
                        <a:t>Controller a</a:t>
                      </a:r>
                      <a:r>
                        <a:rPr lang="en-US" sz="2400" kern="1200" dirty="0">
                          <a:solidFill>
                            <a:schemeClr val="tx1"/>
                          </a:solidFill>
                          <a:latin typeface="Lucida Sans" pitchFamily="34" charset="0"/>
                          <a:ea typeface="+mn-ea"/>
                          <a:cs typeface="+mn-cs"/>
                        </a:rPr>
                        <a:t>pproves </a:t>
                      </a:r>
                      <a:r>
                        <a:rPr lang="en-US" sz="2400" kern="0" dirty="0">
                          <a:latin typeface="Lucida Sans" panose="020B0602040502020204" pitchFamily="34" charset="0"/>
                          <a:cs typeface="Lucida Sans" panose="020B0602040502020204" pitchFamily="34" charset="0"/>
                        </a:rPr>
                        <a:t>the initial budget plan.</a:t>
                      </a:r>
                      <a:endParaRPr lang="en-US" sz="2400" kern="1200" dirty="0">
                        <a:solidFill>
                          <a:schemeClr val="tx1"/>
                        </a:solidFill>
                        <a:latin typeface="Lucida Sans"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33045679"/>
                  </a:ext>
                </a:extLst>
              </a:tr>
              <a:tr h="19202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effectLst/>
                          <a:latin typeface="Lucida Sans" panose="020B0602040502020204" pitchFamily="34" charset="0"/>
                          <a:ea typeface="Calibri" panose="020F0502020204030204" pitchFamily="34" charset="0"/>
                          <a:cs typeface="Lucida Sans" panose="020B0602040502020204" pitchFamily="34" charset="0"/>
                        </a:rPr>
                        <a:t>Budget Manager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effectLst/>
                          <a:latin typeface="Lucida Sans" panose="020B0602040502020204" pitchFamily="34" charset="0"/>
                        </a:rPr>
                        <a:t>A </a:t>
                      </a:r>
                      <a:r>
                        <a:rPr lang="en-US" sz="2400" dirty="0">
                          <a:solidFill>
                            <a:schemeClr val="tx1"/>
                          </a:solidFill>
                          <a:effectLst/>
                          <a:latin typeface="Lucida Sans" panose="020B0602040502020204" pitchFamily="34" charset="0"/>
                          <a:ea typeface="Calibri" panose="020F0502020204030204" pitchFamily="34" charset="0"/>
                          <a:cs typeface="Lucida Sans" panose="020B0602040502020204" pitchFamily="34" charset="0"/>
                        </a:rPr>
                        <a:t>Budget Manager a</a:t>
                      </a:r>
                      <a:r>
                        <a:rPr lang="en-US" sz="2400" kern="1200" dirty="0">
                          <a:solidFill>
                            <a:schemeClr val="tx1"/>
                          </a:solidFill>
                          <a:effectLst/>
                          <a:latin typeface="Lucida Sans" panose="020B0602040502020204" pitchFamily="34" charset="0"/>
                        </a:rPr>
                        <a:t>pproves budget amendments for salary changes and can create budget amendments.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55555448"/>
                  </a:ext>
                </a:extLst>
              </a:tr>
            </a:tbl>
          </a:graphicData>
        </a:graphic>
      </p:graphicFrame>
    </p:spTree>
    <p:extLst>
      <p:ext uri="{BB962C8B-B14F-4D97-AF65-F5344CB8AC3E}">
        <p14:creationId xmlns:p14="http://schemas.microsoft.com/office/powerpoint/2010/main" val="280306492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CB76AA-5771-4FCA-8E39-EF6B1DE3DF87}"/>
              </a:ext>
            </a:extLst>
          </p:cNvPr>
          <p:cNvSpPr>
            <a:spLocks noGrp="1"/>
          </p:cNvSpPr>
          <p:nvPr>
            <p:ph type="title"/>
          </p:nvPr>
        </p:nvSpPr>
        <p:spPr/>
        <p:txBody>
          <a:bodyPr/>
          <a:lstStyle/>
          <a:p>
            <a:r>
              <a:rPr lang="en-US" dirty="0"/>
              <a:t>Core Budget (1 of 2)</a:t>
            </a:r>
          </a:p>
        </p:txBody>
      </p:sp>
      <p:sp>
        <p:nvSpPr>
          <p:cNvPr id="4" name="Content Placeholder 1">
            <a:extLst>
              <a:ext uri="{FF2B5EF4-FFF2-40B4-BE49-F238E27FC236}">
                <a16:creationId xmlns:a16="http://schemas.microsoft.com/office/drawing/2014/main" id="{41241C4B-4F57-4B74-9885-E30C8B4577A0}"/>
              </a:ext>
            </a:extLst>
          </p:cNvPr>
          <p:cNvSpPr>
            <a:spLocks noGrp="1"/>
          </p:cNvSpPr>
          <p:nvPr>
            <p:ph idx="1"/>
          </p:nvPr>
        </p:nvSpPr>
        <p:spPr>
          <a:xfrm>
            <a:off x="411480" y="1047331"/>
            <a:ext cx="8359140" cy="2908489"/>
          </a:xfrm>
        </p:spPr>
        <p:txBody>
          <a:bodyPr/>
          <a:lstStyle/>
          <a:p>
            <a:pPr marL="231775" indent="-231775">
              <a:lnSpc>
                <a:spcPct val="100000"/>
              </a:lnSpc>
            </a:pPr>
            <a:r>
              <a:rPr lang="en-US" dirty="0">
                <a:sym typeface="Arial"/>
              </a:rPr>
              <a:t>Includes the following funds: </a:t>
            </a:r>
          </a:p>
          <a:p>
            <a:pPr marL="508000" lvl="1" indent="-342900">
              <a:lnSpc>
                <a:spcPct val="100000"/>
              </a:lnSpc>
              <a:buFont typeface="Arial" panose="020B0604020202020204" pitchFamily="34" charset="0"/>
              <a:buChar char="•"/>
            </a:pPr>
            <a:r>
              <a:rPr lang="en-US" sz="2400" dirty="0">
                <a:sym typeface="Arial"/>
              </a:rPr>
              <a:t>FD001: General Fund</a:t>
            </a:r>
          </a:p>
          <a:p>
            <a:pPr marL="508000" lvl="1" indent="-342900">
              <a:lnSpc>
                <a:spcPct val="100000"/>
              </a:lnSpc>
              <a:buFont typeface="Arial" panose="020B0604020202020204" pitchFamily="34" charset="0"/>
              <a:buChar char="•"/>
            </a:pPr>
            <a:r>
              <a:rPr lang="en-US" sz="2400" dirty="0">
                <a:sym typeface="Arial"/>
              </a:rPr>
              <a:t>FD076: Indirect Cost Recovery</a:t>
            </a:r>
          </a:p>
          <a:p>
            <a:pPr marL="508000" lvl="1" indent="-342900">
              <a:lnSpc>
                <a:spcPct val="100000"/>
              </a:lnSpc>
              <a:buFont typeface="Arial" panose="020B0604020202020204" pitchFamily="34" charset="0"/>
              <a:buChar char="•"/>
            </a:pPr>
            <a:r>
              <a:rPr lang="en-US" sz="2400" dirty="0">
                <a:sym typeface="Arial"/>
              </a:rPr>
              <a:t>FD080: Administrative Fees and Interest. </a:t>
            </a:r>
          </a:p>
          <a:p>
            <a:pPr marL="231775" indent="-231775">
              <a:lnSpc>
                <a:spcPct val="100000"/>
              </a:lnSpc>
            </a:pPr>
            <a:r>
              <a:rPr lang="en-US" dirty="0">
                <a:sym typeface="Arial"/>
              </a:rPr>
              <a:t>Remaining end of year Core Plan balances will roll into the next fiscal year to the specific Worktag combination as “Rolled in from Prior Year” Plan</a:t>
            </a:r>
          </a:p>
        </p:txBody>
      </p:sp>
    </p:spTree>
    <p:extLst>
      <p:ext uri="{BB962C8B-B14F-4D97-AF65-F5344CB8AC3E}">
        <p14:creationId xmlns:p14="http://schemas.microsoft.com/office/powerpoint/2010/main" val="24451974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CB76AA-5771-4FCA-8E39-EF6B1DE3DF87}"/>
              </a:ext>
            </a:extLst>
          </p:cNvPr>
          <p:cNvSpPr>
            <a:spLocks noGrp="1"/>
          </p:cNvSpPr>
          <p:nvPr>
            <p:ph type="title"/>
          </p:nvPr>
        </p:nvSpPr>
        <p:spPr/>
        <p:txBody>
          <a:bodyPr/>
          <a:lstStyle/>
          <a:p>
            <a:r>
              <a:rPr lang="en-US" dirty="0"/>
              <a:t>Core Budget (2 of 2)</a:t>
            </a:r>
          </a:p>
        </p:txBody>
      </p:sp>
      <p:sp>
        <p:nvSpPr>
          <p:cNvPr id="4" name="Content Placeholder 1">
            <a:extLst>
              <a:ext uri="{FF2B5EF4-FFF2-40B4-BE49-F238E27FC236}">
                <a16:creationId xmlns:a16="http://schemas.microsoft.com/office/drawing/2014/main" id="{41241C4B-4F57-4B74-9885-E30C8B4577A0}"/>
              </a:ext>
            </a:extLst>
          </p:cNvPr>
          <p:cNvSpPr>
            <a:spLocks noGrp="1"/>
          </p:cNvSpPr>
          <p:nvPr>
            <p:ph idx="1"/>
          </p:nvPr>
        </p:nvSpPr>
        <p:spPr>
          <a:xfrm>
            <a:off x="411480" y="1047331"/>
            <a:ext cx="8359140" cy="1646605"/>
          </a:xfrm>
        </p:spPr>
        <p:txBody>
          <a:bodyPr/>
          <a:lstStyle/>
          <a:p>
            <a:pPr marL="231775" indent="-231775">
              <a:lnSpc>
                <a:spcPct val="100000"/>
              </a:lnSpc>
            </a:pPr>
            <a:r>
              <a:rPr lang="en-US" dirty="0">
                <a:sym typeface="Arial"/>
              </a:rPr>
              <a:t>Cost Centers will plan Core Funds with expense ledgers only</a:t>
            </a:r>
          </a:p>
          <a:p>
            <a:pPr marL="231775" indent="-231775">
              <a:lnSpc>
                <a:spcPct val="100000"/>
              </a:lnSpc>
            </a:pPr>
            <a:r>
              <a:rPr lang="en-US" dirty="0">
                <a:sym typeface="Arial"/>
              </a:rPr>
              <a:t>Budget Amendments cannot be processed to or from the Non-Core Plan Structure</a:t>
            </a:r>
          </a:p>
        </p:txBody>
      </p:sp>
    </p:spTree>
    <p:extLst>
      <p:ext uri="{BB962C8B-B14F-4D97-AF65-F5344CB8AC3E}">
        <p14:creationId xmlns:p14="http://schemas.microsoft.com/office/powerpoint/2010/main" val="147284462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CB76AA-5771-4FCA-8E39-EF6B1DE3DF87}"/>
              </a:ext>
            </a:extLst>
          </p:cNvPr>
          <p:cNvSpPr>
            <a:spLocks noGrp="1"/>
          </p:cNvSpPr>
          <p:nvPr>
            <p:ph type="title"/>
          </p:nvPr>
        </p:nvSpPr>
        <p:spPr/>
        <p:txBody>
          <a:bodyPr/>
          <a:lstStyle/>
          <a:p>
            <a:r>
              <a:rPr lang="en-US" dirty="0"/>
              <a:t>Non-Core Budget (1 of 2)</a:t>
            </a:r>
          </a:p>
        </p:txBody>
      </p:sp>
      <p:sp>
        <p:nvSpPr>
          <p:cNvPr id="4" name="Content Placeholder 1">
            <a:extLst>
              <a:ext uri="{FF2B5EF4-FFF2-40B4-BE49-F238E27FC236}">
                <a16:creationId xmlns:a16="http://schemas.microsoft.com/office/drawing/2014/main" id="{556D5D88-11ED-4D82-AE4D-40BDE488295B}"/>
              </a:ext>
            </a:extLst>
          </p:cNvPr>
          <p:cNvSpPr>
            <a:spLocks noGrp="1"/>
          </p:cNvSpPr>
          <p:nvPr>
            <p:ph idx="1"/>
          </p:nvPr>
        </p:nvSpPr>
        <p:spPr>
          <a:xfrm>
            <a:off x="411480" y="1047331"/>
            <a:ext cx="8359140" cy="3277820"/>
          </a:xfrm>
        </p:spPr>
        <p:txBody>
          <a:bodyPr/>
          <a:lstStyle/>
          <a:p>
            <a:pPr marL="231775" indent="-231775">
              <a:lnSpc>
                <a:spcPct val="100000"/>
              </a:lnSpc>
            </a:pPr>
            <a:r>
              <a:rPr lang="en-US" dirty="0">
                <a:sym typeface="Arial"/>
              </a:rPr>
              <a:t>Includes all other Funds with the exception of Gift and Grant funds</a:t>
            </a:r>
          </a:p>
          <a:p>
            <a:pPr marL="231775" indent="-231775">
              <a:lnSpc>
                <a:spcPct val="100000"/>
              </a:lnSpc>
            </a:pPr>
            <a:r>
              <a:rPr lang="en-US" dirty="0">
                <a:sym typeface="Arial"/>
              </a:rPr>
              <a:t>Cost Centers will load plan values for both revenues and expenses</a:t>
            </a:r>
          </a:p>
          <a:p>
            <a:pPr marL="231775" indent="-231775">
              <a:lnSpc>
                <a:spcPct val="100000"/>
              </a:lnSpc>
            </a:pPr>
            <a:r>
              <a:rPr lang="en-US" dirty="0">
                <a:sym typeface="Arial"/>
              </a:rPr>
              <a:t>Areas would manage expenses against revenues throughout the year</a:t>
            </a:r>
          </a:p>
          <a:p>
            <a:pPr marL="231775" indent="-231775">
              <a:lnSpc>
                <a:spcPct val="100000"/>
              </a:lnSpc>
            </a:pPr>
            <a:r>
              <a:rPr lang="en-US" dirty="0">
                <a:sym typeface="Arial"/>
              </a:rPr>
              <a:t>Remaining Plan balances will not roll forward at the end of year</a:t>
            </a:r>
          </a:p>
        </p:txBody>
      </p:sp>
    </p:spTree>
    <p:extLst>
      <p:ext uri="{BB962C8B-B14F-4D97-AF65-F5344CB8AC3E}">
        <p14:creationId xmlns:p14="http://schemas.microsoft.com/office/powerpoint/2010/main" val="109511377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33730" y="111438"/>
            <a:ext cx="8359140" cy="563231"/>
          </a:xfrm>
        </p:spPr>
        <p:txBody>
          <a:bodyPr/>
          <a:lstStyle/>
          <a:p>
            <a:r>
              <a:rPr lang="en-US" dirty="0"/>
              <a:t>Ground Rules (1 of 3)</a:t>
            </a:r>
          </a:p>
        </p:txBody>
      </p:sp>
      <p:sp>
        <p:nvSpPr>
          <p:cNvPr id="5" name="Content Placeholder 4"/>
          <p:cNvSpPr>
            <a:spLocks noGrp="1"/>
          </p:cNvSpPr>
          <p:nvPr>
            <p:ph idx="1"/>
          </p:nvPr>
        </p:nvSpPr>
        <p:spPr>
          <a:xfrm>
            <a:off x="411480" y="1047331"/>
            <a:ext cx="8377428" cy="3647152"/>
          </a:xfrm>
        </p:spPr>
        <p:txBody>
          <a:bodyPr/>
          <a:lstStyle/>
          <a:p>
            <a:pPr marL="0" indent="0">
              <a:lnSpc>
                <a:spcPct val="100000"/>
              </a:lnSpc>
              <a:buNone/>
            </a:pPr>
            <a:r>
              <a:rPr lang="en-US" dirty="0">
                <a:solidFill>
                  <a:schemeClr val="tx2"/>
                </a:solidFill>
              </a:rPr>
              <a:t>To ensure a positive, productive training environment, please adhere to the following rules throughout the duration of the training session:</a:t>
            </a:r>
          </a:p>
          <a:p>
            <a:pPr marL="168275" indent="0">
              <a:lnSpc>
                <a:spcPct val="100000"/>
              </a:lnSpc>
              <a:buNone/>
            </a:pPr>
            <a:endParaRPr lang="en-US" dirty="0">
              <a:solidFill>
                <a:schemeClr val="tx2"/>
              </a:solidFill>
            </a:endParaRPr>
          </a:p>
          <a:p>
            <a:pPr marL="168275" indent="-168275">
              <a:lnSpc>
                <a:spcPct val="100000"/>
              </a:lnSpc>
            </a:pPr>
            <a:r>
              <a:rPr lang="en-US" dirty="0"/>
              <a:t>Mute your microphones to eliminate distractions.</a:t>
            </a:r>
          </a:p>
          <a:p>
            <a:pPr marL="168275" lvl="0" indent="-168275">
              <a:lnSpc>
                <a:spcPct val="100000"/>
              </a:lnSpc>
            </a:pPr>
            <a:r>
              <a:rPr lang="en-US" dirty="0"/>
              <a:t>To ask questions, use the “raise hand” feature or submit your questions via the Zoom chat window. Questions will be moderated and addressed during the training session. </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5409FD9-E366-4ABD-AE9B-AE89028787C9}" type="slidenum">
              <a:rPr kumimoji="0" lang="en-US" altLang="en-US" sz="1000" b="0" i="0" u="none" strike="noStrike" kern="1200" cap="none" spc="0" normalizeH="0" baseline="0" noProof="0" smtClean="0">
                <a:ln>
                  <a:noFill/>
                </a:ln>
                <a:solidFill>
                  <a:srgbClr val="5E6A7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000" b="0" i="0" u="none" strike="noStrike" kern="1200" cap="none" spc="0" normalizeH="0" baseline="0" noProof="0" dirty="0">
              <a:ln>
                <a:noFill/>
              </a:ln>
              <a:solidFill>
                <a:srgbClr val="5E6A7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2785638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CB76AA-5771-4FCA-8E39-EF6B1DE3DF87}"/>
              </a:ext>
            </a:extLst>
          </p:cNvPr>
          <p:cNvSpPr>
            <a:spLocks noGrp="1"/>
          </p:cNvSpPr>
          <p:nvPr>
            <p:ph type="title"/>
          </p:nvPr>
        </p:nvSpPr>
        <p:spPr/>
        <p:txBody>
          <a:bodyPr/>
          <a:lstStyle/>
          <a:p>
            <a:r>
              <a:rPr lang="en-US" dirty="0"/>
              <a:t>Non-Core Budget (2 of 2)</a:t>
            </a:r>
          </a:p>
        </p:txBody>
      </p:sp>
      <p:sp>
        <p:nvSpPr>
          <p:cNvPr id="4" name="Content Placeholder 1">
            <a:extLst>
              <a:ext uri="{FF2B5EF4-FFF2-40B4-BE49-F238E27FC236}">
                <a16:creationId xmlns:a16="http://schemas.microsoft.com/office/drawing/2014/main" id="{556D5D88-11ED-4D82-AE4D-40BDE488295B}"/>
              </a:ext>
            </a:extLst>
          </p:cNvPr>
          <p:cNvSpPr>
            <a:spLocks noGrp="1"/>
          </p:cNvSpPr>
          <p:nvPr>
            <p:ph idx="1"/>
          </p:nvPr>
        </p:nvSpPr>
        <p:spPr>
          <a:xfrm>
            <a:off x="411480" y="1047331"/>
            <a:ext cx="8359140" cy="2385268"/>
          </a:xfrm>
        </p:spPr>
        <p:txBody>
          <a:bodyPr/>
          <a:lstStyle/>
          <a:p>
            <a:pPr marL="231775" indent="-231775">
              <a:lnSpc>
                <a:spcPct val="100000"/>
              </a:lnSpc>
            </a:pPr>
            <a:r>
              <a:rPr lang="en-US" dirty="0">
                <a:sym typeface="Arial"/>
              </a:rPr>
              <a:t>Revenues less expenses at the end of the fiscal year will be rolled to Ledger Account 3010: Beginning Balance Fund Balance with the combination of Worktags used in the previous year</a:t>
            </a:r>
          </a:p>
          <a:p>
            <a:pPr marL="231775" indent="-231775">
              <a:lnSpc>
                <a:spcPct val="100000"/>
              </a:lnSpc>
            </a:pPr>
            <a:r>
              <a:rPr lang="en-US" dirty="0">
                <a:sym typeface="Arial"/>
              </a:rPr>
              <a:t>Budget Amendments cannot be processed to or from the Core Plan Structure</a:t>
            </a:r>
          </a:p>
        </p:txBody>
      </p:sp>
    </p:spTree>
    <p:extLst>
      <p:ext uri="{BB962C8B-B14F-4D97-AF65-F5344CB8AC3E}">
        <p14:creationId xmlns:p14="http://schemas.microsoft.com/office/powerpoint/2010/main" val="261951079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CB76AA-5771-4FCA-8E39-EF6B1DE3DF87}"/>
              </a:ext>
            </a:extLst>
          </p:cNvPr>
          <p:cNvSpPr>
            <a:spLocks noGrp="1"/>
          </p:cNvSpPr>
          <p:nvPr>
            <p:ph type="title"/>
          </p:nvPr>
        </p:nvSpPr>
        <p:spPr/>
        <p:txBody>
          <a:bodyPr/>
          <a:lstStyle/>
          <a:p>
            <a:r>
              <a:rPr lang="en-US" dirty="0"/>
              <a:t>Budget Creation Process</a:t>
            </a:r>
          </a:p>
        </p:txBody>
      </p:sp>
      <p:sp>
        <p:nvSpPr>
          <p:cNvPr id="16" name="Content Placeholder 15">
            <a:extLst>
              <a:ext uri="{FF2B5EF4-FFF2-40B4-BE49-F238E27FC236}">
                <a16:creationId xmlns:a16="http://schemas.microsoft.com/office/drawing/2014/main" id="{99702F93-7616-4CE0-B249-BF2995A8C643}"/>
              </a:ext>
            </a:extLst>
          </p:cNvPr>
          <p:cNvSpPr>
            <a:spLocks noGrp="1"/>
          </p:cNvSpPr>
          <p:nvPr>
            <p:ph idx="1"/>
          </p:nvPr>
        </p:nvSpPr>
        <p:spPr>
          <a:xfrm>
            <a:off x="2852462" y="1140322"/>
            <a:ext cx="3098886" cy="1347156"/>
          </a:xfrm>
        </p:spPr>
        <p:txBody>
          <a:bodyPr/>
          <a:lstStyle/>
          <a:p>
            <a:pPr marL="393700" indent="-228600">
              <a:buAutoNum type="arabicPeriod"/>
            </a:pPr>
            <a:r>
              <a:rPr lang="en-US" sz="500" dirty="0"/>
              <a:t> Receive budget template from budget office</a:t>
            </a:r>
          </a:p>
          <a:p>
            <a:pPr marL="393700" indent="-228600">
              <a:buAutoNum type="arabicPeriod"/>
            </a:pPr>
            <a:r>
              <a:rPr lang="en-US" sz="500" dirty="0"/>
              <a:t> Allocate the budget to detailed line item</a:t>
            </a:r>
          </a:p>
          <a:p>
            <a:pPr marL="393700" indent="-228600">
              <a:buAutoNum type="arabicPeriod"/>
            </a:pPr>
            <a:r>
              <a:rPr lang="en-US" sz="500" dirty="0"/>
              <a:t> Review and approve budget template</a:t>
            </a:r>
          </a:p>
          <a:p>
            <a:pPr marL="393700" indent="-228600">
              <a:buAutoNum type="arabicPeriod"/>
            </a:pPr>
            <a:r>
              <a:rPr lang="en-US" sz="500" dirty="0"/>
              <a:t> Upload the approved budget plan to Workday</a:t>
            </a:r>
          </a:p>
        </p:txBody>
      </p:sp>
      <p:pic>
        <p:nvPicPr>
          <p:cNvPr id="19" name="Content Placeholder 18">
            <a:extLst>
              <a:ext uri="{FF2B5EF4-FFF2-40B4-BE49-F238E27FC236}">
                <a16:creationId xmlns:a16="http://schemas.microsoft.com/office/drawing/2014/main" id="{2F4DBF5F-556F-4380-B809-D84D610B50CA}"/>
              </a:ext>
              <a:ext uri="{C183D7F6-B498-43B3-948B-1728B52AA6E4}">
                <adec:decorative xmlns:adec="http://schemas.microsoft.com/office/drawing/2017/decorative" val="1"/>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521878" y="1017465"/>
            <a:ext cx="7316474" cy="3625496"/>
          </a:xfrm>
        </p:spPr>
      </p:pic>
    </p:spTree>
    <p:extLst>
      <p:ext uri="{BB962C8B-B14F-4D97-AF65-F5344CB8AC3E}">
        <p14:creationId xmlns:p14="http://schemas.microsoft.com/office/powerpoint/2010/main" val="398605987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1C68A3-DD2B-49A2-940E-10E3B4481947}"/>
              </a:ext>
            </a:extLst>
          </p:cNvPr>
          <p:cNvSpPr>
            <a:spLocks noGrp="1"/>
          </p:cNvSpPr>
          <p:nvPr>
            <p:ph type="title"/>
          </p:nvPr>
        </p:nvSpPr>
        <p:spPr/>
        <p:txBody>
          <a:bodyPr/>
          <a:lstStyle/>
          <a:p>
            <a:r>
              <a:rPr lang="en-US" dirty="0"/>
              <a:t>Lesson 1 Summary</a:t>
            </a:r>
          </a:p>
        </p:txBody>
      </p:sp>
      <p:sp>
        <p:nvSpPr>
          <p:cNvPr id="2" name="Content Placeholder 1">
            <a:extLst>
              <a:ext uri="{FF2B5EF4-FFF2-40B4-BE49-F238E27FC236}">
                <a16:creationId xmlns:a16="http://schemas.microsoft.com/office/drawing/2014/main" id="{C7CDCDF9-E177-4400-9F14-B72E53C47DE2}"/>
              </a:ext>
            </a:extLst>
          </p:cNvPr>
          <p:cNvSpPr>
            <a:spLocks noGrp="1"/>
          </p:cNvSpPr>
          <p:nvPr>
            <p:ph idx="1"/>
          </p:nvPr>
        </p:nvSpPr>
        <p:spPr>
          <a:xfrm>
            <a:off x="411480" y="1047331"/>
            <a:ext cx="8377428" cy="3724096"/>
          </a:xfrm>
        </p:spPr>
        <p:txBody>
          <a:bodyPr/>
          <a:lstStyle/>
          <a:p>
            <a:pPr marL="0" indent="0">
              <a:lnSpc>
                <a:spcPct val="100000"/>
              </a:lnSpc>
              <a:buNone/>
            </a:pPr>
            <a:r>
              <a:rPr lang="en-US" sz="2400" dirty="0">
                <a:solidFill>
                  <a:schemeClr val="tx1"/>
                </a:solidFill>
              </a:rPr>
              <a:t>Now that you have completed this lesson, you should be able to: </a:t>
            </a:r>
          </a:p>
          <a:p>
            <a:pPr marL="231775" indent="-231775">
              <a:lnSpc>
                <a:spcPct val="100000"/>
              </a:lnSpc>
            </a:pPr>
            <a:r>
              <a:rPr lang="en-US" dirty="0"/>
              <a:t>Identify the key terms used in the Budget Management process</a:t>
            </a:r>
          </a:p>
          <a:p>
            <a:pPr marL="231775" indent="-231775">
              <a:lnSpc>
                <a:spcPct val="100000"/>
              </a:lnSpc>
            </a:pPr>
            <a:r>
              <a:rPr lang="en-US" dirty="0"/>
              <a:t>Describe the key changes as a result of implementing Workday</a:t>
            </a:r>
          </a:p>
          <a:p>
            <a:pPr marL="231775" indent="-231775">
              <a:lnSpc>
                <a:spcPct val="100000"/>
              </a:lnSpc>
            </a:pPr>
            <a:r>
              <a:rPr lang="en-US" dirty="0"/>
              <a:t>Identify the </a:t>
            </a:r>
            <a:r>
              <a:rPr lang="en-US" dirty="0">
                <a:cs typeface="Lucida Sans" panose="020B0602040502020204" pitchFamily="34" charset="0"/>
              </a:rPr>
              <a:t>Workday roles involved in Budget Management</a:t>
            </a:r>
          </a:p>
          <a:p>
            <a:pPr marL="231775" indent="-231775">
              <a:lnSpc>
                <a:spcPct val="100000"/>
              </a:lnSpc>
            </a:pPr>
            <a:r>
              <a:rPr lang="en-US" dirty="0"/>
              <a:t>Explain the Budget Creation process</a:t>
            </a:r>
          </a:p>
        </p:txBody>
      </p:sp>
    </p:spTree>
    <p:extLst>
      <p:ext uri="{BB962C8B-B14F-4D97-AF65-F5344CB8AC3E}">
        <p14:creationId xmlns:p14="http://schemas.microsoft.com/office/powerpoint/2010/main" val="245535703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CDD7C-E7F2-4795-B471-F84E9B68B1E8}"/>
              </a:ext>
            </a:extLst>
          </p:cNvPr>
          <p:cNvSpPr>
            <a:spLocks noGrp="1"/>
          </p:cNvSpPr>
          <p:nvPr>
            <p:ph type="ctrTitle"/>
          </p:nvPr>
        </p:nvSpPr>
        <p:spPr>
          <a:xfrm>
            <a:off x="2601911" y="85273"/>
            <a:ext cx="4764859" cy="563231"/>
          </a:xfrm>
        </p:spPr>
        <p:txBody>
          <a:bodyPr/>
          <a:lstStyle/>
          <a:p>
            <a:r>
              <a:rPr lang="en-US" dirty="0">
                <a:solidFill>
                  <a:srgbClr val="981E32"/>
                </a:solidFill>
              </a:rPr>
              <a:t>Lesson Two</a:t>
            </a:r>
          </a:p>
        </p:txBody>
      </p:sp>
      <p:sp>
        <p:nvSpPr>
          <p:cNvPr id="4" name="Text Placeholder 3">
            <a:extLst>
              <a:ext uri="{FF2B5EF4-FFF2-40B4-BE49-F238E27FC236}">
                <a16:creationId xmlns:a16="http://schemas.microsoft.com/office/drawing/2014/main" id="{8A21CA1C-4F5F-4324-8FD2-B0198F4D386A}"/>
              </a:ext>
            </a:extLst>
          </p:cNvPr>
          <p:cNvSpPr>
            <a:spLocks noGrp="1"/>
          </p:cNvSpPr>
          <p:nvPr>
            <p:ph type="body" sz="quarter" idx="11"/>
          </p:nvPr>
        </p:nvSpPr>
        <p:spPr>
          <a:xfrm>
            <a:off x="217283" y="2237313"/>
            <a:ext cx="4854143" cy="61555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algn="r">
              <a:lnSpc>
                <a:spcPct val="100000"/>
              </a:lnSpc>
              <a:buNone/>
            </a:pPr>
            <a:r>
              <a:rPr lang="en-US" sz="3400" b="1" dirty="0">
                <a:solidFill>
                  <a:srgbClr val="981E32"/>
                </a:solidFill>
                <a:ea typeface="+mj-ea"/>
                <a:cs typeface="+mj-cs"/>
              </a:rPr>
              <a:t>Budget Planning</a:t>
            </a:r>
          </a:p>
        </p:txBody>
      </p:sp>
      <p:sp>
        <p:nvSpPr>
          <p:cNvPr id="3" name="Text Placeholder 2">
            <a:extLst>
              <a:ext uri="{FF2B5EF4-FFF2-40B4-BE49-F238E27FC236}">
                <a16:creationId xmlns:a16="http://schemas.microsoft.com/office/drawing/2014/main" id="{EBB918AE-171C-4FEA-B7E4-0BA36E65C941}"/>
              </a:ext>
            </a:extLst>
          </p:cNvPr>
          <p:cNvSpPr>
            <a:spLocks noGrp="1"/>
          </p:cNvSpPr>
          <p:nvPr>
            <p:ph type="body" sz="quarter" idx="10"/>
          </p:nvPr>
        </p:nvSpPr>
        <p:spPr>
          <a:xfrm>
            <a:off x="6275388" y="2806700"/>
            <a:ext cx="1614487" cy="374461"/>
          </a:xfrm>
        </p:spPr>
        <p:txBody>
          <a:bodyPr/>
          <a:lstStyle/>
          <a:p>
            <a:pPr>
              <a:buNone/>
            </a:pPr>
            <a:r>
              <a:rPr lang="en-US" sz="2400" b="1" dirty="0">
                <a:solidFill>
                  <a:srgbClr val="981E32"/>
                </a:solidFill>
              </a:rPr>
              <a:t>Lesson 2</a:t>
            </a:r>
          </a:p>
        </p:txBody>
      </p:sp>
    </p:spTree>
    <p:extLst>
      <p:ext uri="{BB962C8B-B14F-4D97-AF65-F5344CB8AC3E}">
        <p14:creationId xmlns:p14="http://schemas.microsoft.com/office/powerpoint/2010/main" val="186360433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1C68A3-DD2B-49A2-940E-10E3B4481947}"/>
              </a:ext>
            </a:extLst>
          </p:cNvPr>
          <p:cNvSpPr>
            <a:spLocks noGrp="1"/>
          </p:cNvSpPr>
          <p:nvPr>
            <p:ph type="title"/>
          </p:nvPr>
        </p:nvSpPr>
        <p:spPr/>
        <p:txBody>
          <a:bodyPr/>
          <a:lstStyle/>
          <a:p>
            <a:r>
              <a:rPr lang="en-US" dirty="0"/>
              <a:t>Lesson 2 Objectives</a:t>
            </a:r>
          </a:p>
        </p:txBody>
      </p:sp>
      <p:sp>
        <p:nvSpPr>
          <p:cNvPr id="9" name="Content Placeholder 1">
            <a:extLst>
              <a:ext uri="{FF2B5EF4-FFF2-40B4-BE49-F238E27FC236}">
                <a16:creationId xmlns:a16="http://schemas.microsoft.com/office/drawing/2014/main" id="{C7CDCDF9-E177-4400-9F14-B72E53C47DE2}"/>
              </a:ext>
            </a:extLst>
          </p:cNvPr>
          <p:cNvSpPr>
            <a:spLocks noGrp="1"/>
          </p:cNvSpPr>
          <p:nvPr>
            <p:ph idx="1"/>
          </p:nvPr>
        </p:nvSpPr>
        <p:spPr>
          <a:xfrm>
            <a:off x="411480" y="1047331"/>
            <a:ext cx="8377428" cy="1277273"/>
          </a:xfrm>
        </p:spPr>
        <p:txBody>
          <a:bodyPr/>
          <a:lstStyle/>
          <a:p>
            <a:pPr marL="0" indent="0">
              <a:lnSpc>
                <a:spcPct val="100000"/>
              </a:lnSpc>
              <a:buNone/>
            </a:pPr>
            <a:r>
              <a:rPr lang="en-US" dirty="0">
                <a:solidFill>
                  <a:schemeClr val="tx1"/>
                </a:solidFill>
              </a:rPr>
              <a:t>After completing this lesson, you will be able to:</a:t>
            </a:r>
          </a:p>
          <a:p>
            <a:pPr marL="228600" indent="-228600">
              <a:lnSpc>
                <a:spcPct val="100000"/>
              </a:lnSpc>
            </a:pPr>
            <a:r>
              <a:rPr lang="en-US" dirty="0"/>
              <a:t>Explain the steps performed in the Budget Planning process outside and within Workday</a:t>
            </a:r>
          </a:p>
        </p:txBody>
      </p:sp>
    </p:spTree>
    <p:extLst>
      <p:ext uri="{BB962C8B-B14F-4D97-AF65-F5344CB8AC3E}">
        <p14:creationId xmlns:p14="http://schemas.microsoft.com/office/powerpoint/2010/main" val="199564956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CB76AA-5771-4FCA-8E39-EF6B1DE3DF87}"/>
              </a:ext>
            </a:extLst>
          </p:cNvPr>
          <p:cNvSpPr>
            <a:spLocks noGrp="1"/>
          </p:cNvSpPr>
          <p:nvPr>
            <p:ph type="title"/>
          </p:nvPr>
        </p:nvSpPr>
        <p:spPr/>
        <p:txBody>
          <a:bodyPr/>
          <a:lstStyle/>
          <a:p>
            <a:r>
              <a:rPr lang="en-US" dirty="0"/>
              <a:t>Budget Planning Process</a:t>
            </a:r>
          </a:p>
        </p:txBody>
      </p:sp>
      <p:sp>
        <p:nvSpPr>
          <p:cNvPr id="7" name="Content Placeholder 6">
            <a:extLst>
              <a:ext uri="{FF2B5EF4-FFF2-40B4-BE49-F238E27FC236}">
                <a16:creationId xmlns:a16="http://schemas.microsoft.com/office/drawing/2014/main" id="{E6D25275-62F4-4DE2-A3DD-58A4597C7A3C}"/>
              </a:ext>
            </a:extLst>
          </p:cNvPr>
          <p:cNvSpPr>
            <a:spLocks noGrp="1"/>
          </p:cNvSpPr>
          <p:nvPr>
            <p:ph sz="quarter" idx="13"/>
          </p:nvPr>
        </p:nvSpPr>
        <p:spPr>
          <a:xfrm>
            <a:off x="790412" y="2124597"/>
            <a:ext cx="1531548" cy="588879"/>
          </a:xfrm>
        </p:spPr>
        <p:txBody>
          <a:bodyPr/>
          <a:lstStyle/>
          <a:p>
            <a:pPr>
              <a:buNone/>
            </a:pPr>
            <a:r>
              <a:rPr lang="en-US" sz="100" dirty="0">
                <a:solidFill>
                  <a:schemeClr val="bg1"/>
                </a:solidFill>
              </a:rPr>
              <a:t>The budget manager initiates the budget planning process. The budget manager sends it to the accountant (cost center) who allocates the budget. The accountant sends it for review and approval to the cost center manager</a:t>
            </a:r>
          </a:p>
        </p:txBody>
      </p:sp>
      <p:pic>
        <p:nvPicPr>
          <p:cNvPr id="11" name="Content Placeholder 10">
            <a:extLst>
              <a:ext uri="{FF2B5EF4-FFF2-40B4-BE49-F238E27FC236}">
                <a16:creationId xmlns:a16="http://schemas.microsoft.com/office/drawing/2014/main" id="{8F83F980-868D-4806-8570-21337F9D1225}"/>
              </a:ext>
              <a:ext uri="{C183D7F6-B498-43B3-948B-1728B52AA6E4}">
                <adec:decorative xmlns:adec="http://schemas.microsoft.com/office/drawing/2017/decorative" val="1"/>
              </a:ext>
            </a:extLst>
          </p:cNvPr>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633731" y="1158701"/>
            <a:ext cx="7986288" cy="3380670"/>
          </a:xfrm>
        </p:spPr>
      </p:pic>
    </p:spTree>
    <p:extLst>
      <p:ext uri="{BB962C8B-B14F-4D97-AF65-F5344CB8AC3E}">
        <p14:creationId xmlns:p14="http://schemas.microsoft.com/office/powerpoint/2010/main" val="143993530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CB76AA-5771-4FCA-8E39-EF6B1DE3DF87}"/>
              </a:ext>
            </a:extLst>
          </p:cNvPr>
          <p:cNvSpPr>
            <a:spLocks noGrp="1"/>
          </p:cNvSpPr>
          <p:nvPr>
            <p:ph type="title"/>
          </p:nvPr>
        </p:nvSpPr>
        <p:spPr/>
        <p:txBody>
          <a:bodyPr/>
          <a:lstStyle/>
          <a:p>
            <a:r>
              <a:rPr lang="en-US" dirty="0"/>
              <a:t>Budget Approval</a:t>
            </a:r>
          </a:p>
        </p:txBody>
      </p:sp>
      <p:sp>
        <p:nvSpPr>
          <p:cNvPr id="5" name="Content Placeholder 4">
            <a:extLst>
              <a:ext uri="{FF2B5EF4-FFF2-40B4-BE49-F238E27FC236}">
                <a16:creationId xmlns:a16="http://schemas.microsoft.com/office/drawing/2014/main" id="{416DFD9D-6FC3-4FFE-B47C-33BE9288E436}"/>
              </a:ext>
            </a:extLst>
          </p:cNvPr>
          <p:cNvSpPr>
            <a:spLocks noGrp="1"/>
          </p:cNvSpPr>
          <p:nvPr>
            <p:ph sz="quarter" idx="13"/>
          </p:nvPr>
        </p:nvSpPr>
        <p:spPr>
          <a:xfrm>
            <a:off x="1945036" y="3213652"/>
            <a:ext cx="1201118" cy="306751"/>
          </a:xfrm>
        </p:spPr>
        <p:txBody>
          <a:bodyPr/>
          <a:lstStyle/>
          <a:p>
            <a:pPr>
              <a:buNone/>
            </a:pPr>
            <a:r>
              <a:rPr lang="en-US" sz="100" dirty="0"/>
              <a:t>Budget manager approves and uploads the budget plan. Sends to the controller who approves the final budget plan.</a:t>
            </a:r>
          </a:p>
        </p:txBody>
      </p:sp>
      <p:pic>
        <p:nvPicPr>
          <p:cNvPr id="12" name="Content Placeholder 11">
            <a:extLst>
              <a:ext uri="{FF2B5EF4-FFF2-40B4-BE49-F238E27FC236}">
                <a16:creationId xmlns:a16="http://schemas.microsoft.com/office/drawing/2014/main" id="{23D91C8A-1ECF-4DF5-AEC3-DF019CC736CB}"/>
              </a:ext>
              <a:ext uri="{C183D7F6-B498-43B3-948B-1728B52AA6E4}">
                <adec:decorative xmlns:adec="http://schemas.microsoft.com/office/drawing/2017/decorative" val="1"/>
              </a:ext>
            </a:extLst>
          </p:cNvPr>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633731" y="1158701"/>
            <a:ext cx="7986288" cy="3688629"/>
          </a:xfrm>
        </p:spPr>
      </p:pic>
    </p:spTree>
    <p:extLst>
      <p:ext uri="{BB962C8B-B14F-4D97-AF65-F5344CB8AC3E}">
        <p14:creationId xmlns:p14="http://schemas.microsoft.com/office/powerpoint/2010/main" val="36717749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1C68A3-DD2B-49A2-940E-10E3B4481947}"/>
              </a:ext>
            </a:extLst>
          </p:cNvPr>
          <p:cNvSpPr>
            <a:spLocks noGrp="1"/>
          </p:cNvSpPr>
          <p:nvPr>
            <p:ph type="title"/>
          </p:nvPr>
        </p:nvSpPr>
        <p:spPr/>
        <p:txBody>
          <a:bodyPr/>
          <a:lstStyle/>
          <a:p>
            <a:r>
              <a:rPr lang="en-US" dirty="0"/>
              <a:t>Lesson 2 Summary</a:t>
            </a:r>
          </a:p>
        </p:txBody>
      </p:sp>
      <p:sp>
        <p:nvSpPr>
          <p:cNvPr id="2" name="Content Placeholder 1">
            <a:extLst>
              <a:ext uri="{FF2B5EF4-FFF2-40B4-BE49-F238E27FC236}">
                <a16:creationId xmlns:a16="http://schemas.microsoft.com/office/drawing/2014/main" id="{C7CDCDF9-E177-4400-9F14-B72E53C47DE2}"/>
              </a:ext>
            </a:extLst>
          </p:cNvPr>
          <p:cNvSpPr>
            <a:spLocks noGrp="1"/>
          </p:cNvSpPr>
          <p:nvPr>
            <p:ph idx="1"/>
          </p:nvPr>
        </p:nvSpPr>
        <p:spPr>
          <a:xfrm>
            <a:off x="411480" y="1047331"/>
            <a:ext cx="8377428" cy="1975092"/>
          </a:xfrm>
        </p:spPr>
        <p:txBody>
          <a:bodyPr/>
          <a:lstStyle/>
          <a:p>
            <a:pPr marL="0" indent="0">
              <a:lnSpc>
                <a:spcPct val="100000"/>
              </a:lnSpc>
              <a:buNone/>
            </a:pPr>
            <a:r>
              <a:rPr lang="en-US" sz="2400" dirty="0">
                <a:solidFill>
                  <a:schemeClr val="tx1"/>
                </a:solidFill>
              </a:rPr>
              <a:t>Now that you have completed this lesson, you should be able to: </a:t>
            </a:r>
          </a:p>
          <a:p>
            <a:pPr marL="228600" indent="-228600">
              <a:lnSpc>
                <a:spcPct val="100000"/>
              </a:lnSpc>
            </a:pPr>
            <a:r>
              <a:rPr lang="en-US" dirty="0"/>
              <a:t>Explain the steps performed in the Budget Planning process outside and within Workday</a:t>
            </a:r>
            <a:endParaRPr lang="en-US" sz="1400" dirty="0">
              <a:solidFill>
                <a:schemeClr val="tx1"/>
              </a:solidFill>
            </a:endParaRPr>
          </a:p>
          <a:p>
            <a:pPr marL="165100" indent="0">
              <a:buNone/>
            </a:pPr>
            <a:endParaRPr lang="en-US" sz="1400" dirty="0">
              <a:solidFill>
                <a:schemeClr val="tx1"/>
              </a:solidFill>
            </a:endParaRPr>
          </a:p>
        </p:txBody>
      </p:sp>
    </p:spTree>
    <p:extLst>
      <p:ext uri="{BB962C8B-B14F-4D97-AF65-F5344CB8AC3E}">
        <p14:creationId xmlns:p14="http://schemas.microsoft.com/office/powerpoint/2010/main" val="118923351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CDD7C-E7F2-4795-B471-F84E9B68B1E8}"/>
              </a:ext>
            </a:extLst>
          </p:cNvPr>
          <p:cNvSpPr>
            <a:spLocks noGrp="1"/>
          </p:cNvSpPr>
          <p:nvPr>
            <p:ph type="ctrTitle"/>
          </p:nvPr>
        </p:nvSpPr>
        <p:spPr>
          <a:xfrm>
            <a:off x="2601911" y="85273"/>
            <a:ext cx="4764859" cy="563231"/>
          </a:xfrm>
        </p:spPr>
        <p:txBody>
          <a:bodyPr/>
          <a:lstStyle/>
          <a:p>
            <a:r>
              <a:rPr lang="en-US" dirty="0">
                <a:solidFill>
                  <a:srgbClr val="981E32"/>
                </a:solidFill>
              </a:rPr>
              <a:t>Lesson Three</a:t>
            </a:r>
          </a:p>
        </p:txBody>
      </p:sp>
      <p:sp>
        <p:nvSpPr>
          <p:cNvPr id="4" name="Text Placeholder 3">
            <a:extLst>
              <a:ext uri="{FF2B5EF4-FFF2-40B4-BE49-F238E27FC236}">
                <a16:creationId xmlns:a16="http://schemas.microsoft.com/office/drawing/2014/main" id="{8A21CA1C-4F5F-4324-8FD2-B0198F4D386A}"/>
              </a:ext>
            </a:extLst>
          </p:cNvPr>
          <p:cNvSpPr>
            <a:spLocks noGrp="1"/>
          </p:cNvSpPr>
          <p:nvPr>
            <p:ph type="body" sz="quarter" idx="11"/>
          </p:nvPr>
        </p:nvSpPr>
        <p:spPr>
          <a:xfrm>
            <a:off x="217283" y="2237313"/>
            <a:ext cx="4854143" cy="615553"/>
          </a:xfrm>
        </p:spPr>
        <p:txBody>
          <a:bodyPr/>
          <a:lstStyle/>
          <a:p>
            <a:pPr algn="r">
              <a:lnSpc>
                <a:spcPct val="100000"/>
              </a:lnSpc>
              <a:buNone/>
            </a:pPr>
            <a:r>
              <a:rPr lang="en-US" sz="3400" b="1" dirty="0">
                <a:solidFill>
                  <a:srgbClr val="981E32"/>
                </a:solidFill>
                <a:ea typeface="+mj-ea"/>
                <a:cs typeface="+mj-cs"/>
              </a:rPr>
              <a:t>Budget Amendments</a:t>
            </a:r>
          </a:p>
        </p:txBody>
      </p:sp>
      <p:sp>
        <p:nvSpPr>
          <p:cNvPr id="3" name="Text Placeholder 2">
            <a:extLst>
              <a:ext uri="{FF2B5EF4-FFF2-40B4-BE49-F238E27FC236}">
                <a16:creationId xmlns:a16="http://schemas.microsoft.com/office/drawing/2014/main" id="{EBB918AE-171C-4FEA-B7E4-0BA36E65C941}"/>
              </a:ext>
            </a:extLst>
          </p:cNvPr>
          <p:cNvSpPr>
            <a:spLocks noGrp="1"/>
          </p:cNvSpPr>
          <p:nvPr>
            <p:ph type="body" sz="quarter" idx="10"/>
          </p:nvPr>
        </p:nvSpPr>
        <p:spPr>
          <a:xfrm>
            <a:off x="6275388" y="2806700"/>
            <a:ext cx="1614487" cy="374461"/>
          </a:xfrm>
        </p:spPr>
        <p:txBody>
          <a:bodyPr/>
          <a:lstStyle/>
          <a:p>
            <a:pPr>
              <a:buNone/>
            </a:pPr>
            <a:r>
              <a:rPr lang="en-US" sz="2400" b="1" dirty="0">
                <a:solidFill>
                  <a:srgbClr val="981E32"/>
                </a:solidFill>
              </a:rPr>
              <a:t>Lesson 3</a:t>
            </a:r>
          </a:p>
        </p:txBody>
      </p:sp>
    </p:spTree>
    <p:extLst>
      <p:ext uri="{BB962C8B-B14F-4D97-AF65-F5344CB8AC3E}">
        <p14:creationId xmlns:p14="http://schemas.microsoft.com/office/powerpoint/2010/main" val="132113951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1C68A3-DD2B-49A2-940E-10E3B4481947}"/>
              </a:ext>
            </a:extLst>
          </p:cNvPr>
          <p:cNvSpPr>
            <a:spLocks noGrp="1"/>
          </p:cNvSpPr>
          <p:nvPr>
            <p:ph type="title"/>
          </p:nvPr>
        </p:nvSpPr>
        <p:spPr/>
        <p:txBody>
          <a:bodyPr/>
          <a:lstStyle/>
          <a:p>
            <a:r>
              <a:rPr lang="en-US" dirty="0"/>
              <a:t>Lesson 3 Objectives</a:t>
            </a:r>
          </a:p>
        </p:txBody>
      </p:sp>
      <p:sp>
        <p:nvSpPr>
          <p:cNvPr id="9" name="Content Placeholder 1">
            <a:extLst>
              <a:ext uri="{FF2B5EF4-FFF2-40B4-BE49-F238E27FC236}">
                <a16:creationId xmlns:a16="http://schemas.microsoft.com/office/drawing/2014/main" id="{C7CDCDF9-E177-4400-9F14-B72E53C47DE2}"/>
              </a:ext>
            </a:extLst>
          </p:cNvPr>
          <p:cNvSpPr>
            <a:spLocks noGrp="1"/>
          </p:cNvSpPr>
          <p:nvPr>
            <p:ph idx="1"/>
          </p:nvPr>
        </p:nvSpPr>
        <p:spPr>
          <a:xfrm>
            <a:off x="411480" y="1047331"/>
            <a:ext cx="8271274" cy="2169825"/>
          </a:xfrm>
        </p:spPr>
        <p:txBody>
          <a:bodyPr/>
          <a:lstStyle/>
          <a:p>
            <a:pPr marL="0" indent="0">
              <a:lnSpc>
                <a:spcPct val="100000"/>
              </a:lnSpc>
              <a:buNone/>
            </a:pPr>
            <a:r>
              <a:rPr lang="en-US" dirty="0">
                <a:solidFill>
                  <a:schemeClr val="tx1"/>
                </a:solidFill>
              </a:rPr>
              <a:t>After completing this lesson, you will be able to:</a:t>
            </a:r>
          </a:p>
          <a:p>
            <a:pPr marL="173038" indent="-173038">
              <a:lnSpc>
                <a:spcPct val="100000"/>
              </a:lnSpc>
            </a:pPr>
            <a:r>
              <a:rPr lang="en-US" dirty="0"/>
              <a:t>Explain the Budget Amendment process</a:t>
            </a:r>
          </a:p>
          <a:p>
            <a:pPr marL="173038" indent="-173038">
              <a:lnSpc>
                <a:spcPct val="100000"/>
              </a:lnSpc>
            </a:pPr>
            <a:r>
              <a:rPr lang="en-US" dirty="0"/>
              <a:t>List the roles involved in the Budget Amendment process </a:t>
            </a:r>
          </a:p>
          <a:p>
            <a:pPr marL="173038" indent="-173038">
              <a:lnSpc>
                <a:spcPct val="100000"/>
              </a:lnSpc>
            </a:pPr>
            <a:r>
              <a:rPr lang="en-US" dirty="0"/>
              <a:t>Create Budget Amendments</a:t>
            </a:r>
            <a:endParaRPr lang="en-US" dirty="0">
              <a:solidFill>
                <a:schemeClr val="tx1"/>
              </a:solidFill>
            </a:endParaRPr>
          </a:p>
        </p:txBody>
      </p:sp>
    </p:spTree>
    <p:extLst>
      <p:ext uri="{BB962C8B-B14F-4D97-AF65-F5344CB8AC3E}">
        <p14:creationId xmlns:p14="http://schemas.microsoft.com/office/powerpoint/2010/main" val="80960285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33730" y="111438"/>
            <a:ext cx="8359140" cy="563231"/>
          </a:xfrm>
        </p:spPr>
        <p:txBody>
          <a:bodyPr/>
          <a:lstStyle/>
          <a:p>
            <a:r>
              <a:rPr lang="en-US" dirty="0"/>
              <a:t>Ground Rules (2 of 3)</a:t>
            </a:r>
          </a:p>
        </p:txBody>
      </p:sp>
      <p:sp>
        <p:nvSpPr>
          <p:cNvPr id="5" name="Content Placeholder 4"/>
          <p:cNvSpPr>
            <a:spLocks noGrp="1"/>
          </p:cNvSpPr>
          <p:nvPr>
            <p:ph idx="1"/>
          </p:nvPr>
        </p:nvSpPr>
        <p:spPr>
          <a:xfrm>
            <a:off x="411480" y="1047331"/>
            <a:ext cx="8377428" cy="3123932"/>
          </a:xfrm>
        </p:spPr>
        <p:txBody>
          <a:bodyPr/>
          <a:lstStyle/>
          <a:p>
            <a:pPr marL="168275" indent="-168275">
              <a:lnSpc>
                <a:spcPct val="100000"/>
              </a:lnSpc>
            </a:pPr>
            <a:r>
              <a:rPr lang="en-US" dirty="0"/>
              <a:t>If you have a question you would prefer not be discussed during the training, you may submit a ticket to </a:t>
            </a:r>
            <a:r>
              <a:rPr lang="en-US" kern="1200" dirty="0">
                <a:solidFill>
                  <a:schemeClr val="tx2"/>
                </a:solidFill>
              </a:rPr>
              <a:t>support.workday.wsu.edu.</a:t>
            </a:r>
            <a:endParaRPr lang="en-US" b="1" dirty="0"/>
          </a:p>
          <a:p>
            <a:pPr marL="168275" indent="-168275">
              <a:lnSpc>
                <a:spcPct val="100000"/>
              </a:lnSpc>
            </a:pPr>
            <a:r>
              <a:rPr lang="en-US" dirty="0"/>
              <a:t>Please be considerate of the language and tone of Zoom chat interactions and questions. During sessions, aim for an inclusive, positive, and constructive dialogue as we all learn to use Workday together. </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5409FD9-E366-4ABD-AE9B-AE89028787C9}" type="slidenum">
              <a:rPr kumimoji="0" lang="en-US" altLang="en-US" sz="1000" b="0" i="0" u="none" strike="noStrike" kern="1200" cap="none" spc="0" normalizeH="0" baseline="0" noProof="0" smtClean="0">
                <a:ln>
                  <a:noFill/>
                </a:ln>
                <a:solidFill>
                  <a:srgbClr val="5E6A7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000" b="0" i="0" u="none" strike="noStrike" kern="1200" cap="none" spc="0" normalizeH="0" baseline="0" noProof="0" dirty="0">
              <a:ln>
                <a:noFill/>
              </a:ln>
              <a:solidFill>
                <a:srgbClr val="5E6A7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3155216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CB76AA-5771-4FCA-8E39-EF6B1DE3DF87}"/>
              </a:ext>
            </a:extLst>
          </p:cNvPr>
          <p:cNvSpPr>
            <a:spLocks noGrp="1"/>
          </p:cNvSpPr>
          <p:nvPr>
            <p:ph type="title"/>
          </p:nvPr>
        </p:nvSpPr>
        <p:spPr/>
        <p:txBody>
          <a:bodyPr/>
          <a:lstStyle/>
          <a:p>
            <a:r>
              <a:rPr lang="en-US" dirty="0"/>
              <a:t>Budget Amendment Process</a:t>
            </a:r>
          </a:p>
        </p:txBody>
      </p:sp>
      <p:sp>
        <p:nvSpPr>
          <p:cNvPr id="5" name="Content Placeholder 4">
            <a:extLst>
              <a:ext uri="{FF2B5EF4-FFF2-40B4-BE49-F238E27FC236}">
                <a16:creationId xmlns:a16="http://schemas.microsoft.com/office/drawing/2014/main" id="{AA02B0E7-92BB-4652-9D46-8D67C628F4D9}"/>
              </a:ext>
            </a:extLst>
          </p:cNvPr>
          <p:cNvSpPr>
            <a:spLocks noGrp="1"/>
          </p:cNvSpPr>
          <p:nvPr>
            <p:ph idx="1"/>
          </p:nvPr>
        </p:nvSpPr>
        <p:spPr>
          <a:xfrm>
            <a:off x="1489398" y="2770161"/>
            <a:ext cx="912842" cy="591765"/>
          </a:xfrm>
        </p:spPr>
        <p:txBody>
          <a:bodyPr/>
          <a:lstStyle/>
          <a:p>
            <a:pPr marL="165100" indent="0">
              <a:buNone/>
            </a:pPr>
            <a:r>
              <a:rPr lang="en-US" sz="100" dirty="0">
                <a:solidFill>
                  <a:schemeClr val="bg1"/>
                </a:solidFill>
              </a:rPr>
              <a:t>The accountant/budget manager initiates the budget amendment process. Sends to the cost center manager/budget manager for approval.</a:t>
            </a:r>
          </a:p>
        </p:txBody>
      </p:sp>
      <p:pic>
        <p:nvPicPr>
          <p:cNvPr id="6" name="Content Placeholder 5">
            <a:extLst>
              <a:ext uri="{FF2B5EF4-FFF2-40B4-BE49-F238E27FC236}">
                <a16:creationId xmlns:a16="http://schemas.microsoft.com/office/drawing/2014/main" id="{49469D2B-2D7D-4960-8202-1956950F9C15}"/>
              </a:ext>
              <a:ext uri="{C183D7F6-B498-43B3-948B-1728B52AA6E4}">
                <adec:decorative xmlns:adec="http://schemas.microsoft.com/office/drawing/2017/decorative" val="1"/>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298607" y="1310793"/>
            <a:ext cx="8546786" cy="3113516"/>
          </a:xfrm>
        </p:spPr>
      </p:pic>
    </p:spTree>
    <p:extLst>
      <p:ext uri="{BB962C8B-B14F-4D97-AF65-F5344CB8AC3E}">
        <p14:creationId xmlns:p14="http://schemas.microsoft.com/office/powerpoint/2010/main" val="249692673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CB76AA-5771-4FCA-8E39-EF6B1DE3DF87}"/>
              </a:ext>
            </a:extLst>
          </p:cNvPr>
          <p:cNvSpPr>
            <a:spLocks noGrp="1"/>
          </p:cNvSpPr>
          <p:nvPr>
            <p:ph type="title"/>
          </p:nvPr>
        </p:nvSpPr>
        <p:spPr/>
        <p:txBody>
          <a:bodyPr/>
          <a:lstStyle/>
          <a:p>
            <a:r>
              <a:rPr lang="en-US" dirty="0"/>
              <a:t>Budget Amendment (1 of 2)</a:t>
            </a:r>
          </a:p>
        </p:txBody>
      </p:sp>
      <p:sp>
        <p:nvSpPr>
          <p:cNvPr id="4" name="Content Placeholder 3">
            <a:extLst>
              <a:ext uri="{FF2B5EF4-FFF2-40B4-BE49-F238E27FC236}">
                <a16:creationId xmlns:a16="http://schemas.microsoft.com/office/drawing/2014/main" id="{4852C714-E809-4743-9070-F1C09F65CBA5}"/>
              </a:ext>
            </a:extLst>
          </p:cNvPr>
          <p:cNvSpPr>
            <a:spLocks noGrp="1"/>
          </p:cNvSpPr>
          <p:nvPr>
            <p:ph idx="1"/>
          </p:nvPr>
        </p:nvSpPr>
        <p:spPr>
          <a:xfrm>
            <a:off x="633730" y="895350"/>
            <a:ext cx="8377428" cy="109260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indent="0">
              <a:buNone/>
            </a:pPr>
            <a:r>
              <a:rPr lang="en-US" b="1" dirty="0"/>
              <a:t>Scenario 1: </a:t>
            </a:r>
          </a:p>
        </p:txBody>
      </p:sp>
      <p:sp>
        <p:nvSpPr>
          <p:cNvPr id="15" name="Content Placeholder 14">
            <a:extLst>
              <a:ext uri="{FF2B5EF4-FFF2-40B4-BE49-F238E27FC236}">
                <a16:creationId xmlns:a16="http://schemas.microsoft.com/office/drawing/2014/main" id="{48FDDE3C-E642-45AC-AEA7-BAFAE5F2B980}"/>
              </a:ext>
            </a:extLst>
          </p:cNvPr>
          <p:cNvSpPr>
            <a:spLocks noGrp="1"/>
          </p:cNvSpPr>
          <p:nvPr>
            <p:ph sz="quarter" idx="15"/>
          </p:nvPr>
        </p:nvSpPr>
        <p:spPr>
          <a:xfrm>
            <a:off x="2282223" y="1854214"/>
            <a:ext cx="6600518" cy="1200329"/>
          </a:xfrm>
        </p:spPr>
        <p:txBody>
          <a:bodyPr/>
          <a:lstStyle/>
          <a:p>
            <a:pPr>
              <a:buNone/>
            </a:pPr>
            <a:r>
              <a:rPr lang="en-US" sz="2400" dirty="0">
                <a:cs typeface="Lucida Sans" panose="020B0602040502020204" pitchFamily="34" charset="0"/>
              </a:rPr>
              <a:t>As an Accountant (Cost Center), I can submit a financial budget amendment and route it for approval.</a:t>
            </a:r>
          </a:p>
        </p:txBody>
      </p:sp>
      <p:sp>
        <p:nvSpPr>
          <p:cNvPr id="16" name="Content Placeholder 15">
            <a:extLst>
              <a:ext uri="{FF2B5EF4-FFF2-40B4-BE49-F238E27FC236}">
                <a16:creationId xmlns:a16="http://schemas.microsoft.com/office/drawing/2014/main" id="{B44EF06F-2241-4A5B-B054-9CC3A55A4D28}"/>
              </a:ext>
            </a:extLst>
          </p:cNvPr>
          <p:cNvSpPr>
            <a:spLocks noGrp="1"/>
          </p:cNvSpPr>
          <p:nvPr>
            <p:ph sz="quarter" idx="17"/>
          </p:nvPr>
        </p:nvSpPr>
        <p:spPr>
          <a:xfrm>
            <a:off x="2041679" y="3718882"/>
            <a:ext cx="6600518" cy="1313180"/>
          </a:xfrm>
        </p:spPr>
        <p:txBody>
          <a:bodyPr/>
          <a:lstStyle/>
          <a:p>
            <a:pPr>
              <a:buNone/>
            </a:pPr>
            <a:r>
              <a:rPr lang="en-US" sz="2400" dirty="0">
                <a:cs typeface="Lucida Sans" panose="020B0602040502020204" pitchFamily="34" charset="0"/>
              </a:rPr>
              <a:t>As a Cost Center Manager, I can review and approve the financial budget amendment.</a:t>
            </a:r>
          </a:p>
          <a:p>
            <a:pPr>
              <a:buNone/>
            </a:pPr>
            <a:endParaRPr lang="en-US" sz="2400" dirty="0">
              <a:cs typeface="Lucida Sans" panose="020B0602040502020204" pitchFamily="34" charset="0"/>
            </a:endParaRPr>
          </a:p>
          <a:p>
            <a:pPr>
              <a:buNone/>
            </a:pPr>
            <a:endParaRPr lang="en-US" sz="2400" dirty="0"/>
          </a:p>
        </p:txBody>
      </p:sp>
      <p:pic>
        <p:nvPicPr>
          <p:cNvPr id="12" name="Content Placeholder 11">
            <a:extLst>
              <a:ext uri="{FF2B5EF4-FFF2-40B4-BE49-F238E27FC236}">
                <a16:creationId xmlns:a16="http://schemas.microsoft.com/office/drawing/2014/main" id="{D177D518-D2EB-4ED3-9C68-DB32BB20F0D6}"/>
              </a:ext>
              <a:ext uri="{C183D7F6-B498-43B3-948B-1728B52AA6E4}">
                <adec:decorative xmlns:adec="http://schemas.microsoft.com/office/drawing/2017/decorative" val="1"/>
              </a:ext>
            </a:extLst>
          </p:cNvPr>
          <p:cNvPicPr>
            <a:picLocks noGrp="1" noChangeAspect="1"/>
          </p:cNvPicPr>
          <p:nvPr>
            <p:ph sz="quarter" idx="19"/>
          </p:nvPr>
        </p:nvPicPr>
        <p:blipFill>
          <a:blip r:embed="rId3">
            <a:extLst>
              <a:ext uri="{28A0092B-C50C-407E-A947-70E740481C1C}">
                <a14:useLocalDpi xmlns:a14="http://schemas.microsoft.com/office/drawing/2010/main" val="0"/>
              </a:ext>
            </a:extLst>
          </a:blip>
          <a:stretch>
            <a:fillRect/>
          </a:stretch>
        </p:blipFill>
        <p:spPr>
          <a:xfrm>
            <a:off x="753877" y="3617665"/>
            <a:ext cx="1152244" cy="1146147"/>
          </a:xfrm>
        </p:spPr>
      </p:pic>
      <p:pic>
        <p:nvPicPr>
          <p:cNvPr id="17" name="Content Placeholder 16">
            <a:extLst>
              <a:ext uri="{FF2B5EF4-FFF2-40B4-BE49-F238E27FC236}">
                <a16:creationId xmlns:a16="http://schemas.microsoft.com/office/drawing/2014/main" id="{74ADCEE5-0582-4590-A6B3-B6A6E7422984}"/>
              </a:ext>
              <a:ext uri="{C183D7F6-B498-43B3-948B-1728B52AA6E4}">
                <adec:decorative xmlns:adec="http://schemas.microsoft.com/office/drawing/2017/decorative" val="1"/>
              </a:ext>
            </a:extLst>
          </p:cNvPr>
          <p:cNvPicPr>
            <a:picLocks noGrp="1" noChangeAspect="1"/>
          </p:cNvPicPr>
          <p:nvPr>
            <p:ph sz="quarter" idx="18"/>
          </p:nvPr>
        </p:nvPicPr>
        <p:blipFill>
          <a:blip r:embed="rId4">
            <a:extLst>
              <a:ext uri="{28A0092B-C50C-407E-A947-70E740481C1C}">
                <a14:useLocalDpi xmlns:a14="http://schemas.microsoft.com/office/drawing/2010/main" val="0"/>
              </a:ext>
            </a:extLst>
          </a:blip>
          <a:stretch>
            <a:fillRect/>
          </a:stretch>
        </p:blipFill>
        <p:spPr>
          <a:xfrm>
            <a:off x="753877" y="1707272"/>
            <a:ext cx="1152244" cy="1146147"/>
          </a:xfrm>
        </p:spPr>
      </p:pic>
    </p:spTree>
    <p:extLst>
      <p:ext uri="{BB962C8B-B14F-4D97-AF65-F5344CB8AC3E}">
        <p14:creationId xmlns:p14="http://schemas.microsoft.com/office/powerpoint/2010/main" val="243880926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CB76AA-5771-4FCA-8E39-EF6B1DE3DF87}"/>
              </a:ext>
            </a:extLst>
          </p:cNvPr>
          <p:cNvSpPr>
            <a:spLocks noGrp="1"/>
          </p:cNvSpPr>
          <p:nvPr>
            <p:ph type="title"/>
          </p:nvPr>
        </p:nvSpPr>
        <p:spPr/>
        <p:txBody>
          <a:bodyPr/>
          <a:lstStyle/>
          <a:p>
            <a:r>
              <a:rPr lang="en-US" dirty="0"/>
              <a:t>Budget Amendment (2 of 2)</a:t>
            </a:r>
          </a:p>
        </p:txBody>
      </p:sp>
      <p:sp>
        <p:nvSpPr>
          <p:cNvPr id="2" name="Content Placeholder 1">
            <a:extLst>
              <a:ext uri="{FF2B5EF4-FFF2-40B4-BE49-F238E27FC236}">
                <a16:creationId xmlns:a16="http://schemas.microsoft.com/office/drawing/2014/main" id="{0F88F90C-038C-41EF-A657-C2843F358E61}"/>
              </a:ext>
            </a:extLst>
          </p:cNvPr>
          <p:cNvSpPr>
            <a:spLocks noGrp="1"/>
          </p:cNvSpPr>
          <p:nvPr>
            <p:ph idx="1"/>
          </p:nvPr>
        </p:nvSpPr>
        <p:spPr>
          <a:xfrm>
            <a:off x="633730" y="895350"/>
            <a:ext cx="8359140" cy="37446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indent="0">
              <a:buNone/>
            </a:pPr>
            <a:r>
              <a:rPr lang="en-US" b="1" dirty="0"/>
              <a:t>Scenario 2: </a:t>
            </a:r>
          </a:p>
        </p:txBody>
      </p:sp>
      <p:sp>
        <p:nvSpPr>
          <p:cNvPr id="21" name="Content Placeholder 20">
            <a:extLst>
              <a:ext uri="{FF2B5EF4-FFF2-40B4-BE49-F238E27FC236}">
                <a16:creationId xmlns:a16="http://schemas.microsoft.com/office/drawing/2014/main" id="{85C18AD0-2520-4B64-9DA2-837B93E0319B}"/>
              </a:ext>
            </a:extLst>
          </p:cNvPr>
          <p:cNvSpPr>
            <a:spLocks noGrp="1"/>
          </p:cNvSpPr>
          <p:nvPr>
            <p:ph sz="quarter" idx="14"/>
          </p:nvPr>
        </p:nvSpPr>
        <p:spPr>
          <a:xfrm>
            <a:off x="2313219" y="1854214"/>
            <a:ext cx="6600518" cy="1200329"/>
          </a:xfrm>
        </p:spPr>
        <p:txBody>
          <a:bodyPr/>
          <a:lstStyle/>
          <a:p>
            <a:pPr>
              <a:buNone/>
            </a:pPr>
            <a:r>
              <a:rPr lang="en-US" sz="2400" dirty="0">
                <a:cs typeface="Lucida Sans" panose="020B0602040502020204" pitchFamily="34" charset="0"/>
              </a:rPr>
              <a:t>As a Budget Manager, I can decline/approve a budget amendment that hits the salaries GL account.</a:t>
            </a:r>
          </a:p>
        </p:txBody>
      </p:sp>
      <p:sp>
        <p:nvSpPr>
          <p:cNvPr id="22" name="Content Placeholder 21">
            <a:extLst>
              <a:ext uri="{FF2B5EF4-FFF2-40B4-BE49-F238E27FC236}">
                <a16:creationId xmlns:a16="http://schemas.microsoft.com/office/drawing/2014/main" id="{A97E32DD-F45F-4699-A538-20000456F415}"/>
              </a:ext>
            </a:extLst>
          </p:cNvPr>
          <p:cNvSpPr>
            <a:spLocks noGrp="1"/>
          </p:cNvSpPr>
          <p:nvPr>
            <p:ph sz="quarter" idx="15"/>
          </p:nvPr>
        </p:nvSpPr>
        <p:spPr>
          <a:xfrm>
            <a:off x="633730" y="3054543"/>
            <a:ext cx="8377428" cy="109260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spcBef>
                <a:spcPts val="600"/>
              </a:spcBef>
              <a:buNone/>
            </a:pPr>
            <a:r>
              <a:rPr lang="en-US" sz="2400" b="1" dirty="0"/>
              <a:t>Scenario 3: </a:t>
            </a:r>
          </a:p>
        </p:txBody>
      </p:sp>
      <p:sp>
        <p:nvSpPr>
          <p:cNvPr id="23" name="Content Placeholder 22">
            <a:extLst>
              <a:ext uri="{FF2B5EF4-FFF2-40B4-BE49-F238E27FC236}">
                <a16:creationId xmlns:a16="http://schemas.microsoft.com/office/drawing/2014/main" id="{997494CD-F5E0-4544-8285-668AAA42C0B8}"/>
              </a:ext>
            </a:extLst>
          </p:cNvPr>
          <p:cNvSpPr>
            <a:spLocks noGrp="1"/>
          </p:cNvSpPr>
          <p:nvPr>
            <p:ph sz="quarter" idx="17"/>
          </p:nvPr>
        </p:nvSpPr>
        <p:spPr>
          <a:xfrm>
            <a:off x="2344215" y="3718882"/>
            <a:ext cx="6600518" cy="1313180"/>
          </a:xfrm>
        </p:spPr>
        <p:txBody>
          <a:bodyPr/>
          <a:lstStyle/>
          <a:p>
            <a:pPr>
              <a:buNone/>
            </a:pPr>
            <a:r>
              <a:rPr lang="en-US" sz="2400" dirty="0">
                <a:cs typeface="Lucida Sans" panose="020B0602040502020204" pitchFamily="34" charset="0"/>
              </a:rPr>
              <a:t>As a Cost Center Manager, I can run the Budget to Actuals report for my cost center hierarchy.</a:t>
            </a:r>
          </a:p>
          <a:p>
            <a:pPr>
              <a:buNone/>
            </a:pPr>
            <a:endParaRPr lang="en-US" sz="2400" dirty="0"/>
          </a:p>
        </p:txBody>
      </p:sp>
      <p:pic>
        <p:nvPicPr>
          <p:cNvPr id="6" name="Content Placeholder 5">
            <a:extLst>
              <a:ext uri="{FF2B5EF4-FFF2-40B4-BE49-F238E27FC236}">
                <a16:creationId xmlns:a16="http://schemas.microsoft.com/office/drawing/2014/main" id="{C629E54C-B075-43EF-BA33-7E66ACA8DF42}"/>
              </a:ext>
              <a:ext uri="{C183D7F6-B498-43B3-948B-1728B52AA6E4}">
                <adec:decorative xmlns:adec="http://schemas.microsoft.com/office/drawing/2017/decorative" val="1"/>
              </a:ext>
            </a:extLst>
          </p:cNvPr>
          <p:cNvPicPr>
            <a:picLocks noGrp="1" noChangeAspect="1"/>
          </p:cNvPicPr>
          <p:nvPr>
            <p:ph sz="quarter" idx="18"/>
          </p:nvPr>
        </p:nvPicPr>
        <p:blipFill>
          <a:blip r:embed="rId3">
            <a:extLst>
              <a:ext uri="{28A0092B-C50C-407E-A947-70E740481C1C}">
                <a14:useLocalDpi xmlns:a14="http://schemas.microsoft.com/office/drawing/2010/main" val="0"/>
              </a:ext>
            </a:extLst>
          </a:blip>
          <a:stretch>
            <a:fillRect/>
          </a:stretch>
        </p:blipFill>
        <p:spPr>
          <a:xfrm>
            <a:off x="815504" y="1657307"/>
            <a:ext cx="1146147" cy="1146147"/>
          </a:xfrm>
        </p:spPr>
      </p:pic>
      <p:pic>
        <p:nvPicPr>
          <p:cNvPr id="9" name="Content Placeholder 8">
            <a:extLst>
              <a:ext uri="{FF2B5EF4-FFF2-40B4-BE49-F238E27FC236}">
                <a16:creationId xmlns:a16="http://schemas.microsoft.com/office/drawing/2014/main" id="{9C89624E-81A8-48CD-BB83-D0D1AF6C5038}"/>
              </a:ext>
              <a:ext uri="{C183D7F6-B498-43B3-948B-1728B52AA6E4}">
                <adec:decorative xmlns:adec="http://schemas.microsoft.com/office/drawing/2017/decorative" val="1"/>
              </a:ext>
            </a:extLst>
          </p:cNvPr>
          <p:cNvPicPr>
            <a:picLocks noGrp="1" noChangeAspect="1"/>
          </p:cNvPicPr>
          <p:nvPr>
            <p:ph sz="quarter" idx="19"/>
          </p:nvPr>
        </p:nvPicPr>
        <p:blipFill>
          <a:blip r:embed="rId4">
            <a:extLst>
              <a:ext uri="{28A0092B-C50C-407E-A947-70E740481C1C}">
                <a14:useLocalDpi xmlns:a14="http://schemas.microsoft.com/office/drawing/2010/main" val="0"/>
              </a:ext>
            </a:extLst>
          </a:blip>
          <a:stretch>
            <a:fillRect/>
          </a:stretch>
        </p:blipFill>
        <p:spPr>
          <a:xfrm>
            <a:off x="809407" y="3600846"/>
            <a:ext cx="1152244" cy="1146147"/>
          </a:xfrm>
        </p:spPr>
      </p:pic>
    </p:spTree>
    <p:extLst>
      <p:ext uri="{BB962C8B-B14F-4D97-AF65-F5344CB8AC3E}">
        <p14:creationId xmlns:p14="http://schemas.microsoft.com/office/powerpoint/2010/main" val="222670395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EAA1D-4804-4FD5-A0DD-8411D45EE3D2}"/>
              </a:ext>
            </a:extLst>
          </p:cNvPr>
          <p:cNvSpPr>
            <a:spLocks noGrp="1"/>
          </p:cNvSpPr>
          <p:nvPr>
            <p:ph type="title"/>
          </p:nvPr>
        </p:nvSpPr>
        <p:spPr/>
        <p:txBody>
          <a:bodyPr/>
          <a:lstStyle/>
          <a:p>
            <a:r>
              <a:rPr lang="en-US" dirty="0">
                <a:solidFill>
                  <a:srgbClr val="FFFFFF"/>
                </a:solidFill>
              </a:rPr>
              <a:t>Budget Amendment Types (1 of 4) </a:t>
            </a:r>
            <a:endParaRPr lang="en-US" dirty="0"/>
          </a:p>
        </p:txBody>
      </p:sp>
      <p:graphicFrame>
        <p:nvGraphicFramePr>
          <p:cNvPr id="4" name="Table Placeholder 3">
            <a:extLst>
              <a:ext uri="{FF2B5EF4-FFF2-40B4-BE49-F238E27FC236}">
                <a16:creationId xmlns:a16="http://schemas.microsoft.com/office/drawing/2014/main" id="{5F711380-7F1A-4D0D-A68D-5F4EE16622D6}"/>
              </a:ext>
            </a:extLst>
          </p:cNvPr>
          <p:cNvGraphicFramePr>
            <a:graphicFrameLocks noGrp="1"/>
          </p:cNvGraphicFramePr>
          <p:nvPr>
            <p:ph type="tbl" sz="quarter" idx="13"/>
            <p:extLst>
              <p:ext uri="{D42A27DB-BD31-4B8C-83A1-F6EECF244321}">
                <p14:modId xmlns:p14="http://schemas.microsoft.com/office/powerpoint/2010/main" val="1212196614"/>
              </p:ext>
            </p:extLst>
          </p:nvPr>
        </p:nvGraphicFramePr>
        <p:xfrm>
          <a:off x="241300" y="925830"/>
          <a:ext cx="8674100" cy="3657600"/>
        </p:xfrm>
        <a:graphic>
          <a:graphicData uri="http://schemas.openxmlformats.org/drawingml/2006/table">
            <a:tbl>
              <a:tblPr firstRow="1" bandRow="1">
                <a:tableStyleId>{5C22544A-7EE6-4342-B048-85BDC9FD1C3A}</a:tableStyleId>
              </a:tblPr>
              <a:tblGrid>
                <a:gridCol w="2517398">
                  <a:extLst>
                    <a:ext uri="{9D8B030D-6E8A-4147-A177-3AD203B41FA5}">
                      <a16:colId xmlns:a16="http://schemas.microsoft.com/office/drawing/2014/main" val="3948323117"/>
                    </a:ext>
                  </a:extLst>
                </a:gridCol>
                <a:gridCol w="6156702">
                  <a:extLst>
                    <a:ext uri="{9D8B030D-6E8A-4147-A177-3AD203B41FA5}">
                      <a16:colId xmlns:a16="http://schemas.microsoft.com/office/drawing/2014/main" val="1739509908"/>
                    </a:ext>
                  </a:extLst>
                </a:gridCol>
              </a:tblGrid>
              <a:tr h="4450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400" b="1" dirty="0">
                          <a:solidFill>
                            <a:schemeClr val="bg1"/>
                          </a:solidFill>
                          <a:latin typeface="Lucida Sans" pitchFamily="34" charset="0"/>
                          <a:ea typeface="+mn-ea"/>
                          <a:cs typeface="+mn-cs"/>
                        </a:rPr>
                        <a:t>Amendment Type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6A7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2400" b="1" dirty="0">
                          <a:solidFill>
                            <a:schemeClr val="bg1"/>
                          </a:solidFill>
                          <a:latin typeface="Lucida Sans" pitchFamily="34" charset="0"/>
                          <a:ea typeface="+mn-ea"/>
                          <a:cs typeface="+mn-cs"/>
                        </a:rPr>
                        <a:t>Description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6A71"/>
                    </a:solidFill>
                  </a:tcPr>
                </a:tc>
                <a:extLst>
                  <a:ext uri="{0D108BD9-81ED-4DB2-BD59-A6C34878D82A}">
                    <a16:rowId xmlns:a16="http://schemas.microsoft.com/office/drawing/2014/main" val="1813921307"/>
                  </a:ext>
                </a:extLst>
              </a:tr>
              <a:tr h="5230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latin typeface="Lucida Sans" panose="020B0602030504020204" pitchFamily="34" charset="0"/>
                          <a:ea typeface="+mn-ea"/>
                          <a:cs typeface="+mn-cs"/>
                          <a:sym typeface="Wingdings 2" panose="05020102010507070707" pitchFamily="18" charset="2"/>
                        </a:rPr>
                        <a:t>Core: Auxiliary</a:t>
                      </a:r>
                      <a:endParaRPr lang="en-US" sz="2400" kern="1200" dirty="0">
                        <a:solidFill>
                          <a:schemeClr val="tx1"/>
                        </a:solidFill>
                        <a:latin typeface="Lucida Sans" panose="020B0602030504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kern="1200" dirty="0">
                          <a:solidFill>
                            <a:schemeClr val="tx1"/>
                          </a:solidFill>
                          <a:latin typeface="Lucida Sans" panose="020B0602030504020204" pitchFamily="34" charset="0"/>
                          <a:ea typeface="+mn-ea"/>
                          <a:cs typeface="+mn-cs"/>
                        </a:rPr>
                        <a:t>Budget amendments done for self-sustaining funded cost centers.</a:t>
                      </a:r>
                      <a:endParaRPr lang="en-US" sz="2400" kern="1200" dirty="0">
                        <a:solidFill>
                          <a:schemeClr val="tx1"/>
                        </a:solidFill>
                        <a:latin typeface="Lucida Sans" panose="020B0602030504020204" pitchFamily="34" charset="0"/>
                        <a:ea typeface="+mn-ea"/>
                        <a:cs typeface="+mn-cs"/>
                        <a:sym typeface="Wingdings 2" panose="05020102010507070707" pitchFamily="18" charset="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val="190722049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latin typeface="Lucida Sans" panose="020B0602030504020204" pitchFamily="34" charset="0"/>
                          <a:ea typeface="+mn-ea"/>
                          <a:cs typeface="+mn-cs"/>
                        </a:rPr>
                        <a:t>Core: Cost Center Accountant Use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latin typeface="Lucida Sans" panose="020B0602030504020204" pitchFamily="34" charset="0"/>
                          <a:ea typeface="+mn-ea"/>
                          <a:cs typeface="+mn-cs"/>
                        </a:rPr>
                        <a:t>Funding allocation between cost centers within a cost center hierarchy (CCH) or from one CCH to another CCH.</a:t>
                      </a:r>
                      <a:endParaRPr lang="en-US" sz="2400" kern="1200" dirty="0">
                        <a:solidFill>
                          <a:schemeClr val="tx1"/>
                        </a:solidFill>
                        <a:latin typeface="Lucida Sans" panose="020B0602030504020204" pitchFamily="34" charset="0"/>
                        <a:ea typeface="+mn-ea"/>
                        <a:cs typeface="+mn-cs"/>
                        <a:sym typeface="Wingdings 2" panose="05020102010507070707" pitchFamily="18" charset="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80069996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latin typeface="Lucida Sans" panose="020B0602030504020204" pitchFamily="34" charset="0"/>
                          <a:ea typeface="+mn-ea"/>
                          <a:cs typeface="+mn-cs"/>
                          <a:sym typeface="Wingdings 2" panose="05020102010507070707" pitchFamily="18" charset="2"/>
                        </a:rPr>
                        <a:t>Core: F&amp;A Allocations</a:t>
                      </a:r>
                      <a:endParaRPr lang="en-US" sz="2400" kern="1200" dirty="0">
                        <a:solidFill>
                          <a:schemeClr val="tx1"/>
                        </a:solidFill>
                        <a:latin typeface="Lucida Sans" panose="020B0602030504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kern="1200" dirty="0">
                          <a:solidFill>
                            <a:schemeClr val="tx1"/>
                          </a:solidFill>
                          <a:latin typeface="Lucida Sans" panose="020B0602030504020204" pitchFamily="34" charset="0"/>
                          <a:ea typeface="+mn-ea"/>
                          <a:cs typeface="+mn-cs"/>
                          <a:sym typeface="Wingdings 2" panose="05020102010507070707" pitchFamily="18" charset="2"/>
                        </a:rPr>
                        <a:t>Quarterly distributions of F&amp;A earnings to area cost centers.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val="3379707662"/>
                  </a:ext>
                </a:extLst>
              </a:tr>
            </a:tbl>
          </a:graphicData>
        </a:graphic>
      </p:graphicFrame>
    </p:spTree>
    <p:extLst>
      <p:ext uri="{BB962C8B-B14F-4D97-AF65-F5344CB8AC3E}">
        <p14:creationId xmlns:p14="http://schemas.microsoft.com/office/powerpoint/2010/main" val="137518563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EAA1D-4804-4FD5-A0DD-8411D45EE3D2}"/>
              </a:ext>
            </a:extLst>
          </p:cNvPr>
          <p:cNvSpPr>
            <a:spLocks noGrp="1"/>
          </p:cNvSpPr>
          <p:nvPr>
            <p:ph type="title"/>
          </p:nvPr>
        </p:nvSpPr>
        <p:spPr/>
        <p:txBody>
          <a:bodyPr/>
          <a:lstStyle/>
          <a:p>
            <a:r>
              <a:rPr lang="en-US" dirty="0">
                <a:solidFill>
                  <a:srgbClr val="FFFFFF"/>
                </a:solidFill>
              </a:rPr>
              <a:t>Budget Amendment Types (2 of 4) </a:t>
            </a:r>
            <a:endParaRPr lang="en-US" dirty="0"/>
          </a:p>
        </p:txBody>
      </p:sp>
      <p:graphicFrame>
        <p:nvGraphicFramePr>
          <p:cNvPr id="4" name="Table Placeholder 3">
            <a:extLst>
              <a:ext uri="{FF2B5EF4-FFF2-40B4-BE49-F238E27FC236}">
                <a16:creationId xmlns:a16="http://schemas.microsoft.com/office/drawing/2014/main" id="{5F711380-7F1A-4D0D-A68D-5F4EE16622D6}"/>
              </a:ext>
            </a:extLst>
          </p:cNvPr>
          <p:cNvGraphicFramePr>
            <a:graphicFrameLocks noGrp="1"/>
          </p:cNvGraphicFramePr>
          <p:nvPr>
            <p:ph type="tbl" sz="quarter" idx="13"/>
            <p:extLst>
              <p:ext uri="{D42A27DB-BD31-4B8C-83A1-F6EECF244321}">
                <p14:modId xmlns:p14="http://schemas.microsoft.com/office/powerpoint/2010/main" val="1289390172"/>
              </p:ext>
            </p:extLst>
          </p:nvPr>
        </p:nvGraphicFramePr>
        <p:xfrm>
          <a:off x="241300" y="925830"/>
          <a:ext cx="8674100" cy="2834640"/>
        </p:xfrm>
        <a:graphic>
          <a:graphicData uri="http://schemas.openxmlformats.org/drawingml/2006/table">
            <a:tbl>
              <a:tblPr firstRow="1" bandRow="1">
                <a:tableStyleId>{5C22544A-7EE6-4342-B048-85BDC9FD1C3A}</a:tableStyleId>
              </a:tblPr>
              <a:tblGrid>
                <a:gridCol w="2517398">
                  <a:extLst>
                    <a:ext uri="{9D8B030D-6E8A-4147-A177-3AD203B41FA5}">
                      <a16:colId xmlns:a16="http://schemas.microsoft.com/office/drawing/2014/main" val="3948323117"/>
                    </a:ext>
                  </a:extLst>
                </a:gridCol>
                <a:gridCol w="6156702">
                  <a:extLst>
                    <a:ext uri="{9D8B030D-6E8A-4147-A177-3AD203B41FA5}">
                      <a16:colId xmlns:a16="http://schemas.microsoft.com/office/drawing/2014/main" val="1739509908"/>
                    </a:ext>
                  </a:extLst>
                </a:gridCol>
              </a:tblGrid>
              <a:tr h="4450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400" b="1" dirty="0">
                          <a:solidFill>
                            <a:schemeClr val="bg1"/>
                          </a:solidFill>
                          <a:latin typeface="Lucida Sans" pitchFamily="34" charset="0"/>
                          <a:ea typeface="+mn-ea"/>
                          <a:cs typeface="+mn-cs"/>
                        </a:rPr>
                        <a:t>Amendment Type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6A7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2400" b="1" dirty="0">
                          <a:solidFill>
                            <a:schemeClr val="bg1"/>
                          </a:solidFill>
                          <a:latin typeface="Lucida Sans" pitchFamily="34" charset="0"/>
                          <a:ea typeface="+mn-ea"/>
                          <a:cs typeface="+mn-cs"/>
                        </a:rPr>
                        <a:t>Description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6A71"/>
                    </a:solidFill>
                  </a:tcPr>
                </a:tc>
                <a:extLst>
                  <a:ext uri="{0D108BD9-81ED-4DB2-BD59-A6C34878D82A}">
                    <a16:rowId xmlns:a16="http://schemas.microsoft.com/office/drawing/2014/main" val="181392130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latin typeface="Lucida Sans" panose="020B0602030504020204" pitchFamily="34" charset="0"/>
                          <a:ea typeface="+mn-ea"/>
                          <a:cs typeface="+mn-cs"/>
                          <a:sym typeface="Wingdings 2" panose="05020102010507070707" pitchFamily="18" charset="2"/>
                        </a:rPr>
                        <a:t>Core: One-Time or Temporary</a:t>
                      </a:r>
                      <a:endParaRPr lang="en-US" sz="2400" kern="1200" dirty="0">
                        <a:solidFill>
                          <a:schemeClr val="tx1"/>
                        </a:solidFill>
                        <a:latin typeface="Lucida Sans" panose="020B0602030504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kern="1200" dirty="0">
                          <a:solidFill>
                            <a:schemeClr val="tx1"/>
                          </a:solidFill>
                          <a:latin typeface="Lucida Sans" panose="020B0602030504020204" pitchFamily="34" charset="0"/>
                          <a:ea typeface="+mn-ea"/>
                          <a:cs typeface="+mn-cs"/>
                        </a:rPr>
                        <a:t>Budget allocation from the Budget Office intended for fixed funding period(s) only.</a:t>
                      </a:r>
                      <a:endParaRPr lang="en-US" sz="2400" kern="1200" dirty="0">
                        <a:solidFill>
                          <a:schemeClr val="tx1"/>
                        </a:solidFill>
                        <a:latin typeface="Lucida Sans" panose="020B0602030504020204" pitchFamily="34" charset="0"/>
                        <a:ea typeface="+mn-ea"/>
                        <a:cs typeface="+mn-cs"/>
                        <a:sym typeface="Wingdings 2" panose="05020102010507070707" pitchFamily="18" charset="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val="190722049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latin typeface="Lucida Sans" panose="020B0602030504020204" pitchFamily="34" charset="0"/>
                          <a:ea typeface="+mn-ea"/>
                          <a:cs typeface="+mn-cs"/>
                        </a:rPr>
                        <a:t>Core: Ongoing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kern="1200" dirty="0">
                          <a:solidFill>
                            <a:schemeClr val="tx1"/>
                          </a:solidFill>
                          <a:latin typeface="Lucida Sans" panose="020B0602030504020204" pitchFamily="34" charset="0"/>
                          <a:ea typeface="+mn-ea"/>
                          <a:cs typeface="+mn-cs"/>
                        </a:rPr>
                        <a:t>Budget allocation that is intended to be funded for multiple periods.</a:t>
                      </a:r>
                      <a:endParaRPr lang="en-US" sz="2400" kern="1200" dirty="0">
                        <a:solidFill>
                          <a:schemeClr val="tx1"/>
                        </a:solidFill>
                        <a:latin typeface="Lucida Sans" panose="020B0602030504020204" pitchFamily="34" charset="0"/>
                        <a:ea typeface="+mn-ea"/>
                        <a:cs typeface="+mn-cs"/>
                        <a:sym typeface="Wingdings 2" panose="05020102010507070707" pitchFamily="18" charset="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502766416"/>
                  </a:ext>
                </a:extLst>
              </a:tr>
            </a:tbl>
          </a:graphicData>
        </a:graphic>
      </p:graphicFrame>
    </p:spTree>
    <p:extLst>
      <p:ext uri="{BB962C8B-B14F-4D97-AF65-F5344CB8AC3E}">
        <p14:creationId xmlns:p14="http://schemas.microsoft.com/office/powerpoint/2010/main" val="3056174522"/>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EAA1D-4804-4FD5-A0DD-8411D45EE3D2}"/>
              </a:ext>
            </a:extLst>
          </p:cNvPr>
          <p:cNvSpPr>
            <a:spLocks noGrp="1"/>
          </p:cNvSpPr>
          <p:nvPr>
            <p:ph type="title"/>
          </p:nvPr>
        </p:nvSpPr>
        <p:spPr/>
        <p:txBody>
          <a:bodyPr/>
          <a:lstStyle/>
          <a:p>
            <a:r>
              <a:rPr lang="en-US" dirty="0"/>
              <a:t>Budget Amendment Types (3 of 4) </a:t>
            </a:r>
          </a:p>
        </p:txBody>
      </p:sp>
      <p:graphicFrame>
        <p:nvGraphicFramePr>
          <p:cNvPr id="4" name="Table Placeholder 3">
            <a:extLst>
              <a:ext uri="{FF2B5EF4-FFF2-40B4-BE49-F238E27FC236}">
                <a16:creationId xmlns:a16="http://schemas.microsoft.com/office/drawing/2014/main" id="{5F711380-7F1A-4D0D-A68D-5F4EE16622D6}"/>
              </a:ext>
            </a:extLst>
          </p:cNvPr>
          <p:cNvGraphicFramePr>
            <a:graphicFrameLocks noGrp="1"/>
          </p:cNvGraphicFramePr>
          <p:nvPr>
            <p:ph type="tbl" sz="quarter" idx="13"/>
            <p:extLst>
              <p:ext uri="{D42A27DB-BD31-4B8C-83A1-F6EECF244321}">
                <p14:modId xmlns:p14="http://schemas.microsoft.com/office/powerpoint/2010/main" val="1822726537"/>
              </p:ext>
            </p:extLst>
          </p:nvPr>
        </p:nvGraphicFramePr>
        <p:xfrm>
          <a:off x="241300" y="925830"/>
          <a:ext cx="8674100" cy="4023360"/>
        </p:xfrm>
        <a:graphic>
          <a:graphicData uri="http://schemas.openxmlformats.org/drawingml/2006/table">
            <a:tbl>
              <a:tblPr firstRow="1" bandRow="1">
                <a:tableStyleId>{5C22544A-7EE6-4342-B048-85BDC9FD1C3A}</a:tableStyleId>
              </a:tblPr>
              <a:tblGrid>
                <a:gridCol w="2517398">
                  <a:extLst>
                    <a:ext uri="{9D8B030D-6E8A-4147-A177-3AD203B41FA5}">
                      <a16:colId xmlns:a16="http://schemas.microsoft.com/office/drawing/2014/main" val="3948323117"/>
                    </a:ext>
                  </a:extLst>
                </a:gridCol>
                <a:gridCol w="6156702">
                  <a:extLst>
                    <a:ext uri="{9D8B030D-6E8A-4147-A177-3AD203B41FA5}">
                      <a16:colId xmlns:a16="http://schemas.microsoft.com/office/drawing/2014/main" val="1739509908"/>
                    </a:ext>
                  </a:extLst>
                </a:gridCol>
              </a:tblGrid>
              <a:tr h="4450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400" b="1" dirty="0">
                          <a:solidFill>
                            <a:schemeClr val="bg1"/>
                          </a:solidFill>
                          <a:latin typeface="Lucida Sans" pitchFamily="34" charset="0"/>
                          <a:ea typeface="+mn-ea"/>
                          <a:cs typeface="+mn-cs"/>
                        </a:rPr>
                        <a:t>Amendment Type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6A7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2400" b="1" dirty="0">
                          <a:solidFill>
                            <a:schemeClr val="bg1"/>
                          </a:solidFill>
                          <a:latin typeface="Lucida Sans" pitchFamily="34" charset="0"/>
                          <a:ea typeface="+mn-ea"/>
                          <a:cs typeface="+mn-cs"/>
                        </a:rPr>
                        <a:t>Description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6A71"/>
                    </a:solidFill>
                  </a:tcPr>
                </a:tc>
                <a:extLst>
                  <a:ext uri="{0D108BD9-81ED-4DB2-BD59-A6C34878D82A}">
                    <a16:rowId xmlns:a16="http://schemas.microsoft.com/office/drawing/2014/main" val="181392130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latin typeface="Lucida Sans" panose="020B0602030504020204" pitchFamily="34" charset="0"/>
                          <a:ea typeface="+mn-ea"/>
                          <a:cs typeface="+mn-cs"/>
                          <a:sym typeface="Wingdings 2" panose="05020102010507070707" pitchFamily="18" charset="2"/>
                        </a:rPr>
                        <a:t>Core: Supplemental Funding</a:t>
                      </a:r>
                      <a:endParaRPr lang="en-US" sz="2400" kern="1200" dirty="0">
                        <a:solidFill>
                          <a:schemeClr val="tx1"/>
                        </a:solidFill>
                        <a:latin typeface="Lucida Sans" panose="020B0602030504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kern="1200" dirty="0">
                          <a:solidFill>
                            <a:schemeClr val="tx1"/>
                          </a:solidFill>
                          <a:latin typeface="Lucida Sans" panose="020B0602030504020204" pitchFamily="34" charset="0"/>
                          <a:ea typeface="+mn-ea"/>
                          <a:cs typeface="+mn-cs"/>
                        </a:rPr>
                        <a:t>Legislative changes to WSU appropriations.</a:t>
                      </a:r>
                      <a:endParaRPr lang="en-US" sz="2400" kern="1200" dirty="0">
                        <a:solidFill>
                          <a:schemeClr val="tx1"/>
                        </a:solidFill>
                        <a:latin typeface="Lucida Sans" panose="020B0602030504020204" pitchFamily="34" charset="0"/>
                        <a:ea typeface="+mn-ea"/>
                        <a:cs typeface="+mn-cs"/>
                        <a:sym typeface="Wingdings 2" panose="05020102010507070707" pitchFamily="18" charset="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val="190722049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latin typeface="Lucida Sans" panose="020B0602030504020204" pitchFamily="34" charset="0"/>
                          <a:ea typeface="+mn-ea"/>
                          <a:cs typeface="+mn-cs"/>
                        </a:rPr>
                        <a:t>Core</a:t>
                      </a:r>
                      <a:r>
                        <a:rPr lang="en-US" sz="2400" kern="1200" baseline="0" dirty="0">
                          <a:solidFill>
                            <a:schemeClr val="tx1"/>
                          </a:solidFill>
                          <a:latin typeface="Lucida Sans" panose="020B0602030504020204" pitchFamily="34" charset="0"/>
                          <a:ea typeface="+mn-ea"/>
                          <a:cs typeface="+mn-cs"/>
                        </a:rPr>
                        <a:t>: Re-Allocation</a:t>
                      </a:r>
                      <a:endParaRPr lang="en-US" sz="2400" kern="1200" dirty="0">
                        <a:solidFill>
                          <a:schemeClr val="tx1"/>
                        </a:solidFill>
                        <a:latin typeface="Lucida Sans" panose="020B0602030504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kern="1200" dirty="0">
                          <a:solidFill>
                            <a:schemeClr val="tx1"/>
                          </a:solidFill>
                          <a:latin typeface="Lucida Sans" panose="020B0602030504020204" pitchFamily="34" charset="0"/>
                          <a:ea typeface="+mn-ea"/>
                          <a:cs typeface="+mn-cs"/>
                          <a:sym typeface="Wingdings 2" panose="05020102010507070707" pitchFamily="18" charset="2"/>
                        </a:rPr>
                        <a:t>Budget</a:t>
                      </a:r>
                      <a:r>
                        <a:rPr lang="en-US" sz="2400" kern="1200" baseline="0" dirty="0">
                          <a:solidFill>
                            <a:schemeClr val="tx1"/>
                          </a:solidFill>
                          <a:latin typeface="Lucida Sans" panose="020B0602030504020204" pitchFamily="34" charset="0"/>
                          <a:ea typeface="+mn-ea"/>
                          <a:cs typeface="+mn-cs"/>
                          <a:sym typeface="Wingdings 2" panose="05020102010507070707" pitchFamily="18" charset="2"/>
                        </a:rPr>
                        <a:t> recapture from CCH and Cost Center</a:t>
                      </a:r>
                      <a:endParaRPr lang="en-US" sz="2400" kern="1200" dirty="0">
                        <a:solidFill>
                          <a:schemeClr val="tx1"/>
                        </a:solidFill>
                        <a:latin typeface="Lucida Sans" panose="020B0602030504020204" pitchFamily="34" charset="0"/>
                        <a:ea typeface="+mn-ea"/>
                        <a:cs typeface="+mn-cs"/>
                        <a:sym typeface="Wingdings 2" panose="05020102010507070707" pitchFamily="18" charset="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87051656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latin typeface="Lucida Sans" panose="020B0602030504020204" pitchFamily="34" charset="0"/>
                          <a:ea typeface="+mn-ea"/>
                          <a:cs typeface="+mn-cs"/>
                        </a:rPr>
                        <a:t>Core: True-Up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kern="1200" dirty="0">
                          <a:solidFill>
                            <a:schemeClr val="tx1"/>
                          </a:solidFill>
                          <a:latin typeface="Lucida Sans" panose="020B0602030504020204" pitchFamily="34" charset="0"/>
                          <a:ea typeface="+mn-ea"/>
                          <a:cs typeface="+mn-cs"/>
                          <a:sym typeface="Wingdings 2" panose="05020102010507070707" pitchFamily="18" charset="2"/>
                        </a:rPr>
                        <a:t>Final adjustments to the initial budget allocations done earlier in fiscal year by the Budget Office.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val="3652342778"/>
                  </a:ext>
                </a:extLst>
              </a:tr>
            </a:tbl>
          </a:graphicData>
        </a:graphic>
      </p:graphicFrame>
    </p:spTree>
    <p:extLst>
      <p:ext uri="{BB962C8B-B14F-4D97-AF65-F5344CB8AC3E}">
        <p14:creationId xmlns:p14="http://schemas.microsoft.com/office/powerpoint/2010/main" val="184725194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EAA1D-4804-4FD5-A0DD-8411D45EE3D2}"/>
              </a:ext>
            </a:extLst>
          </p:cNvPr>
          <p:cNvSpPr>
            <a:spLocks noGrp="1"/>
          </p:cNvSpPr>
          <p:nvPr>
            <p:ph type="title"/>
          </p:nvPr>
        </p:nvSpPr>
        <p:spPr/>
        <p:txBody>
          <a:bodyPr/>
          <a:lstStyle/>
          <a:p>
            <a:r>
              <a:rPr lang="en-US" dirty="0"/>
              <a:t>Budget Amendment Types (4 of 4) </a:t>
            </a:r>
          </a:p>
        </p:txBody>
      </p:sp>
      <p:graphicFrame>
        <p:nvGraphicFramePr>
          <p:cNvPr id="4" name="Table Placeholder 3">
            <a:extLst>
              <a:ext uri="{FF2B5EF4-FFF2-40B4-BE49-F238E27FC236}">
                <a16:creationId xmlns:a16="http://schemas.microsoft.com/office/drawing/2014/main" id="{5F711380-7F1A-4D0D-A68D-5F4EE16622D6}"/>
              </a:ext>
            </a:extLst>
          </p:cNvPr>
          <p:cNvGraphicFramePr>
            <a:graphicFrameLocks noGrp="1"/>
          </p:cNvGraphicFramePr>
          <p:nvPr>
            <p:ph type="tbl" sz="quarter" idx="13"/>
            <p:extLst>
              <p:ext uri="{D42A27DB-BD31-4B8C-83A1-F6EECF244321}">
                <p14:modId xmlns:p14="http://schemas.microsoft.com/office/powerpoint/2010/main" val="2374066329"/>
              </p:ext>
            </p:extLst>
          </p:nvPr>
        </p:nvGraphicFramePr>
        <p:xfrm>
          <a:off x="241300" y="925830"/>
          <a:ext cx="8674100" cy="3657600"/>
        </p:xfrm>
        <a:graphic>
          <a:graphicData uri="http://schemas.openxmlformats.org/drawingml/2006/table">
            <a:tbl>
              <a:tblPr firstRow="1" bandRow="1">
                <a:tableStyleId>{5C22544A-7EE6-4342-B048-85BDC9FD1C3A}</a:tableStyleId>
              </a:tblPr>
              <a:tblGrid>
                <a:gridCol w="2517398">
                  <a:extLst>
                    <a:ext uri="{9D8B030D-6E8A-4147-A177-3AD203B41FA5}">
                      <a16:colId xmlns:a16="http://schemas.microsoft.com/office/drawing/2014/main" val="3948323117"/>
                    </a:ext>
                  </a:extLst>
                </a:gridCol>
                <a:gridCol w="6156702">
                  <a:extLst>
                    <a:ext uri="{9D8B030D-6E8A-4147-A177-3AD203B41FA5}">
                      <a16:colId xmlns:a16="http://schemas.microsoft.com/office/drawing/2014/main" val="1739509908"/>
                    </a:ext>
                  </a:extLst>
                </a:gridCol>
              </a:tblGrid>
              <a:tr h="4450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400" b="1" dirty="0">
                          <a:solidFill>
                            <a:schemeClr val="bg1"/>
                          </a:solidFill>
                          <a:latin typeface="Lucida Sans" pitchFamily="34" charset="0"/>
                          <a:ea typeface="+mn-ea"/>
                          <a:cs typeface="+mn-cs"/>
                        </a:rPr>
                        <a:t>Amendment Type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6A7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2400" b="1" dirty="0">
                          <a:solidFill>
                            <a:schemeClr val="bg1"/>
                          </a:solidFill>
                          <a:latin typeface="Lucida Sans" pitchFamily="34" charset="0"/>
                          <a:ea typeface="+mn-ea"/>
                          <a:cs typeface="+mn-cs"/>
                        </a:rPr>
                        <a:t>Description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6A71"/>
                    </a:solidFill>
                  </a:tcPr>
                </a:tc>
                <a:extLst>
                  <a:ext uri="{0D108BD9-81ED-4DB2-BD59-A6C34878D82A}">
                    <a16:rowId xmlns:a16="http://schemas.microsoft.com/office/drawing/2014/main" val="181392130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latin typeface="Lucida Sans" panose="020B0602030504020204" pitchFamily="34" charset="0"/>
                          <a:ea typeface="+mn-ea"/>
                          <a:cs typeface="+mn-cs"/>
                          <a:sym typeface="Wingdings 2" panose="05020102010507070707" pitchFamily="18" charset="2"/>
                        </a:rPr>
                        <a:t>Non-Core</a:t>
                      </a:r>
                      <a:r>
                        <a:rPr lang="en-US" sz="2400" kern="1200" baseline="0" dirty="0">
                          <a:solidFill>
                            <a:schemeClr val="tx1"/>
                          </a:solidFill>
                          <a:latin typeface="Lucida Sans" panose="020B0602030504020204" pitchFamily="34" charset="0"/>
                          <a:ea typeface="+mn-ea"/>
                          <a:cs typeface="+mn-cs"/>
                          <a:sym typeface="Wingdings 2" panose="05020102010507070707" pitchFamily="18" charset="2"/>
                        </a:rPr>
                        <a:t>: </a:t>
                      </a:r>
                      <a:r>
                        <a:rPr lang="en-US" sz="2400" kern="1200" dirty="0">
                          <a:solidFill>
                            <a:schemeClr val="tx1"/>
                          </a:solidFill>
                          <a:latin typeface="Lucida Sans" panose="020B0602030504020204" pitchFamily="34" charset="0"/>
                          <a:ea typeface="+mn-ea"/>
                          <a:cs typeface="+mn-cs"/>
                          <a:sym typeface="Wingdings 2" panose="05020102010507070707" pitchFamily="18" charset="2"/>
                        </a:rPr>
                        <a:t>Adjustment </a:t>
                      </a:r>
                      <a:endParaRPr lang="en-US" sz="2400" kern="1200" dirty="0">
                        <a:solidFill>
                          <a:schemeClr val="tx1"/>
                        </a:solidFill>
                        <a:latin typeface="Lucida Sans" panose="020B0602030504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kern="1200" dirty="0">
                          <a:solidFill>
                            <a:schemeClr val="tx1"/>
                          </a:solidFill>
                          <a:latin typeface="Lucida Sans" panose="020B0602030504020204" pitchFamily="34" charset="0"/>
                          <a:ea typeface="+mn-ea"/>
                          <a:cs typeface="+mn-cs"/>
                          <a:sym typeface="Wingdings 2" panose="05020102010507070707" pitchFamily="18" charset="2"/>
                        </a:rPr>
                        <a:t>Used by Non Core Fund Managers to amend budget.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val="180069996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latin typeface="Lucida Sans" panose="020B0602030504020204" pitchFamily="34" charset="0"/>
                          <a:ea typeface="+mn-ea"/>
                          <a:cs typeface="+mn-cs"/>
                        </a:rPr>
                        <a:t>Non-Core: New Worktag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kern="1200" dirty="0">
                          <a:solidFill>
                            <a:schemeClr val="tx1"/>
                          </a:solidFill>
                          <a:latin typeface="Lucida Sans" panose="020B0602030504020204" pitchFamily="34" charset="0"/>
                          <a:ea typeface="+mn-ea"/>
                          <a:cs typeface="+mn-cs"/>
                        </a:rPr>
                        <a:t>New dimensions added mid year.</a:t>
                      </a:r>
                      <a:endParaRPr lang="en-US" sz="2400" kern="1200" dirty="0">
                        <a:solidFill>
                          <a:schemeClr val="tx1"/>
                        </a:solidFill>
                        <a:latin typeface="Lucida Sans" panose="020B0602030504020204" pitchFamily="34" charset="0"/>
                        <a:ea typeface="+mn-ea"/>
                        <a:cs typeface="+mn-cs"/>
                        <a:sym typeface="Wingdings 2" panose="05020102010507070707" pitchFamily="18" charset="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69845652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latin typeface="Lucida Sans" panose="020B0602030504020204" pitchFamily="34" charset="0"/>
                          <a:ea typeface="+mn-ea"/>
                          <a:cs typeface="+mn-cs"/>
                          <a:sym typeface="Wingdings 2" panose="05020102010507070707" pitchFamily="18" charset="2"/>
                        </a:rPr>
                        <a:t>Non-Core: Budget Correction </a:t>
                      </a:r>
                      <a:endParaRPr lang="en-US" sz="2400" kern="1200" dirty="0">
                        <a:solidFill>
                          <a:schemeClr val="tx1"/>
                        </a:solidFill>
                        <a:latin typeface="Lucida Sans" panose="020B0602030504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kern="1200" dirty="0">
                          <a:solidFill>
                            <a:schemeClr val="tx1"/>
                          </a:solidFill>
                          <a:latin typeface="Lucida Sans" panose="020B0602030504020204" pitchFamily="34" charset="0"/>
                          <a:ea typeface="+mn-ea"/>
                          <a:cs typeface="+mn-cs"/>
                          <a:sym typeface="Wingdings 2" panose="05020102010507070707" pitchFamily="18" charset="2"/>
                        </a:rPr>
                        <a:t>Corrections made to the Non Core budget.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val="1797237464"/>
                  </a:ext>
                </a:extLst>
              </a:tr>
            </a:tbl>
          </a:graphicData>
        </a:graphic>
      </p:graphicFrame>
    </p:spTree>
    <p:extLst>
      <p:ext uri="{BB962C8B-B14F-4D97-AF65-F5344CB8AC3E}">
        <p14:creationId xmlns:p14="http://schemas.microsoft.com/office/powerpoint/2010/main" val="2133526908"/>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C9BCCC-3335-4AFD-A4D2-BCAF61A498A4}"/>
              </a:ext>
            </a:extLst>
          </p:cNvPr>
          <p:cNvSpPr>
            <a:spLocks noGrp="1"/>
          </p:cNvSpPr>
          <p:nvPr>
            <p:ph type="title"/>
          </p:nvPr>
        </p:nvSpPr>
        <p:spPr/>
        <p:txBody>
          <a:bodyPr/>
          <a:lstStyle/>
          <a:p>
            <a:r>
              <a:rPr lang="en-US" dirty="0"/>
              <a:t>Practice 3.1</a:t>
            </a:r>
          </a:p>
        </p:txBody>
      </p:sp>
      <p:sp>
        <p:nvSpPr>
          <p:cNvPr id="8" name="Content Placeholder 7">
            <a:extLst>
              <a:ext uri="{FF2B5EF4-FFF2-40B4-BE49-F238E27FC236}">
                <a16:creationId xmlns:a16="http://schemas.microsoft.com/office/drawing/2014/main" id="{8FA6BCB8-83D1-4EB9-B43B-F4BE64E0038F}"/>
              </a:ext>
            </a:extLst>
          </p:cNvPr>
          <p:cNvSpPr>
            <a:spLocks noGrp="1"/>
          </p:cNvSpPr>
          <p:nvPr>
            <p:ph idx="1"/>
          </p:nvPr>
        </p:nvSpPr>
        <p:spPr>
          <a:xfrm>
            <a:off x="3084163" y="1047331"/>
            <a:ext cx="2991174" cy="1403974"/>
          </a:xfrm>
        </p:spPr>
        <p:txBody>
          <a:bodyPr/>
          <a:lstStyle/>
          <a:p>
            <a:pPr marL="165100" indent="0">
              <a:buNone/>
            </a:pPr>
            <a:r>
              <a:rPr lang="en-US" sz="800" dirty="0"/>
              <a:t>Activity create a budget amendment</a:t>
            </a:r>
          </a:p>
          <a:p>
            <a:pPr marL="622300" indent="-457200">
              <a:buAutoNum type="arabicPeriod"/>
            </a:pPr>
            <a:r>
              <a:rPr lang="en-US" sz="800" dirty="0"/>
              <a:t>Log in to the Workday system</a:t>
            </a:r>
          </a:p>
          <a:p>
            <a:pPr marL="622300" indent="-457200">
              <a:buAutoNum type="arabicPeriod"/>
            </a:pPr>
            <a:r>
              <a:rPr lang="en-US" sz="800" dirty="0"/>
              <a:t>Follow the steps to complete the task</a:t>
            </a:r>
          </a:p>
          <a:p>
            <a:pPr marL="165100" indent="0">
              <a:buNone/>
            </a:pPr>
            <a:r>
              <a:rPr lang="en-US" sz="800" dirty="0"/>
              <a:t>This task will take 15 minutes.</a:t>
            </a:r>
          </a:p>
        </p:txBody>
      </p:sp>
      <p:pic>
        <p:nvPicPr>
          <p:cNvPr id="6" name="Content Placeholder 5">
            <a:extLst>
              <a:ext uri="{FF2B5EF4-FFF2-40B4-BE49-F238E27FC236}">
                <a16:creationId xmlns:a16="http://schemas.microsoft.com/office/drawing/2014/main" id="{1694C18D-2079-47B4-BA81-E1B957F7BCE7}"/>
              </a:ext>
              <a:ext uri="{C183D7F6-B498-43B3-948B-1728B52AA6E4}">
                <adec:decorative xmlns:adec="http://schemas.microsoft.com/office/drawing/2017/decorative" val="1"/>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912994" y="690213"/>
            <a:ext cx="7800611" cy="4341849"/>
          </a:xfrm>
        </p:spPr>
      </p:pic>
    </p:spTree>
    <p:extLst>
      <p:ext uri="{BB962C8B-B14F-4D97-AF65-F5344CB8AC3E}">
        <p14:creationId xmlns:p14="http://schemas.microsoft.com/office/powerpoint/2010/main" val="4059900015"/>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1C68A3-DD2B-49A2-940E-10E3B4481947}"/>
              </a:ext>
            </a:extLst>
          </p:cNvPr>
          <p:cNvSpPr>
            <a:spLocks noGrp="1"/>
          </p:cNvSpPr>
          <p:nvPr>
            <p:ph type="title"/>
          </p:nvPr>
        </p:nvSpPr>
        <p:spPr/>
        <p:txBody>
          <a:bodyPr/>
          <a:lstStyle/>
          <a:p>
            <a:r>
              <a:rPr lang="en-US" dirty="0"/>
              <a:t>Lesson 3 Summary</a:t>
            </a:r>
          </a:p>
        </p:txBody>
      </p:sp>
      <p:sp>
        <p:nvSpPr>
          <p:cNvPr id="2" name="Content Placeholder 1">
            <a:extLst>
              <a:ext uri="{FF2B5EF4-FFF2-40B4-BE49-F238E27FC236}">
                <a16:creationId xmlns:a16="http://schemas.microsoft.com/office/drawing/2014/main" id="{C7CDCDF9-E177-4400-9F14-B72E53C47DE2}"/>
              </a:ext>
            </a:extLst>
          </p:cNvPr>
          <p:cNvSpPr>
            <a:spLocks noGrp="1"/>
          </p:cNvSpPr>
          <p:nvPr>
            <p:ph idx="1"/>
          </p:nvPr>
        </p:nvSpPr>
        <p:spPr>
          <a:xfrm>
            <a:off x="411480" y="1047331"/>
            <a:ext cx="8377428" cy="3898696"/>
          </a:xfrm>
        </p:spPr>
        <p:txBody>
          <a:bodyPr/>
          <a:lstStyle/>
          <a:p>
            <a:pPr marL="0" indent="0">
              <a:lnSpc>
                <a:spcPct val="100000"/>
              </a:lnSpc>
              <a:buNone/>
            </a:pPr>
            <a:r>
              <a:rPr lang="en-US" sz="2400" dirty="0">
                <a:solidFill>
                  <a:schemeClr val="tx1"/>
                </a:solidFill>
              </a:rPr>
              <a:t>Now that you have completed this lesson, you should be able to: </a:t>
            </a:r>
          </a:p>
          <a:p>
            <a:pPr marL="228600" indent="-228600">
              <a:lnSpc>
                <a:spcPct val="100000"/>
              </a:lnSpc>
            </a:pPr>
            <a:r>
              <a:rPr lang="en-US" dirty="0"/>
              <a:t>Explain the Budget Amendment process in Workday</a:t>
            </a:r>
          </a:p>
          <a:p>
            <a:pPr marL="228600" indent="-228600">
              <a:lnSpc>
                <a:spcPct val="100000"/>
              </a:lnSpc>
            </a:pPr>
            <a:r>
              <a:rPr lang="en-US" dirty="0"/>
              <a:t>List the roles involved in the Budget Amendment process in Workday</a:t>
            </a:r>
          </a:p>
          <a:p>
            <a:pPr marL="228600" indent="-228600">
              <a:lnSpc>
                <a:spcPct val="100000"/>
              </a:lnSpc>
            </a:pPr>
            <a:r>
              <a:rPr lang="en-US" dirty="0"/>
              <a:t>Create the Budget Amendments in Workday</a:t>
            </a:r>
          </a:p>
          <a:p>
            <a:pPr marL="288925" indent="-177800">
              <a:lnSpc>
                <a:spcPct val="100000"/>
              </a:lnSpc>
            </a:pPr>
            <a:endParaRPr lang="en-US" sz="2400" dirty="0">
              <a:solidFill>
                <a:schemeClr val="tx1"/>
              </a:solidFill>
            </a:endParaRPr>
          </a:p>
          <a:p>
            <a:pPr marL="288925" indent="-177800">
              <a:lnSpc>
                <a:spcPct val="100000"/>
              </a:lnSpc>
            </a:pPr>
            <a:endParaRPr lang="en-US" sz="1400" dirty="0">
              <a:solidFill>
                <a:schemeClr val="tx1"/>
              </a:solidFill>
            </a:endParaRPr>
          </a:p>
          <a:p>
            <a:pPr marL="288925" indent="-177800">
              <a:lnSpc>
                <a:spcPct val="100000"/>
              </a:lnSpc>
            </a:pPr>
            <a:endParaRPr lang="en-US" sz="1400" dirty="0">
              <a:solidFill>
                <a:schemeClr val="tx1"/>
              </a:solidFill>
            </a:endParaRPr>
          </a:p>
          <a:p>
            <a:pPr marL="165100" indent="0">
              <a:buNone/>
            </a:pPr>
            <a:endParaRPr lang="en-US" sz="1400" dirty="0">
              <a:solidFill>
                <a:schemeClr val="tx1"/>
              </a:solidFill>
            </a:endParaRPr>
          </a:p>
        </p:txBody>
      </p:sp>
    </p:spTree>
    <p:extLst>
      <p:ext uri="{BB962C8B-B14F-4D97-AF65-F5344CB8AC3E}">
        <p14:creationId xmlns:p14="http://schemas.microsoft.com/office/powerpoint/2010/main" val="4012050752"/>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CDD7C-E7F2-4795-B471-F84E9B68B1E8}"/>
              </a:ext>
            </a:extLst>
          </p:cNvPr>
          <p:cNvSpPr>
            <a:spLocks noGrp="1"/>
          </p:cNvSpPr>
          <p:nvPr>
            <p:ph type="ctrTitle"/>
          </p:nvPr>
        </p:nvSpPr>
        <p:spPr>
          <a:xfrm>
            <a:off x="2601911" y="85273"/>
            <a:ext cx="4764859" cy="563231"/>
          </a:xfrm>
        </p:spPr>
        <p:txBody>
          <a:bodyPr/>
          <a:lstStyle/>
          <a:p>
            <a:r>
              <a:rPr lang="en-US" dirty="0">
                <a:solidFill>
                  <a:srgbClr val="981E32"/>
                </a:solidFill>
              </a:rPr>
              <a:t>Lesson Four</a:t>
            </a:r>
          </a:p>
        </p:txBody>
      </p:sp>
      <p:sp>
        <p:nvSpPr>
          <p:cNvPr id="4" name="Text Placeholder 3">
            <a:extLst>
              <a:ext uri="{FF2B5EF4-FFF2-40B4-BE49-F238E27FC236}">
                <a16:creationId xmlns:a16="http://schemas.microsoft.com/office/drawing/2014/main" id="{8A21CA1C-4F5F-4324-8FD2-B0198F4D386A}"/>
              </a:ext>
            </a:extLst>
          </p:cNvPr>
          <p:cNvSpPr>
            <a:spLocks noGrp="1"/>
          </p:cNvSpPr>
          <p:nvPr>
            <p:ph type="body" sz="quarter" idx="11"/>
          </p:nvPr>
        </p:nvSpPr>
        <p:spPr>
          <a:xfrm>
            <a:off x="217283" y="2237313"/>
            <a:ext cx="4854143" cy="1138773"/>
          </a:xfrm>
        </p:spPr>
        <p:txBody>
          <a:bodyPr/>
          <a:lstStyle/>
          <a:p>
            <a:pPr algn="r">
              <a:lnSpc>
                <a:spcPct val="100000"/>
              </a:lnSpc>
              <a:buNone/>
            </a:pPr>
            <a:r>
              <a:rPr lang="en-US" sz="3400" b="1" dirty="0">
                <a:solidFill>
                  <a:srgbClr val="981E32"/>
                </a:solidFill>
                <a:ea typeface="+mj-ea"/>
                <a:cs typeface="+mj-cs"/>
              </a:rPr>
              <a:t>Budgetary Roll Forward/Close</a:t>
            </a:r>
          </a:p>
        </p:txBody>
      </p:sp>
      <p:sp>
        <p:nvSpPr>
          <p:cNvPr id="3" name="Text Placeholder 2">
            <a:extLst>
              <a:ext uri="{FF2B5EF4-FFF2-40B4-BE49-F238E27FC236}">
                <a16:creationId xmlns:a16="http://schemas.microsoft.com/office/drawing/2014/main" id="{EBB918AE-171C-4FEA-B7E4-0BA36E65C941}"/>
              </a:ext>
            </a:extLst>
          </p:cNvPr>
          <p:cNvSpPr>
            <a:spLocks noGrp="1"/>
          </p:cNvSpPr>
          <p:nvPr>
            <p:ph type="body" sz="quarter" idx="10"/>
          </p:nvPr>
        </p:nvSpPr>
        <p:spPr>
          <a:xfrm>
            <a:off x="6275388" y="2806700"/>
            <a:ext cx="1614487" cy="374461"/>
          </a:xfrm>
        </p:spPr>
        <p:txBody>
          <a:bodyPr/>
          <a:lstStyle/>
          <a:p>
            <a:pPr>
              <a:buNone/>
            </a:pPr>
            <a:r>
              <a:rPr lang="en-US" sz="2400" b="1" dirty="0">
                <a:solidFill>
                  <a:srgbClr val="981E32"/>
                </a:solidFill>
              </a:rPr>
              <a:t>Lesson 4</a:t>
            </a:r>
          </a:p>
        </p:txBody>
      </p:sp>
    </p:spTree>
    <p:extLst>
      <p:ext uri="{BB962C8B-B14F-4D97-AF65-F5344CB8AC3E}">
        <p14:creationId xmlns:p14="http://schemas.microsoft.com/office/powerpoint/2010/main" val="320049820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33730" y="111438"/>
            <a:ext cx="8359140" cy="563231"/>
          </a:xfrm>
        </p:spPr>
        <p:txBody>
          <a:bodyPr/>
          <a:lstStyle/>
          <a:p>
            <a:r>
              <a:rPr lang="en-US" dirty="0"/>
              <a:t>Ground Rules (3 of 3)</a:t>
            </a:r>
          </a:p>
        </p:txBody>
      </p:sp>
      <p:sp>
        <p:nvSpPr>
          <p:cNvPr id="5" name="Content Placeholder 4"/>
          <p:cNvSpPr>
            <a:spLocks noGrp="1"/>
          </p:cNvSpPr>
          <p:nvPr>
            <p:ph idx="1"/>
          </p:nvPr>
        </p:nvSpPr>
        <p:spPr>
          <a:xfrm>
            <a:off x="411480" y="1047331"/>
            <a:ext cx="8377428" cy="3493264"/>
          </a:xfrm>
        </p:spPr>
        <p:txBody>
          <a:bodyPr/>
          <a:lstStyle/>
          <a:p>
            <a:pPr marL="168275" indent="-168275">
              <a:lnSpc>
                <a:spcPct val="100000"/>
              </a:lnSpc>
            </a:pPr>
            <a:r>
              <a:rPr lang="en-US" dirty="0"/>
              <a:t>Please remember that the most important goal of your training session is to learn the material as presented by your trainer. </a:t>
            </a:r>
          </a:p>
          <a:p>
            <a:pPr marL="168275" lvl="0" indent="-168275">
              <a:lnSpc>
                <a:spcPct val="100000"/>
              </a:lnSpc>
            </a:pPr>
            <a:r>
              <a:rPr lang="en-US" dirty="0"/>
              <a:t>Keep in mind that Workday business processes were designed and built with standardization in mind. Your trainer does not have control over process design or workflow. If you have questions or concerns about process design please submit a ticket to </a:t>
            </a:r>
            <a:r>
              <a:rPr lang="en-US" kern="1200" dirty="0">
                <a:solidFill>
                  <a:schemeClr val="tx2"/>
                </a:solidFill>
              </a:rPr>
              <a:t>support.workday.wsu.edu</a:t>
            </a:r>
            <a:r>
              <a:rPr lang="en-US" dirty="0"/>
              <a:t>.</a:t>
            </a:r>
            <a:endParaRPr lang="en-US" b="1" dirty="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5409FD9-E366-4ABD-AE9B-AE89028787C9}" type="slidenum">
              <a:rPr kumimoji="0" lang="en-US" altLang="en-US" sz="1000" b="0" i="0" u="none" strike="noStrike" kern="1200" cap="none" spc="0" normalizeH="0" baseline="0" noProof="0" smtClean="0">
                <a:ln>
                  <a:noFill/>
                </a:ln>
                <a:solidFill>
                  <a:srgbClr val="5E6A7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000" b="0" i="0" u="none" strike="noStrike" kern="1200" cap="none" spc="0" normalizeH="0" baseline="0" noProof="0" dirty="0">
              <a:ln>
                <a:noFill/>
              </a:ln>
              <a:solidFill>
                <a:srgbClr val="5E6A7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60653174"/>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1C68A3-DD2B-49A2-940E-10E3B4481947}"/>
              </a:ext>
            </a:extLst>
          </p:cNvPr>
          <p:cNvSpPr>
            <a:spLocks noGrp="1"/>
          </p:cNvSpPr>
          <p:nvPr>
            <p:ph type="title"/>
          </p:nvPr>
        </p:nvSpPr>
        <p:spPr/>
        <p:txBody>
          <a:bodyPr/>
          <a:lstStyle/>
          <a:p>
            <a:r>
              <a:rPr lang="en-US" dirty="0"/>
              <a:t>Lesson 4 Objectives</a:t>
            </a:r>
          </a:p>
        </p:txBody>
      </p:sp>
      <p:sp>
        <p:nvSpPr>
          <p:cNvPr id="9" name="Content Placeholder 1">
            <a:extLst>
              <a:ext uri="{FF2B5EF4-FFF2-40B4-BE49-F238E27FC236}">
                <a16:creationId xmlns:a16="http://schemas.microsoft.com/office/drawing/2014/main" id="{C7CDCDF9-E177-4400-9F14-B72E53C47DE2}"/>
              </a:ext>
            </a:extLst>
          </p:cNvPr>
          <p:cNvSpPr>
            <a:spLocks noGrp="1"/>
          </p:cNvSpPr>
          <p:nvPr>
            <p:ph idx="1"/>
          </p:nvPr>
        </p:nvSpPr>
        <p:spPr>
          <a:xfrm>
            <a:off x="411480" y="1047331"/>
            <a:ext cx="8377428" cy="1277273"/>
          </a:xfrm>
        </p:spPr>
        <p:txBody>
          <a:bodyPr/>
          <a:lstStyle/>
          <a:p>
            <a:pPr marL="0" indent="0">
              <a:lnSpc>
                <a:spcPct val="100000"/>
              </a:lnSpc>
              <a:buNone/>
            </a:pPr>
            <a:r>
              <a:rPr lang="en-US" dirty="0">
                <a:solidFill>
                  <a:schemeClr val="tx1"/>
                </a:solidFill>
              </a:rPr>
              <a:t>After completing this lesson, you will be able to:</a:t>
            </a:r>
          </a:p>
          <a:p>
            <a:pPr marL="228600" indent="-228600">
              <a:lnSpc>
                <a:spcPct val="100000"/>
              </a:lnSpc>
            </a:pPr>
            <a:r>
              <a:rPr lang="en-US" dirty="0"/>
              <a:t>Explain the Budgetary Roll Forward/Close process in Workday</a:t>
            </a:r>
          </a:p>
        </p:txBody>
      </p:sp>
    </p:spTree>
    <p:extLst>
      <p:ext uri="{BB962C8B-B14F-4D97-AF65-F5344CB8AC3E}">
        <p14:creationId xmlns:p14="http://schemas.microsoft.com/office/powerpoint/2010/main" val="255649153"/>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1C68A3-DD2B-49A2-940E-10E3B4481947}"/>
              </a:ext>
            </a:extLst>
          </p:cNvPr>
          <p:cNvSpPr>
            <a:spLocks noGrp="1"/>
          </p:cNvSpPr>
          <p:nvPr>
            <p:ph type="title"/>
          </p:nvPr>
        </p:nvSpPr>
        <p:spPr/>
        <p:txBody>
          <a:bodyPr/>
          <a:lstStyle/>
          <a:p>
            <a:r>
              <a:rPr lang="en-US" dirty="0"/>
              <a:t>Budgetary Roll Forward</a:t>
            </a:r>
          </a:p>
        </p:txBody>
      </p:sp>
      <p:sp>
        <p:nvSpPr>
          <p:cNvPr id="9" name="Content Placeholder 1">
            <a:extLst>
              <a:ext uri="{FF2B5EF4-FFF2-40B4-BE49-F238E27FC236}">
                <a16:creationId xmlns:a16="http://schemas.microsoft.com/office/drawing/2014/main" id="{C7CDCDF9-E177-4400-9F14-B72E53C47DE2}"/>
              </a:ext>
            </a:extLst>
          </p:cNvPr>
          <p:cNvSpPr>
            <a:spLocks noGrp="1"/>
          </p:cNvSpPr>
          <p:nvPr>
            <p:ph idx="1"/>
          </p:nvPr>
        </p:nvSpPr>
        <p:spPr/>
        <p:txBody>
          <a:bodyPr/>
          <a:lstStyle/>
          <a:p>
            <a:pPr marL="0" indent="0">
              <a:lnSpc>
                <a:spcPct val="100000"/>
              </a:lnSpc>
              <a:buNone/>
            </a:pPr>
            <a:r>
              <a:rPr lang="en-US" dirty="0">
                <a:cs typeface="Lucida Sans" panose="020B0602040502020204" pitchFamily="34" charset="0"/>
              </a:rPr>
              <a:t>Budgetary Roll Forward/Close functionality</a:t>
            </a:r>
            <a:r>
              <a:rPr lang="en-US" dirty="0"/>
              <a:t> enables you to:</a:t>
            </a:r>
          </a:p>
          <a:p>
            <a:pPr marL="228600" indent="-228600">
              <a:lnSpc>
                <a:spcPct val="100000"/>
              </a:lnSpc>
            </a:pPr>
            <a:r>
              <a:rPr lang="en-US" dirty="0"/>
              <a:t>Roll forward the unspent budget for specific cost centers, funds, or other Worktag types from the completed ledger year to the next year</a:t>
            </a:r>
          </a:p>
          <a:p>
            <a:pPr marL="228600" indent="-228600">
              <a:lnSpc>
                <a:spcPct val="100000"/>
              </a:lnSpc>
            </a:pPr>
            <a:r>
              <a:rPr lang="en-US" dirty="0"/>
              <a:t>Close unspent budget </a:t>
            </a:r>
          </a:p>
          <a:p>
            <a:pPr marL="228600" indent="-228600">
              <a:lnSpc>
                <a:spcPct val="100000"/>
              </a:lnSpc>
            </a:pPr>
            <a:r>
              <a:rPr lang="en-US" dirty="0"/>
              <a:t>Applies to core funds only</a:t>
            </a:r>
          </a:p>
        </p:txBody>
      </p:sp>
      <p:pic>
        <p:nvPicPr>
          <p:cNvPr id="5" name="Content Placeholder 4">
            <a:extLst>
              <a:ext uri="{FF2B5EF4-FFF2-40B4-BE49-F238E27FC236}">
                <a16:creationId xmlns:a16="http://schemas.microsoft.com/office/drawing/2014/main" id="{BFAE992C-DB6C-4E74-AB15-ED918B9D6FC4}"/>
              </a:ext>
              <a:ext uri="{C183D7F6-B498-43B3-948B-1728B52AA6E4}">
                <adec:decorative xmlns:adec="http://schemas.microsoft.com/office/drawing/2017/decorative" val="1"/>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969112" y="3220548"/>
            <a:ext cx="3936759" cy="1849730"/>
          </a:xfrm>
        </p:spPr>
      </p:pic>
    </p:spTree>
    <p:extLst>
      <p:ext uri="{BB962C8B-B14F-4D97-AF65-F5344CB8AC3E}">
        <p14:creationId xmlns:p14="http://schemas.microsoft.com/office/powerpoint/2010/main" val="2280040926"/>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1C68A3-DD2B-49A2-940E-10E3B4481947}"/>
              </a:ext>
            </a:extLst>
          </p:cNvPr>
          <p:cNvSpPr>
            <a:spLocks noGrp="1"/>
          </p:cNvSpPr>
          <p:nvPr>
            <p:ph type="title"/>
          </p:nvPr>
        </p:nvSpPr>
        <p:spPr/>
        <p:txBody>
          <a:bodyPr/>
          <a:lstStyle/>
          <a:p>
            <a:r>
              <a:rPr lang="en-US" dirty="0"/>
              <a:t>Budgetary Roll Forward Process</a:t>
            </a:r>
          </a:p>
        </p:txBody>
      </p:sp>
      <p:pic>
        <p:nvPicPr>
          <p:cNvPr id="5" name="Content Placeholder 4">
            <a:extLst>
              <a:ext uri="{FF2B5EF4-FFF2-40B4-BE49-F238E27FC236}">
                <a16:creationId xmlns:a16="http://schemas.microsoft.com/office/drawing/2014/main" id="{FCF3068B-221E-4187-BB5D-176C63815F21}"/>
              </a:ext>
              <a:ext uri="{C183D7F6-B498-43B3-948B-1728B52AA6E4}">
                <adec:decorative xmlns:adec="http://schemas.microsoft.com/office/drawing/2017/decorative" val="1"/>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513085" y="1407560"/>
            <a:ext cx="9247989" cy="3195709"/>
          </a:xfrm>
        </p:spPr>
      </p:pic>
    </p:spTree>
    <p:extLst>
      <p:ext uri="{BB962C8B-B14F-4D97-AF65-F5344CB8AC3E}">
        <p14:creationId xmlns:p14="http://schemas.microsoft.com/office/powerpoint/2010/main" val="3791364514"/>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1C68A3-DD2B-49A2-940E-10E3B4481947}"/>
              </a:ext>
            </a:extLst>
          </p:cNvPr>
          <p:cNvSpPr>
            <a:spLocks noGrp="1"/>
          </p:cNvSpPr>
          <p:nvPr>
            <p:ph type="title"/>
          </p:nvPr>
        </p:nvSpPr>
        <p:spPr/>
        <p:txBody>
          <a:bodyPr/>
          <a:lstStyle/>
          <a:p>
            <a:r>
              <a:rPr lang="en-US" dirty="0"/>
              <a:t>Lesson 4 Summary</a:t>
            </a:r>
          </a:p>
        </p:txBody>
      </p:sp>
      <p:sp>
        <p:nvSpPr>
          <p:cNvPr id="2" name="Content Placeholder 1">
            <a:extLst>
              <a:ext uri="{FF2B5EF4-FFF2-40B4-BE49-F238E27FC236}">
                <a16:creationId xmlns:a16="http://schemas.microsoft.com/office/drawing/2014/main" id="{C7CDCDF9-E177-4400-9F14-B72E53C47DE2}"/>
              </a:ext>
            </a:extLst>
          </p:cNvPr>
          <p:cNvSpPr>
            <a:spLocks noGrp="1"/>
          </p:cNvSpPr>
          <p:nvPr>
            <p:ph idx="1"/>
          </p:nvPr>
        </p:nvSpPr>
        <p:spPr>
          <a:xfrm>
            <a:off x="411480" y="1047331"/>
            <a:ext cx="8377428" cy="2559868"/>
          </a:xfrm>
        </p:spPr>
        <p:txBody>
          <a:bodyPr/>
          <a:lstStyle/>
          <a:p>
            <a:pPr marL="0" indent="0">
              <a:lnSpc>
                <a:spcPct val="100000"/>
              </a:lnSpc>
              <a:buNone/>
            </a:pPr>
            <a:r>
              <a:rPr lang="en-US" sz="2400" dirty="0">
                <a:solidFill>
                  <a:schemeClr val="tx1"/>
                </a:solidFill>
              </a:rPr>
              <a:t>Now that you have completed this lesson, you should be able to: </a:t>
            </a:r>
          </a:p>
          <a:p>
            <a:pPr marL="173038" indent="-173038">
              <a:lnSpc>
                <a:spcPct val="100000"/>
              </a:lnSpc>
            </a:pPr>
            <a:r>
              <a:rPr lang="en-US" dirty="0"/>
              <a:t>Explain the Budgetary Roll Forward/Close process in Workday</a:t>
            </a:r>
            <a:endParaRPr lang="en-US" sz="2400" dirty="0">
              <a:solidFill>
                <a:schemeClr val="tx1"/>
              </a:solidFill>
            </a:endParaRPr>
          </a:p>
          <a:p>
            <a:pPr marL="288925" indent="-177800">
              <a:lnSpc>
                <a:spcPct val="100000"/>
              </a:lnSpc>
            </a:pPr>
            <a:endParaRPr lang="en-US" sz="1400" dirty="0">
              <a:solidFill>
                <a:schemeClr val="tx1"/>
              </a:solidFill>
            </a:endParaRPr>
          </a:p>
          <a:p>
            <a:pPr marL="288925" indent="-177800">
              <a:lnSpc>
                <a:spcPct val="100000"/>
              </a:lnSpc>
            </a:pPr>
            <a:endParaRPr lang="en-US" sz="1400" dirty="0">
              <a:solidFill>
                <a:schemeClr val="tx1"/>
              </a:solidFill>
            </a:endParaRPr>
          </a:p>
          <a:p>
            <a:pPr marL="165100" indent="0">
              <a:buNone/>
            </a:pPr>
            <a:endParaRPr lang="en-US" sz="1400" dirty="0">
              <a:solidFill>
                <a:schemeClr val="tx1"/>
              </a:solidFill>
            </a:endParaRPr>
          </a:p>
        </p:txBody>
      </p:sp>
    </p:spTree>
    <p:extLst>
      <p:ext uri="{BB962C8B-B14F-4D97-AF65-F5344CB8AC3E}">
        <p14:creationId xmlns:p14="http://schemas.microsoft.com/office/powerpoint/2010/main" val="3384442280"/>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D321DE2-98CE-43C4-A035-0751ADC4A212}"/>
              </a:ext>
            </a:extLst>
          </p:cNvPr>
          <p:cNvSpPr>
            <a:spLocks noGrp="1"/>
          </p:cNvSpPr>
          <p:nvPr>
            <p:ph type="ctrTitle"/>
          </p:nvPr>
        </p:nvSpPr>
        <p:spPr>
          <a:xfrm>
            <a:off x="2601911" y="85273"/>
            <a:ext cx="4764859" cy="563231"/>
          </a:xfrm>
        </p:spPr>
        <p:txBody>
          <a:bodyPr/>
          <a:lstStyle/>
          <a:p>
            <a:r>
              <a:rPr lang="en-US" dirty="0">
                <a:solidFill>
                  <a:srgbClr val="981E32"/>
                </a:solidFill>
              </a:rPr>
              <a:t>Lesson Five  </a:t>
            </a:r>
          </a:p>
        </p:txBody>
      </p:sp>
      <p:sp>
        <p:nvSpPr>
          <p:cNvPr id="4" name="Text Placeholder 3">
            <a:extLst>
              <a:ext uri="{FF2B5EF4-FFF2-40B4-BE49-F238E27FC236}">
                <a16:creationId xmlns:a16="http://schemas.microsoft.com/office/drawing/2014/main" id="{8A21CA1C-4F5F-4324-8FD2-B0198F4D386A}"/>
              </a:ext>
            </a:extLst>
          </p:cNvPr>
          <p:cNvSpPr>
            <a:spLocks noGrp="1"/>
          </p:cNvSpPr>
          <p:nvPr>
            <p:ph type="body" sz="quarter" idx="11"/>
          </p:nvPr>
        </p:nvSpPr>
        <p:spPr>
          <a:xfrm>
            <a:off x="217283" y="2237313"/>
            <a:ext cx="4854143" cy="615553"/>
          </a:xfrm>
        </p:spPr>
        <p:txBody>
          <a:bodyPr/>
          <a:lstStyle/>
          <a:p>
            <a:pPr algn="r">
              <a:lnSpc>
                <a:spcPct val="100000"/>
              </a:lnSpc>
              <a:buNone/>
            </a:pPr>
            <a:r>
              <a:rPr lang="en-US" sz="3400" b="1" dirty="0">
                <a:solidFill>
                  <a:srgbClr val="981E32"/>
                </a:solidFill>
                <a:ea typeface="+mj-ea"/>
                <a:cs typeface="+mj-cs"/>
              </a:rPr>
              <a:t>Budgetary Reports</a:t>
            </a:r>
          </a:p>
        </p:txBody>
      </p:sp>
      <p:sp>
        <p:nvSpPr>
          <p:cNvPr id="3" name="Text Placeholder 2">
            <a:extLst>
              <a:ext uri="{FF2B5EF4-FFF2-40B4-BE49-F238E27FC236}">
                <a16:creationId xmlns:a16="http://schemas.microsoft.com/office/drawing/2014/main" id="{EBB918AE-171C-4FEA-B7E4-0BA36E65C941}"/>
              </a:ext>
            </a:extLst>
          </p:cNvPr>
          <p:cNvSpPr>
            <a:spLocks noGrp="1"/>
          </p:cNvSpPr>
          <p:nvPr>
            <p:ph type="body" sz="quarter" idx="10"/>
          </p:nvPr>
        </p:nvSpPr>
        <p:spPr>
          <a:xfrm>
            <a:off x="6275388" y="2806700"/>
            <a:ext cx="1614487" cy="374461"/>
          </a:xfrm>
        </p:spPr>
        <p:txBody>
          <a:bodyPr/>
          <a:lstStyle/>
          <a:p>
            <a:pPr>
              <a:buNone/>
            </a:pPr>
            <a:r>
              <a:rPr lang="en-US" sz="2400" b="1" dirty="0">
                <a:solidFill>
                  <a:srgbClr val="981E32"/>
                </a:solidFill>
              </a:rPr>
              <a:t>Lesson 5</a:t>
            </a:r>
          </a:p>
        </p:txBody>
      </p:sp>
    </p:spTree>
    <p:extLst>
      <p:ext uri="{BB962C8B-B14F-4D97-AF65-F5344CB8AC3E}">
        <p14:creationId xmlns:p14="http://schemas.microsoft.com/office/powerpoint/2010/main" val="1488350257"/>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1C68A3-DD2B-49A2-940E-10E3B4481947}"/>
              </a:ext>
            </a:extLst>
          </p:cNvPr>
          <p:cNvSpPr>
            <a:spLocks noGrp="1"/>
          </p:cNvSpPr>
          <p:nvPr>
            <p:ph type="title"/>
          </p:nvPr>
        </p:nvSpPr>
        <p:spPr>
          <a:xfrm>
            <a:off x="633730" y="111438"/>
            <a:ext cx="8359140" cy="563231"/>
          </a:xfrm>
        </p:spPr>
        <p:txBody>
          <a:bodyPr/>
          <a:lstStyle/>
          <a:p>
            <a:r>
              <a:rPr lang="en-US" dirty="0"/>
              <a:t>Budgetary Report</a:t>
            </a:r>
          </a:p>
        </p:txBody>
      </p:sp>
      <p:sp>
        <p:nvSpPr>
          <p:cNvPr id="9" name="Content Placeholder 1">
            <a:extLst>
              <a:ext uri="{FF2B5EF4-FFF2-40B4-BE49-F238E27FC236}">
                <a16:creationId xmlns:a16="http://schemas.microsoft.com/office/drawing/2014/main" id="{C7CDCDF9-E177-4400-9F14-B72E53C47DE2}"/>
              </a:ext>
            </a:extLst>
          </p:cNvPr>
          <p:cNvSpPr>
            <a:spLocks noGrp="1"/>
          </p:cNvSpPr>
          <p:nvPr>
            <p:ph idx="1"/>
          </p:nvPr>
        </p:nvSpPr>
        <p:spPr>
          <a:xfrm>
            <a:off x="411480" y="1047331"/>
            <a:ext cx="8377428" cy="2462213"/>
          </a:xfrm>
        </p:spPr>
        <p:txBody>
          <a:bodyPr/>
          <a:lstStyle/>
          <a:p>
            <a:pPr marL="173038" indent="-173038">
              <a:lnSpc>
                <a:spcPct val="100000"/>
              </a:lnSpc>
            </a:pPr>
            <a:r>
              <a:rPr lang="en-US" dirty="0"/>
              <a:t>You can run the Budget vs. Actuals report in Workday for personal use, weekly distribution to department chairs, or other interested parties</a:t>
            </a:r>
          </a:p>
          <a:p>
            <a:pPr marL="173038" indent="-173038">
              <a:lnSpc>
                <a:spcPct val="100000"/>
              </a:lnSpc>
            </a:pPr>
            <a:r>
              <a:rPr lang="en-US" dirty="0"/>
              <a:t>You can run the budget reports as per the business requirement, such as on a daily or weekly basis</a:t>
            </a:r>
          </a:p>
          <a:p>
            <a:pPr marL="173038" indent="-173038">
              <a:lnSpc>
                <a:spcPct val="100000"/>
              </a:lnSpc>
            </a:pPr>
            <a:r>
              <a:rPr lang="en-US" dirty="0">
                <a:solidFill>
                  <a:schemeClr val="tx1"/>
                </a:solidFill>
              </a:rPr>
              <a:t>The reports can be added to </a:t>
            </a:r>
            <a:r>
              <a:rPr lang="en-US" dirty="0"/>
              <a:t>your d</a:t>
            </a:r>
            <a:r>
              <a:rPr lang="en-US" dirty="0">
                <a:solidFill>
                  <a:schemeClr val="tx1"/>
                </a:solidFill>
              </a:rPr>
              <a:t>ashboard</a:t>
            </a:r>
          </a:p>
        </p:txBody>
      </p:sp>
    </p:spTree>
    <p:extLst>
      <p:ext uri="{BB962C8B-B14F-4D97-AF65-F5344CB8AC3E}">
        <p14:creationId xmlns:p14="http://schemas.microsoft.com/office/powerpoint/2010/main" val="2535656492"/>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C9BCCC-3335-4AFD-A4D2-BCAF61A498A4}"/>
              </a:ext>
            </a:extLst>
          </p:cNvPr>
          <p:cNvSpPr>
            <a:spLocks noGrp="1"/>
          </p:cNvSpPr>
          <p:nvPr>
            <p:ph type="title"/>
          </p:nvPr>
        </p:nvSpPr>
        <p:spPr/>
        <p:txBody>
          <a:bodyPr/>
          <a:lstStyle/>
          <a:p>
            <a:r>
              <a:rPr lang="en-US" dirty="0"/>
              <a:t>Practice 5.1</a:t>
            </a:r>
          </a:p>
        </p:txBody>
      </p:sp>
      <p:sp>
        <p:nvSpPr>
          <p:cNvPr id="5" name="Content Placeholder 4">
            <a:extLst>
              <a:ext uri="{FF2B5EF4-FFF2-40B4-BE49-F238E27FC236}">
                <a16:creationId xmlns:a16="http://schemas.microsoft.com/office/drawing/2014/main" id="{B316C5EB-871F-4166-9E71-9669883A563A}"/>
              </a:ext>
            </a:extLst>
          </p:cNvPr>
          <p:cNvSpPr>
            <a:spLocks noGrp="1"/>
          </p:cNvSpPr>
          <p:nvPr>
            <p:ph idx="1"/>
          </p:nvPr>
        </p:nvSpPr>
        <p:spPr>
          <a:xfrm>
            <a:off x="3262392" y="1047331"/>
            <a:ext cx="2929181" cy="1406795"/>
          </a:xfrm>
        </p:spPr>
        <p:txBody>
          <a:bodyPr/>
          <a:lstStyle/>
          <a:p>
            <a:pPr marL="165100" indent="0">
              <a:buNone/>
            </a:pPr>
            <a:r>
              <a:rPr lang="en-US" sz="900" dirty="0"/>
              <a:t>Activity run the budget vs actual report.</a:t>
            </a:r>
          </a:p>
          <a:p>
            <a:pPr marL="393700" indent="-228600">
              <a:buAutoNum type="arabicPeriod"/>
            </a:pPr>
            <a:r>
              <a:rPr lang="en-US" sz="900" dirty="0"/>
              <a:t> Log in to the Workday system</a:t>
            </a:r>
          </a:p>
          <a:p>
            <a:pPr marL="393700" indent="-228600">
              <a:buAutoNum type="arabicPeriod"/>
            </a:pPr>
            <a:r>
              <a:rPr lang="en-US" sz="900" dirty="0"/>
              <a:t> Follow the steps to complete the task</a:t>
            </a:r>
          </a:p>
          <a:p>
            <a:pPr marL="165100" indent="0">
              <a:buNone/>
            </a:pPr>
            <a:r>
              <a:rPr lang="en-US" sz="900" dirty="0"/>
              <a:t>This task will take 10 minutes. </a:t>
            </a:r>
          </a:p>
        </p:txBody>
      </p:sp>
      <p:pic>
        <p:nvPicPr>
          <p:cNvPr id="8" name="Content Placeholder 7">
            <a:extLst>
              <a:ext uri="{FF2B5EF4-FFF2-40B4-BE49-F238E27FC236}">
                <a16:creationId xmlns:a16="http://schemas.microsoft.com/office/drawing/2014/main" id="{2493F384-1CA1-4186-81D2-C59249E5FE30}"/>
              </a:ext>
              <a:ext uri="{C183D7F6-B498-43B3-948B-1728B52AA6E4}">
                <adec:decorative xmlns:adec="http://schemas.microsoft.com/office/drawing/2017/decorative" val="1"/>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912994" y="807783"/>
            <a:ext cx="7800611" cy="4335717"/>
          </a:xfrm>
        </p:spPr>
      </p:pic>
    </p:spTree>
    <p:extLst>
      <p:ext uri="{BB962C8B-B14F-4D97-AF65-F5344CB8AC3E}">
        <p14:creationId xmlns:p14="http://schemas.microsoft.com/office/powerpoint/2010/main" val="4126791667"/>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1C68A3-DD2B-49A2-940E-10E3B4481947}"/>
              </a:ext>
            </a:extLst>
          </p:cNvPr>
          <p:cNvSpPr>
            <a:spLocks noGrp="1"/>
          </p:cNvSpPr>
          <p:nvPr>
            <p:ph type="title"/>
          </p:nvPr>
        </p:nvSpPr>
        <p:spPr/>
        <p:txBody>
          <a:bodyPr/>
          <a:lstStyle/>
          <a:p>
            <a:r>
              <a:rPr lang="en-US" dirty="0"/>
              <a:t>Additional Resources</a:t>
            </a:r>
          </a:p>
        </p:txBody>
      </p:sp>
      <p:sp>
        <p:nvSpPr>
          <p:cNvPr id="2" name="Content Placeholder 1">
            <a:extLst>
              <a:ext uri="{FF2B5EF4-FFF2-40B4-BE49-F238E27FC236}">
                <a16:creationId xmlns:a16="http://schemas.microsoft.com/office/drawing/2014/main" id="{C7CDCDF9-E177-4400-9F14-B72E53C47DE2}"/>
              </a:ext>
            </a:extLst>
          </p:cNvPr>
          <p:cNvSpPr>
            <a:spLocks noGrp="1"/>
          </p:cNvSpPr>
          <p:nvPr>
            <p:ph idx="1"/>
          </p:nvPr>
        </p:nvSpPr>
        <p:spPr>
          <a:xfrm>
            <a:off x="411480" y="1047331"/>
            <a:ext cx="8377428" cy="1723549"/>
          </a:xfrm>
        </p:spPr>
        <p:txBody>
          <a:bodyPr/>
          <a:lstStyle/>
          <a:p>
            <a:pPr marL="0" indent="0">
              <a:lnSpc>
                <a:spcPct val="100000"/>
              </a:lnSpc>
              <a:buNone/>
            </a:pPr>
            <a:r>
              <a:rPr lang="en-US" b="1" u="sng" dirty="0">
                <a:solidFill>
                  <a:srgbClr val="0070C0"/>
                </a:solidFill>
              </a:rPr>
              <a:t>WSU Knowledge Base</a:t>
            </a:r>
          </a:p>
          <a:p>
            <a:pPr marL="173038" indent="-173038">
              <a:lnSpc>
                <a:spcPct val="100000"/>
              </a:lnSpc>
            </a:pPr>
            <a:r>
              <a:rPr lang="en-US" dirty="0">
                <a:hlinkClick r:id="rId3"/>
              </a:rPr>
              <a:t>Workday Budgets Guide: Create Budget Amendment</a:t>
            </a:r>
            <a:endParaRPr lang="en-US" dirty="0"/>
          </a:p>
          <a:p>
            <a:pPr marL="173038" indent="-173038">
              <a:lnSpc>
                <a:spcPct val="100000"/>
              </a:lnSpc>
            </a:pPr>
            <a:r>
              <a:rPr lang="en-US" dirty="0">
                <a:hlinkClick r:id="rId4"/>
              </a:rPr>
              <a:t>Workday Grants Guide: Award Budget to Actuals Dashboard Reports</a:t>
            </a:r>
            <a:endParaRPr lang="en-US" sz="2400" dirty="0">
              <a:solidFill>
                <a:schemeClr val="tx1"/>
              </a:solidFill>
            </a:endParaRPr>
          </a:p>
        </p:txBody>
      </p:sp>
    </p:spTree>
    <p:extLst>
      <p:ext uri="{BB962C8B-B14F-4D97-AF65-F5344CB8AC3E}">
        <p14:creationId xmlns:p14="http://schemas.microsoft.com/office/powerpoint/2010/main" val="2598756672"/>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1C68A3-DD2B-49A2-940E-10E3B4481947}"/>
              </a:ext>
            </a:extLst>
          </p:cNvPr>
          <p:cNvSpPr>
            <a:spLocks noGrp="1"/>
          </p:cNvSpPr>
          <p:nvPr>
            <p:ph type="title"/>
          </p:nvPr>
        </p:nvSpPr>
        <p:spPr/>
        <p:txBody>
          <a:bodyPr/>
          <a:lstStyle/>
          <a:p>
            <a:r>
              <a:rPr lang="en-US" dirty="0"/>
              <a:t>Knowledge Check 1</a:t>
            </a:r>
          </a:p>
        </p:txBody>
      </p:sp>
      <p:sp>
        <p:nvSpPr>
          <p:cNvPr id="2" name="Content Placeholder 1">
            <a:extLst>
              <a:ext uri="{FF2B5EF4-FFF2-40B4-BE49-F238E27FC236}">
                <a16:creationId xmlns:a16="http://schemas.microsoft.com/office/drawing/2014/main" id="{C7CDCDF9-E177-4400-9F14-B72E53C47DE2}"/>
              </a:ext>
            </a:extLst>
          </p:cNvPr>
          <p:cNvSpPr>
            <a:spLocks noGrp="1"/>
          </p:cNvSpPr>
          <p:nvPr>
            <p:ph idx="1"/>
          </p:nvPr>
        </p:nvSpPr>
        <p:spPr>
          <a:xfrm>
            <a:off x="439188" y="1047331"/>
            <a:ext cx="8377428" cy="2682786"/>
          </a:xfrm>
        </p:spPr>
        <p:txBody>
          <a:bodyPr/>
          <a:lstStyle/>
          <a:p>
            <a:pPr marL="0" indent="0">
              <a:lnSpc>
                <a:spcPct val="100000"/>
              </a:lnSpc>
              <a:buNone/>
            </a:pPr>
            <a:r>
              <a:rPr lang="en-US" b="1" dirty="0">
                <a:cs typeface="Lucida Sans" panose="020B0602040502020204" pitchFamily="34" charset="0"/>
              </a:rPr>
              <a:t>Can you move budget between core and non-core budget structure?</a:t>
            </a:r>
          </a:p>
          <a:p>
            <a:pPr marL="165100" indent="0">
              <a:buNone/>
            </a:pPr>
            <a:endParaRPr lang="en-US" i="1" dirty="0"/>
          </a:p>
          <a:p>
            <a:pPr marL="0" indent="0">
              <a:lnSpc>
                <a:spcPct val="100000"/>
              </a:lnSpc>
              <a:buNone/>
            </a:pPr>
            <a:r>
              <a:rPr lang="en-US" i="1" dirty="0"/>
              <a:t>State true or false.</a:t>
            </a:r>
          </a:p>
          <a:p>
            <a:pPr indent="-344488">
              <a:lnSpc>
                <a:spcPct val="100000"/>
              </a:lnSpc>
              <a:spcBef>
                <a:spcPts val="1200"/>
              </a:spcBef>
              <a:buFont typeface="+mj-lt"/>
              <a:buAutoNum type="alphaLcPeriod"/>
            </a:pPr>
            <a:r>
              <a:rPr lang="en-US" dirty="0"/>
              <a:t>True</a:t>
            </a:r>
          </a:p>
          <a:p>
            <a:pPr indent="-344488">
              <a:lnSpc>
                <a:spcPct val="100000"/>
              </a:lnSpc>
              <a:spcBef>
                <a:spcPts val="1200"/>
              </a:spcBef>
              <a:buFont typeface="+mj-lt"/>
              <a:buAutoNum type="alphaLcPeriod"/>
            </a:pPr>
            <a:r>
              <a:rPr lang="en-US" dirty="0"/>
              <a:t>False</a:t>
            </a:r>
          </a:p>
        </p:txBody>
      </p:sp>
    </p:spTree>
    <p:extLst>
      <p:ext uri="{BB962C8B-B14F-4D97-AF65-F5344CB8AC3E}">
        <p14:creationId xmlns:p14="http://schemas.microsoft.com/office/powerpoint/2010/main" val="2686811569"/>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1C68A3-DD2B-49A2-940E-10E3B4481947}"/>
              </a:ext>
            </a:extLst>
          </p:cNvPr>
          <p:cNvSpPr>
            <a:spLocks noGrp="1"/>
          </p:cNvSpPr>
          <p:nvPr>
            <p:ph type="title"/>
          </p:nvPr>
        </p:nvSpPr>
        <p:spPr/>
        <p:txBody>
          <a:bodyPr/>
          <a:lstStyle/>
          <a:p>
            <a:r>
              <a:rPr lang="en-US" dirty="0"/>
              <a:t>Knowledge Check 1 Answer</a:t>
            </a:r>
          </a:p>
        </p:txBody>
      </p:sp>
      <p:sp>
        <p:nvSpPr>
          <p:cNvPr id="2" name="Content Placeholder 1">
            <a:extLst>
              <a:ext uri="{FF2B5EF4-FFF2-40B4-BE49-F238E27FC236}">
                <a16:creationId xmlns:a16="http://schemas.microsoft.com/office/drawing/2014/main" id="{C7CDCDF9-E177-4400-9F14-B72E53C47DE2}"/>
              </a:ext>
            </a:extLst>
          </p:cNvPr>
          <p:cNvSpPr>
            <a:spLocks noGrp="1"/>
          </p:cNvSpPr>
          <p:nvPr>
            <p:ph idx="1"/>
          </p:nvPr>
        </p:nvSpPr>
        <p:spPr>
          <a:xfrm>
            <a:off x="438375" y="2479357"/>
            <a:ext cx="8427720" cy="984885"/>
          </a:xfrm>
        </p:spPr>
        <p:txBody>
          <a:bodyPr anchor="ctr"/>
          <a:lstStyle/>
          <a:p>
            <a:pPr indent="-344488">
              <a:lnSpc>
                <a:spcPct val="100000"/>
              </a:lnSpc>
              <a:spcBef>
                <a:spcPts val="1200"/>
              </a:spcBef>
              <a:buFont typeface="+mj-lt"/>
              <a:buAutoNum type="alphaLcPeriod"/>
            </a:pPr>
            <a:r>
              <a:rPr lang="en-US" dirty="0"/>
              <a:t>True</a:t>
            </a:r>
          </a:p>
          <a:p>
            <a:pPr indent="-344488">
              <a:lnSpc>
                <a:spcPct val="100000"/>
              </a:lnSpc>
              <a:spcBef>
                <a:spcPts val="1200"/>
              </a:spcBef>
              <a:buFont typeface="+mj-lt"/>
              <a:buAutoNum type="alphaLcPeriod"/>
            </a:pPr>
            <a:r>
              <a:rPr lang="en-US" b="1" dirty="0">
                <a:solidFill>
                  <a:schemeClr val="tx2"/>
                </a:solidFill>
              </a:rPr>
              <a:t>False</a:t>
            </a:r>
          </a:p>
        </p:txBody>
      </p:sp>
    </p:spTree>
    <p:extLst>
      <p:ext uri="{BB962C8B-B14F-4D97-AF65-F5344CB8AC3E}">
        <p14:creationId xmlns:p14="http://schemas.microsoft.com/office/powerpoint/2010/main" val="263136489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2">
            <a:extLst>
              <a:ext uri="{FF2B5EF4-FFF2-40B4-BE49-F238E27FC236}">
                <a16:creationId xmlns:a16="http://schemas.microsoft.com/office/drawing/2014/main" id="{536FA4D0-18EB-4307-BF47-10B08BD3BBB1}"/>
              </a:ext>
            </a:extLst>
          </p:cNvPr>
          <p:cNvSpPr>
            <a:spLocks noGrp="1"/>
          </p:cNvSpPr>
          <p:nvPr>
            <p:ph type="title"/>
          </p:nvPr>
        </p:nvSpPr>
        <p:spPr/>
        <p:txBody>
          <a:bodyPr/>
          <a:lstStyle/>
          <a:p>
            <a:r>
              <a:rPr lang="en-US" dirty="0"/>
              <a:t>Course Overview</a:t>
            </a:r>
          </a:p>
        </p:txBody>
      </p:sp>
      <p:sp>
        <p:nvSpPr>
          <p:cNvPr id="3" name="Content Placeholder 2"/>
          <p:cNvSpPr>
            <a:spLocks noGrp="1"/>
          </p:cNvSpPr>
          <p:nvPr>
            <p:ph type="body" idx="1"/>
          </p:nvPr>
        </p:nvSpPr>
        <p:spPr>
          <a:xfrm>
            <a:off x="239883" y="1060544"/>
            <a:ext cx="4091459" cy="482244"/>
          </a:xfrm>
        </p:spPr>
        <p:txBody>
          <a:bodyPr/>
          <a:lstStyle/>
          <a:p>
            <a:pPr algn="ctr"/>
            <a:r>
              <a:rPr lang="en-US" dirty="0">
                <a:solidFill>
                  <a:srgbClr val="5E6A67"/>
                </a:solidFill>
              </a:rPr>
              <a:t>Course Description</a:t>
            </a:r>
          </a:p>
        </p:txBody>
      </p:sp>
      <p:sp>
        <p:nvSpPr>
          <p:cNvPr id="5" name="Content Placeholder 4"/>
          <p:cNvSpPr>
            <a:spLocks noGrp="1"/>
          </p:cNvSpPr>
          <p:nvPr>
            <p:ph sz="half" idx="2"/>
          </p:nvPr>
        </p:nvSpPr>
        <p:spPr>
          <a:xfrm>
            <a:off x="456325" y="1786000"/>
            <a:ext cx="4091458" cy="1569660"/>
          </a:xfrm>
        </p:spPr>
        <p:txBody>
          <a:bodyPr/>
          <a:lstStyle/>
          <a:p>
            <a:pPr marL="0" indent="0">
              <a:lnSpc>
                <a:spcPct val="100000"/>
              </a:lnSpc>
              <a:buNone/>
            </a:pPr>
            <a:r>
              <a:rPr lang="en-US" dirty="0">
                <a:cs typeface="Lucida Sans" panose="020B0602040502020204" pitchFamily="34" charset="0"/>
              </a:rPr>
              <a:t>This course will provide information on how to manage Financial budget in Workday</a:t>
            </a:r>
            <a:r>
              <a:rPr lang="en-US" dirty="0"/>
              <a:t>.</a:t>
            </a:r>
          </a:p>
        </p:txBody>
      </p:sp>
      <p:sp>
        <p:nvSpPr>
          <p:cNvPr id="6" name="Text Placeholder 5"/>
          <p:cNvSpPr>
            <a:spLocks noGrp="1"/>
          </p:cNvSpPr>
          <p:nvPr>
            <p:ph type="body" sz="quarter" idx="3"/>
          </p:nvPr>
        </p:nvSpPr>
        <p:spPr>
          <a:xfrm>
            <a:off x="4735871" y="1061199"/>
            <a:ext cx="4089416" cy="482244"/>
          </a:xfrm>
        </p:spPr>
        <p:txBody>
          <a:bodyPr/>
          <a:lstStyle/>
          <a:p>
            <a:r>
              <a:rPr lang="en-US" dirty="0">
                <a:solidFill>
                  <a:srgbClr val="5E6A67"/>
                </a:solidFill>
              </a:rPr>
              <a:t>Audience</a:t>
            </a:r>
          </a:p>
        </p:txBody>
      </p:sp>
      <p:sp>
        <p:nvSpPr>
          <p:cNvPr id="7" name="Content Placeholder 6"/>
          <p:cNvSpPr>
            <a:spLocks noGrp="1"/>
          </p:cNvSpPr>
          <p:nvPr>
            <p:ph sz="quarter" idx="4"/>
          </p:nvPr>
        </p:nvSpPr>
        <p:spPr>
          <a:xfrm>
            <a:off x="4993771" y="1776767"/>
            <a:ext cx="4091459" cy="2621230"/>
          </a:xfrm>
        </p:spPr>
        <p:txBody>
          <a:bodyPr/>
          <a:lstStyle/>
          <a:p>
            <a:pPr marL="0" indent="0">
              <a:buNone/>
            </a:pPr>
            <a:r>
              <a:rPr lang="en-US" dirty="0"/>
              <a:t>This course is for:</a:t>
            </a:r>
          </a:p>
          <a:p>
            <a:pPr marL="228600" indent="-228600"/>
            <a:r>
              <a:rPr lang="en-US" dirty="0"/>
              <a:t>Budget Manager</a:t>
            </a:r>
          </a:p>
          <a:p>
            <a:pPr marL="228600" indent="-228600"/>
            <a:r>
              <a:rPr lang="en-US" dirty="0"/>
              <a:t>Controller</a:t>
            </a:r>
          </a:p>
          <a:p>
            <a:pPr marL="228600" indent="-228600"/>
            <a:r>
              <a:rPr lang="en-US" dirty="0"/>
              <a:t>Accountant Cost Center</a:t>
            </a:r>
          </a:p>
          <a:p>
            <a:pPr marL="228600" indent="-228600"/>
            <a:r>
              <a:rPr lang="en-US" dirty="0"/>
              <a:t>Cost Center Manager</a:t>
            </a:r>
          </a:p>
          <a:p>
            <a:pPr marL="228600" indent="-228600"/>
            <a:r>
              <a:rPr lang="en-US" dirty="0"/>
              <a:t>Program Manager</a:t>
            </a:r>
          </a:p>
          <a:p>
            <a:pPr marL="228600" indent="-228600"/>
            <a:endParaRPr lang="en-US" dirty="0"/>
          </a:p>
        </p:txBody>
      </p:sp>
    </p:spTree>
    <p:extLst>
      <p:ext uri="{BB962C8B-B14F-4D97-AF65-F5344CB8AC3E}">
        <p14:creationId xmlns:p14="http://schemas.microsoft.com/office/powerpoint/2010/main" val="669124084"/>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1C68A3-DD2B-49A2-940E-10E3B4481947}"/>
              </a:ext>
            </a:extLst>
          </p:cNvPr>
          <p:cNvSpPr>
            <a:spLocks noGrp="1"/>
          </p:cNvSpPr>
          <p:nvPr>
            <p:ph type="title"/>
          </p:nvPr>
        </p:nvSpPr>
        <p:spPr/>
        <p:txBody>
          <a:bodyPr/>
          <a:lstStyle/>
          <a:p>
            <a:r>
              <a:rPr lang="en-US" dirty="0"/>
              <a:t>Knowledge Check 2</a:t>
            </a:r>
          </a:p>
        </p:txBody>
      </p:sp>
      <p:sp>
        <p:nvSpPr>
          <p:cNvPr id="2" name="Content Placeholder 1">
            <a:extLst>
              <a:ext uri="{FF2B5EF4-FFF2-40B4-BE49-F238E27FC236}">
                <a16:creationId xmlns:a16="http://schemas.microsoft.com/office/drawing/2014/main" id="{C7CDCDF9-E177-4400-9F14-B72E53C47DE2}"/>
              </a:ext>
            </a:extLst>
          </p:cNvPr>
          <p:cNvSpPr>
            <a:spLocks noGrp="1"/>
          </p:cNvSpPr>
          <p:nvPr>
            <p:ph idx="1"/>
          </p:nvPr>
        </p:nvSpPr>
        <p:spPr>
          <a:xfrm>
            <a:off x="439188" y="1047331"/>
            <a:ext cx="8377428" cy="3216265"/>
          </a:xfrm>
        </p:spPr>
        <p:txBody>
          <a:bodyPr/>
          <a:lstStyle/>
          <a:p>
            <a:pPr marL="0" indent="0">
              <a:lnSpc>
                <a:spcPct val="100000"/>
              </a:lnSpc>
              <a:buNone/>
            </a:pPr>
            <a:r>
              <a:rPr lang="en-US" b="1" dirty="0">
                <a:cs typeface="Lucida Sans" panose="020B0602040502020204" pitchFamily="34" charset="0"/>
              </a:rPr>
              <a:t>Once the AFO approves the budget, which of the following role uploads the budget details in the Workday system?</a:t>
            </a:r>
          </a:p>
          <a:p>
            <a:pPr marL="0" indent="0">
              <a:lnSpc>
                <a:spcPct val="100000"/>
              </a:lnSpc>
              <a:buNone/>
            </a:pPr>
            <a:r>
              <a:rPr lang="en-US" i="1" dirty="0"/>
              <a:t>Select the correct answer from the options below.</a:t>
            </a:r>
          </a:p>
          <a:p>
            <a:pPr indent="-344488">
              <a:lnSpc>
                <a:spcPct val="100000"/>
              </a:lnSpc>
              <a:spcBef>
                <a:spcPts val="1200"/>
              </a:spcBef>
              <a:buFont typeface="+mj-lt"/>
              <a:buAutoNum type="alphaLcPeriod"/>
            </a:pPr>
            <a:r>
              <a:rPr lang="en-US" dirty="0"/>
              <a:t>Cost Center Manager</a:t>
            </a:r>
          </a:p>
          <a:p>
            <a:pPr indent="-344488">
              <a:lnSpc>
                <a:spcPct val="100000"/>
              </a:lnSpc>
              <a:spcBef>
                <a:spcPts val="1200"/>
              </a:spcBef>
              <a:buFont typeface="+mj-lt"/>
              <a:buAutoNum type="alphaLcPeriod"/>
            </a:pPr>
            <a:r>
              <a:rPr lang="en-US" dirty="0"/>
              <a:t>Budget Manager</a:t>
            </a:r>
          </a:p>
          <a:p>
            <a:pPr indent="-344488">
              <a:lnSpc>
                <a:spcPct val="100000"/>
              </a:lnSpc>
              <a:spcBef>
                <a:spcPts val="1200"/>
              </a:spcBef>
              <a:buFont typeface="+mj-lt"/>
              <a:buAutoNum type="alphaLcPeriod"/>
            </a:pPr>
            <a:r>
              <a:rPr lang="en-US" dirty="0"/>
              <a:t>Controller </a:t>
            </a:r>
          </a:p>
        </p:txBody>
      </p:sp>
    </p:spTree>
    <p:extLst>
      <p:ext uri="{BB962C8B-B14F-4D97-AF65-F5344CB8AC3E}">
        <p14:creationId xmlns:p14="http://schemas.microsoft.com/office/powerpoint/2010/main" val="3746978438"/>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1C68A3-DD2B-49A2-940E-10E3B4481947}"/>
              </a:ext>
            </a:extLst>
          </p:cNvPr>
          <p:cNvSpPr>
            <a:spLocks noGrp="1"/>
          </p:cNvSpPr>
          <p:nvPr>
            <p:ph type="title"/>
          </p:nvPr>
        </p:nvSpPr>
        <p:spPr/>
        <p:txBody>
          <a:bodyPr/>
          <a:lstStyle/>
          <a:p>
            <a:r>
              <a:rPr lang="en-US" dirty="0"/>
              <a:t>Knowledge Check 2 Answer</a:t>
            </a:r>
          </a:p>
        </p:txBody>
      </p:sp>
      <p:sp>
        <p:nvSpPr>
          <p:cNvPr id="2" name="Content Placeholder 1">
            <a:extLst>
              <a:ext uri="{FF2B5EF4-FFF2-40B4-BE49-F238E27FC236}">
                <a16:creationId xmlns:a16="http://schemas.microsoft.com/office/drawing/2014/main" id="{C7CDCDF9-E177-4400-9F14-B72E53C47DE2}"/>
              </a:ext>
            </a:extLst>
          </p:cNvPr>
          <p:cNvSpPr>
            <a:spLocks noGrp="1"/>
          </p:cNvSpPr>
          <p:nvPr>
            <p:ph idx="1"/>
          </p:nvPr>
        </p:nvSpPr>
        <p:spPr>
          <a:xfrm>
            <a:off x="438375" y="1956137"/>
            <a:ext cx="8427720" cy="2031325"/>
          </a:xfrm>
        </p:spPr>
        <p:txBody>
          <a:bodyPr anchor="ctr"/>
          <a:lstStyle/>
          <a:p>
            <a:pPr indent="-344488">
              <a:lnSpc>
                <a:spcPct val="100000"/>
              </a:lnSpc>
              <a:spcBef>
                <a:spcPts val="1200"/>
              </a:spcBef>
              <a:buFont typeface="+mj-lt"/>
              <a:buAutoNum type="alphaLcPeriod"/>
            </a:pPr>
            <a:r>
              <a:rPr lang="en-US" dirty="0"/>
              <a:t>Cost Center Manager</a:t>
            </a:r>
          </a:p>
          <a:p>
            <a:pPr indent="-344488">
              <a:lnSpc>
                <a:spcPct val="100000"/>
              </a:lnSpc>
              <a:spcBef>
                <a:spcPts val="1200"/>
              </a:spcBef>
              <a:buFont typeface="+mj-lt"/>
              <a:buAutoNum type="alphaLcPeriod"/>
            </a:pPr>
            <a:r>
              <a:rPr lang="en-US" b="1" dirty="0">
                <a:solidFill>
                  <a:schemeClr val="tx2"/>
                </a:solidFill>
              </a:rPr>
              <a:t>Budget Manager</a:t>
            </a:r>
          </a:p>
          <a:p>
            <a:pPr indent="-344488">
              <a:lnSpc>
                <a:spcPct val="100000"/>
              </a:lnSpc>
              <a:spcBef>
                <a:spcPts val="1200"/>
              </a:spcBef>
              <a:buFont typeface="+mj-lt"/>
              <a:buAutoNum type="alphaLcPeriod"/>
            </a:pPr>
            <a:r>
              <a:rPr lang="en-US" dirty="0"/>
              <a:t>Controller</a:t>
            </a:r>
            <a:endParaRPr lang="en-US" b="1" dirty="0">
              <a:solidFill>
                <a:schemeClr val="tx2"/>
              </a:solidFill>
            </a:endParaRPr>
          </a:p>
          <a:p>
            <a:pPr indent="-344488">
              <a:lnSpc>
                <a:spcPct val="100000"/>
              </a:lnSpc>
              <a:spcBef>
                <a:spcPts val="1200"/>
              </a:spcBef>
              <a:buFont typeface="+mj-lt"/>
              <a:buAutoNum type="alphaLcPeriod"/>
            </a:pPr>
            <a:endParaRPr lang="en-US" b="1" dirty="0">
              <a:solidFill>
                <a:schemeClr val="tx2"/>
              </a:solidFill>
            </a:endParaRPr>
          </a:p>
        </p:txBody>
      </p:sp>
    </p:spTree>
    <p:extLst>
      <p:ext uri="{BB962C8B-B14F-4D97-AF65-F5344CB8AC3E}">
        <p14:creationId xmlns:p14="http://schemas.microsoft.com/office/powerpoint/2010/main" val="2088362410"/>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1C68A3-DD2B-49A2-940E-10E3B4481947}"/>
              </a:ext>
            </a:extLst>
          </p:cNvPr>
          <p:cNvSpPr>
            <a:spLocks noGrp="1"/>
          </p:cNvSpPr>
          <p:nvPr>
            <p:ph type="title"/>
          </p:nvPr>
        </p:nvSpPr>
        <p:spPr/>
        <p:txBody>
          <a:bodyPr/>
          <a:lstStyle/>
          <a:p>
            <a:r>
              <a:rPr lang="en-US" dirty="0"/>
              <a:t>Knowledge Check 3</a:t>
            </a:r>
          </a:p>
        </p:txBody>
      </p:sp>
      <p:sp>
        <p:nvSpPr>
          <p:cNvPr id="2" name="Content Placeholder 1">
            <a:extLst>
              <a:ext uri="{FF2B5EF4-FFF2-40B4-BE49-F238E27FC236}">
                <a16:creationId xmlns:a16="http://schemas.microsoft.com/office/drawing/2014/main" id="{C7CDCDF9-E177-4400-9F14-B72E53C47DE2}"/>
              </a:ext>
            </a:extLst>
          </p:cNvPr>
          <p:cNvSpPr>
            <a:spLocks noGrp="1"/>
          </p:cNvSpPr>
          <p:nvPr>
            <p:ph idx="1"/>
          </p:nvPr>
        </p:nvSpPr>
        <p:spPr>
          <a:xfrm>
            <a:off x="439188" y="1047331"/>
            <a:ext cx="8377428" cy="2323713"/>
          </a:xfrm>
        </p:spPr>
        <p:txBody>
          <a:bodyPr/>
          <a:lstStyle/>
          <a:p>
            <a:pPr marL="0" indent="0">
              <a:lnSpc>
                <a:spcPct val="100000"/>
              </a:lnSpc>
              <a:buNone/>
            </a:pPr>
            <a:r>
              <a:rPr lang="en-US" b="1" dirty="0"/>
              <a:t>Accountants can make amendments to an existing budget in Workday?</a:t>
            </a:r>
          </a:p>
          <a:p>
            <a:pPr marL="0" indent="0">
              <a:lnSpc>
                <a:spcPct val="100000"/>
              </a:lnSpc>
              <a:buNone/>
            </a:pPr>
            <a:r>
              <a:rPr lang="en-US" i="1" dirty="0"/>
              <a:t>State true or false.</a:t>
            </a:r>
          </a:p>
          <a:p>
            <a:pPr indent="-344488">
              <a:lnSpc>
                <a:spcPct val="100000"/>
              </a:lnSpc>
              <a:spcBef>
                <a:spcPts val="1200"/>
              </a:spcBef>
              <a:buFont typeface="+mj-lt"/>
              <a:buAutoNum type="alphaLcPeriod"/>
            </a:pPr>
            <a:r>
              <a:rPr lang="en-US" dirty="0"/>
              <a:t>True</a:t>
            </a:r>
          </a:p>
          <a:p>
            <a:pPr indent="-344488">
              <a:lnSpc>
                <a:spcPct val="100000"/>
              </a:lnSpc>
              <a:spcBef>
                <a:spcPts val="1200"/>
              </a:spcBef>
              <a:buFont typeface="+mj-lt"/>
              <a:buAutoNum type="alphaLcPeriod"/>
            </a:pPr>
            <a:r>
              <a:rPr lang="en-US" dirty="0"/>
              <a:t>False</a:t>
            </a:r>
          </a:p>
        </p:txBody>
      </p:sp>
    </p:spTree>
    <p:extLst>
      <p:ext uri="{BB962C8B-B14F-4D97-AF65-F5344CB8AC3E}">
        <p14:creationId xmlns:p14="http://schemas.microsoft.com/office/powerpoint/2010/main" val="337015660"/>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1C68A3-DD2B-49A2-940E-10E3B4481947}"/>
              </a:ext>
            </a:extLst>
          </p:cNvPr>
          <p:cNvSpPr>
            <a:spLocks noGrp="1"/>
          </p:cNvSpPr>
          <p:nvPr>
            <p:ph type="title"/>
          </p:nvPr>
        </p:nvSpPr>
        <p:spPr/>
        <p:txBody>
          <a:bodyPr/>
          <a:lstStyle/>
          <a:p>
            <a:r>
              <a:rPr lang="en-US" dirty="0"/>
              <a:t>Knowledge Check 3 Answer</a:t>
            </a:r>
          </a:p>
        </p:txBody>
      </p:sp>
      <p:sp>
        <p:nvSpPr>
          <p:cNvPr id="2" name="Content Placeholder 1">
            <a:extLst>
              <a:ext uri="{FF2B5EF4-FFF2-40B4-BE49-F238E27FC236}">
                <a16:creationId xmlns:a16="http://schemas.microsoft.com/office/drawing/2014/main" id="{C7CDCDF9-E177-4400-9F14-B72E53C47DE2}"/>
              </a:ext>
            </a:extLst>
          </p:cNvPr>
          <p:cNvSpPr>
            <a:spLocks noGrp="1"/>
          </p:cNvSpPr>
          <p:nvPr>
            <p:ph idx="1"/>
          </p:nvPr>
        </p:nvSpPr>
        <p:spPr>
          <a:xfrm>
            <a:off x="438375" y="2479357"/>
            <a:ext cx="8427720" cy="984885"/>
          </a:xfrm>
        </p:spPr>
        <p:txBody>
          <a:bodyPr anchor="ctr"/>
          <a:lstStyle/>
          <a:p>
            <a:pPr marL="457200" indent="-457200">
              <a:lnSpc>
                <a:spcPct val="100000"/>
              </a:lnSpc>
              <a:spcBef>
                <a:spcPts val="1200"/>
              </a:spcBef>
              <a:buFont typeface="+mj-lt"/>
              <a:buAutoNum type="alphaLcPeriod"/>
            </a:pPr>
            <a:r>
              <a:rPr lang="en-US" b="1" dirty="0">
                <a:solidFill>
                  <a:schemeClr val="tx2"/>
                </a:solidFill>
              </a:rPr>
              <a:t>True</a:t>
            </a:r>
          </a:p>
          <a:p>
            <a:pPr marL="457200" indent="-457200">
              <a:lnSpc>
                <a:spcPct val="100000"/>
              </a:lnSpc>
              <a:spcBef>
                <a:spcPts val="1200"/>
              </a:spcBef>
              <a:buFont typeface="+mj-lt"/>
              <a:buAutoNum type="alphaLcPeriod"/>
            </a:pPr>
            <a:r>
              <a:rPr lang="en-US" dirty="0"/>
              <a:t>False</a:t>
            </a:r>
          </a:p>
        </p:txBody>
      </p:sp>
    </p:spTree>
    <p:extLst>
      <p:ext uri="{BB962C8B-B14F-4D97-AF65-F5344CB8AC3E}">
        <p14:creationId xmlns:p14="http://schemas.microsoft.com/office/powerpoint/2010/main" val="3594284689"/>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1C68A3-DD2B-49A2-940E-10E3B4481947}"/>
              </a:ext>
            </a:extLst>
          </p:cNvPr>
          <p:cNvSpPr>
            <a:spLocks noGrp="1"/>
          </p:cNvSpPr>
          <p:nvPr>
            <p:ph type="title"/>
          </p:nvPr>
        </p:nvSpPr>
        <p:spPr/>
        <p:txBody>
          <a:bodyPr/>
          <a:lstStyle/>
          <a:p>
            <a:r>
              <a:rPr lang="en-US" dirty="0"/>
              <a:t>Knowledge Check 4</a:t>
            </a:r>
          </a:p>
        </p:txBody>
      </p:sp>
      <p:sp>
        <p:nvSpPr>
          <p:cNvPr id="2" name="Content Placeholder 1">
            <a:extLst>
              <a:ext uri="{FF2B5EF4-FFF2-40B4-BE49-F238E27FC236}">
                <a16:creationId xmlns:a16="http://schemas.microsoft.com/office/drawing/2014/main" id="{C7CDCDF9-E177-4400-9F14-B72E53C47DE2}"/>
              </a:ext>
            </a:extLst>
          </p:cNvPr>
          <p:cNvSpPr>
            <a:spLocks noGrp="1"/>
          </p:cNvSpPr>
          <p:nvPr>
            <p:ph idx="1"/>
          </p:nvPr>
        </p:nvSpPr>
        <p:spPr>
          <a:xfrm>
            <a:off x="439188" y="1047331"/>
            <a:ext cx="8377428" cy="2693045"/>
          </a:xfrm>
        </p:spPr>
        <p:txBody>
          <a:bodyPr/>
          <a:lstStyle/>
          <a:p>
            <a:pPr marL="0" indent="0">
              <a:lnSpc>
                <a:spcPct val="100000"/>
              </a:lnSpc>
              <a:buNone/>
            </a:pPr>
            <a:r>
              <a:rPr lang="en-US" b="1" dirty="0"/>
              <a:t>You can roll forward the unspent budget in the Core Structure from the completed ledger year to the next year. </a:t>
            </a:r>
          </a:p>
          <a:p>
            <a:pPr marL="0" indent="0">
              <a:lnSpc>
                <a:spcPct val="100000"/>
              </a:lnSpc>
              <a:buNone/>
            </a:pPr>
            <a:r>
              <a:rPr lang="en-US" i="1" dirty="0"/>
              <a:t>State true or false.</a:t>
            </a:r>
          </a:p>
          <a:p>
            <a:pPr indent="-344488">
              <a:lnSpc>
                <a:spcPct val="100000"/>
              </a:lnSpc>
              <a:spcBef>
                <a:spcPts val="1200"/>
              </a:spcBef>
              <a:buFont typeface="+mj-lt"/>
              <a:buAutoNum type="alphaLcPeriod"/>
            </a:pPr>
            <a:r>
              <a:rPr lang="en-US" dirty="0"/>
              <a:t>True</a:t>
            </a:r>
          </a:p>
          <a:p>
            <a:pPr indent="-344488">
              <a:lnSpc>
                <a:spcPct val="100000"/>
              </a:lnSpc>
              <a:spcBef>
                <a:spcPts val="1200"/>
              </a:spcBef>
              <a:buFont typeface="+mj-lt"/>
              <a:buAutoNum type="alphaLcPeriod"/>
            </a:pPr>
            <a:r>
              <a:rPr lang="en-US" dirty="0"/>
              <a:t>False</a:t>
            </a:r>
          </a:p>
        </p:txBody>
      </p:sp>
    </p:spTree>
    <p:extLst>
      <p:ext uri="{BB962C8B-B14F-4D97-AF65-F5344CB8AC3E}">
        <p14:creationId xmlns:p14="http://schemas.microsoft.com/office/powerpoint/2010/main" val="1264023920"/>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1C68A3-DD2B-49A2-940E-10E3B4481947}"/>
              </a:ext>
            </a:extLst>
          </p:cNvPr>
          <p:cNvSpPr>
            <a:spLocks noGrp="1"/>
          </p:cNvSpPr>
          <p:nvPr>
            <p:ph type="title"/>
          </p:nvPr>
        </p:nvSpPr>
        <p:spPr/>
        <p:txBody>
          <a:bodyPr/>
          <a:lstStyle/>
          <a:p>
            <a:r>
              <a:rPr lang="en-US" dirty="0"/>
              <a:t>Knowledge Check 4 Answer</a:t>
            </a:r>
          </a:p>
        </p:txBody>
      </p:sp>
      <p:sp>
        <p:nvSpPr>
          <p:cNvPr id="2" name="Content Placeholder 1">
            <a:extLst>
              <a:ext uri="{FF2B5EF4-FFF2-40B4-BE49-F238E27FC236}">
                <a16:creationId xmlns:a16="http://schemas.microsoft.com/office/drawing/2014/main" id="{C7CDCDF9-E177-4400-9F14-B72E53C47DE2}"/>
              </a:ext>
            </a:extLst>
          </p:cNvPr>
          <p:cNvSpPr>
            <a:spLocks noGrp="1"/>
          </p:cNvSpPr>
          <p:nvPr>
            <p:ph idx="1"/>
          </p:nvPr>
        </p:nvSpPr>
        <p:spPr>
          <a:xfrm>
            <a:off x="438375" y="2479357"/>
            <a:ext cx="8427720" cy="984885"/>
          </a:xfrm>
        </p:spPr>
        <p:txBody>
          <a:bodyPr anchor="ctr"/>
          <a:lstStyle/>
          <a:p>
            <a:pPr marL="457200" indent="-457200">
              <a:lnSpc>
                <a:spcPct val="100000"/>
              </a:lnSpc>
              <a:spcBef>
                <a:spcPts val="1200"/>
              </a:spcBef>
              <a:buFont typeface="+mj-lt"/>
              <a:buAutoNum type="alphaLcPeriod"/>
            </a:pPr>
            <a:r>
              <a:rPr lang="en-US" b="1" dirty="0">
                <a:solidFill>
                  <a:schemeClr val="tx2"/>
                </a:solidFill>
              </a:rPr>
              <a:t>True</a:t>
            </a:r>
          </a:p>
          <a:p>
            <a:pPr marL="457200" indent="-457200">
              <a:lnSpc>
                <a:spcPct val="100000"/>
              </a:lnSpc>
              <a:spcBef>
                <a:spcPts val="1200"/>
              </a:spcBef>
              <a:buFont typeface="+mj-lt"/>
              <a:buAutoNum type="alphaLcPeriod"/>
            </a:pPr>
            <a:r>
              <a:rPr lang="en-US" dirty="0"/>
              <a:t>False</a:t>
            </a:r>
          </a:p>
        </p:txBody>
      </p:sp>
    </p:spTree>
    <p:extLst>
      <p:ext uri="{BB962C8B-B14F-4D97-AF65-F5344CB8AC3E}">
        <p14:creationId xmlns:p14="http://schemas.microsoft.com/office/powerpoint/2010/main" val="3268121681"/>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1C68A3-DD2B-49A2-940E-10E3B4481947}"/>
              </a:ext>
            </a:extLst>
          </p:cNvPr>
          <p:cNvSpPr>
            <a:spLocks noGrp="1"/>
          </p:cNvSpPr>
          <p:nvPr>
            <p:ph type="title"/>
          </p:nvPr>
        </p:nvSpPr>
        <p:spPr/>
        <p:txBody>
          <a:bodyPr/>
          <a:lstStyle/>
          <a:p>
            <a:r>
              <a:rPr lang="en-US" dirty="0"/>
              <a:t>Course Summary</a:t>
            </a:r>
          </a:p>
        </p:txBody>
      </p:sp>
      <p:sp>
        <p:nvSpPr>
          <p:cNvPr id="2" name="Content Placeholder 1">
            <a:extLst>
              <a:ext uri="{FF2B5EF4-FFF2-40B4-BE49-F238E27FC236}">
                <a16:creationId xmlns:a16="http://schemas.microsoft.com/office/drawing/2014/main" id="{C7CDCDF9-E177-4400-9F14-B72E53C47DE2}"/>
              </a:ext>
            </a:extLst>
          </p:cNvPr>
          <p:cNvSpPr>
            <a:spLocks noGrp="1"/>
          </p:cNvSpPr>
          <p:nvPr>
            <p:ph idx="1"/>
          </p:nvPr>
        </p:nvSpPr>
        <p:spPr>
          <a:xfrm>
            <a:off x="411480" y="1047331"/>
            <a:ext cx="8377428" cy="1800493"/>
          </a:xfrm>
        </p:spPr>
        <p:txBody>
          <a:bodyPr/>
          <a:lstStyle/>
          <a:p>
            <a:pPr marL="0" indent="0">
              <a:lnSpc>
                <a:spcPct val="100000"/>
              </a:lnSpc>
              <a:buNone/>
            </a:pPr>
            <a:r>
              <a:rPr lang="en-US" sz="2400" dirty="0">
                <a:solidFill>
                  <a:schemeClr val="tx1"/>
                </a:solidFill>
              </a:rPr>
              <a:t>You should now be able to: </a:t>
            </a:r>
          </a:p>
          <a:p>
            <a:pPr marL="225425" indent="-225425">
              <a:lnSpc>
                <a:spcPct val="100000"/>
              </a:lnSpc>
            </a:pPr>
            <a:r>
              <a:rPr lang="en-US" dirty="0">
                <a:cs typeface="Lucida Sans" panose="020B0602040502020204" pitchFamily="34" charset="0"/>
              </a:rPr>
              <a:t>Explain the Budget Planning process</a:t>
            </a:r>
          </a:p>
          <a:p>
            <a:pPr marL="225425" indent="-225425">
              <a:lnSpc>
                <a:spcPct val="100000"/>
              </a:lnSpc>
            </a:pPr>
            <a:r>
              <a:rPr lang="en-US" dirty="0">
                <a:cs typeface="Lucida Sans" panose="020B0602040502020204" pitchFamily="34" charset="0"/>
              </a:rPr>
              <a:t>Create the Budget Amendments</a:t>
            </a:r>
          </a:p>
          <a:p>
            <a:pPr marL="225425" indent="-225425">
              <a:lnSpc>
                <a:spcPct val="100000"/>
              </a:lnSpc>
            </a:pPr>
            <a:r>
              <a:rPr lang="en-US" dirty="0">
                <a:cs typeface="Lucida Sans" panose="020B0602040502020204" pitchFamily="34" charset="0"/>
              </a:rPr>
              <a:t>Explain the Budgetary Roll Forward/Close process</a:t>
            </a:r>
          </a:p>
        </p:txBody>
      </p:sp>
    </p:spTree>
    <p:extLst>
      <p:ext uri="{BB962C8B-B14F-4D97-AF65-F5344CB8AC3E}">
        <p14:creationId xmlns:p14="http://schemas.microsoft.com/office/powerpoint/2010/main" val="1244961693"/>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1C68A3-DD2B-49A2-940E-10E3B4481947}"/>
              </a:ext>
            </a:extLst>
          </p:cNvPr>
          <p:cNvSpPr>
            <a:spLocks noGrp="1"/>
          </p:cNvSpPr>
          <p:nvPr>
            <p:ph type="title"/>
          </p:nvPr>
        </p:nvSpPr>
        <p:spPr>
          <a:xfrm>
            <a:off x="633730" y="111438"/>
            <a:ext cx="8359140" cy="563231"/>
          </a:xfrm>
        </p:spPr>
        <p:txBody>
          <a:bodyPr/>
          <a:lstStyle/>
          <a:p>
            <a:r>
              <a:rPr lang="en-US" dirty="0"/>
              <a:t>Course Evaluation</a:t>
            </a:r>
          </a:p>
        </p:txBody>
      </p:sp>
      <p:sp>
        <p:nvSpPr>
          <p:cNvPr id="2" name="Content Placeholder 1">
            <a:extLst>
              <a:ext uri="{FF2B5EF4-FFF2-40B4-BE49-F238E27FC236}">
                <a16:creationId xmlns:a16="http://schemas.microsoft.com/office/drawing/2014/main" id="{C7CDCDF9-E177-4400-9F14-B72E53C47DE2}"/>
              </a:ext>
            </a:extLst>
          </p:cNvPr>
          <p:cNvSpPr>
            <a:spLocks noGrp="1"/>
          </p:cNvSpPr>
          <p:nvPr>
            <p:ph idx="1"/>
          </p:nvPr>
        </p:nvSpPr>
        <p:spPr>
          <a:xfrm>
            <a:off x="411480" y="1047331"/>
            <a:ext cx="8377428" cy="2657138"/>
          </a:xfrm>
        </p:spPr>
        <p:txBody>
          <a:bodyPr/>
          <a:lstStyle/>
          <a:p>
            <a:pPr marL="111125" indent="0">
              <a:lnSpc>
                <a:spcPct val="100000"/>
              </a:lnSpc>
              <a:buNone/>
            </a:pPr>
            <a:r>
              <a:rPr lang="en-US" b="1" dirty="0"/>
              <a:t>Please take a moment to complete a brief survey providing us feedback on today’s training session. Your feedback will help us improve Workday training materials.  </a:t>
            </a:r>
          </a:p>
          <a:p>
            <a:pPr marL="111125" indent="0">
              <a:lnSpc>
                <a:spcPct val="100000"/>
              </a:lnSpc>
              <a:buNone/>
            </a:pPr>
            <a:endParaRPr lang="en-US" dirty="0"/>
          </a:p>
          <a:p>
            <a:pPr marL="165100" indent="0" algn="ctr">
              <a:buNone/>
            </a:pPr>
            <a:r>
              <a:rPr lang="en-US" dirty="0">
                <a:solidFill>
                  <a:schemeClr val="tx2"/>
                </a:solidFill>
                <a:hlinkClick r:id="rId3"/>
              </a:rPr>
              <a:t>https://wsu.co1.qualtrics.com/jfe/form/SV_3ql1sztsFwp0zn7</a:t>
            </a:r>
            <a:endParaRPr lang="en-US" b="1" dirty="0">
              <a:solidFill>
                <a:schemeClr val="tx2"/>
              </a:solidFill>
            </a:endParaRPr>
          </a:p>
        </p:txBody>
      </p:sp>
    </p:spTree>
    <p:extLst>
      <p:ext uri="{BB962C8B-B14F-4D97-AF65-F5344CB8AC3E}">
        <p14:creationId xmlns:p14="http://schemas.microsoft.com/office/powerpoint/2010/main" val="1952628855"/>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1C68A3-DD2B-49A2-940E-10E3B4481947}"/>
              </a:ext>
            </a:extLst>
          </p:cNvPr>
          <p:cNvSpPr>
            <a:spLocks noGrp="1"/>
          </p:cNvSpPr>
          <p:nvPr>
            <p:ph type="title"/>
          </p:nvPr>
        </p:nvSpPr>
        <p:spPr>
          <a:xfrm>
            <a:off x="633730" y="111438"/>
            <a:ext cx="8359140" cy="563231"/>
          </a:xfrm>
        </p:spPr>
        <p:txBody>
          <a:bodyPr/>
          <a:lstStyle/>
          <a:p>
            <a:r>
              <a:rPr lang="en-US" dirty="0"/>
              <a:t>Workday Support</a:t>
            </a:r>
          </a:p>
        </p:txBody>
      </p:sp>
      <p:sp>
        <p:nvSpPr>
          <p:cNvPr id="2" name="Content Placeholder 1">
            <a:extLst>
              <a:ext uri="{FF2B5EF4-FFF2-40B4-BE49-F238E27FC236}">
                <a16:creationId xmlns:a16="http://schemas.microsoft.com/office/drawing/2014/main" id="{C7CDCDF9-E177-4400-9F14-B72E53C47DE2}"/>
              </a:ext>
            </a:extLst>
          </p:cNvPr>
          <p:cNvSpPr>
            <a:spLocks noGrp="1"/>
          </p:cNvSpPr>
          <p:nvPr>
            <p:ph idx="1"/>
          </p:nvPr>
        </p:nvSpPr>
        <p:spPr>
          <a:xfrm>
            <a:off x="411480" y="1047331"/>
            <a:ext cx="8377428" cy="2246769"/>
          </a:xfrm>
        </p:spPr>
        <p:txBody>
          <a:bodyPr/>
          <a:lstStyle/>
          <a:p>
            <a:pPr marL="168275" indent="-168275">
              <a:lnSpc>
                <a:spcPct val="100000"/>
              </a:lnSpc>
            </a:pPr>
            <a:r>
              <a:rPr lang="en-US" b="1" dirty="0">
                <a:solidFill>
                  <a:schemeClr val="tx2"/>
                </a:solidFill>
                <a:hlinkClick r:id="rId3"/>
              </a:rPr>
              <a:t>Knowledge Base</a:t>
            </a:r>
            <a:endParaRPr lang="en-US" b="1" dirty="0">
              <a:solidFill>
                <a:schemeClr val="tx2"/>
              </a:solidFill>
            </a:endParaRPr>
          </a:p>
          <a:p>
            <a:pPr marL="168275" indent="-168275">
              <a:lnSpc>
                <a:spcPct val="100000"/>
              </a:lnSpc>
            </a:pPr>
            <a:r>
              <a:rPr lang="en-US" b="1" dirty="0">
                <a:solidFill>
                  <a:schemeClr val="tx2"/>
                </a:solidFill>
                <a:hlinkClick r:id="rId4"/>
              </a:rPr>
              <a:t>ModHelp/Workday Support</a:t>
            </a:r>
            <a:endParaRPr lang="en-US" b="1" dirty="0">
              <a:solidFill>
                <a:schemeClr val="tx2"/>
              </a:solidFill>
            </a:endParaRPr>
          </a:p>
          <a:p>
            <a:pPr marL="168275" indent="-168275">
              <a:lnSpc>
                <a:spcPct val="100000"/>
              </a:lnSpc>
            </a:pPr>
            <a:r>
              <a:rPr lang="en-US" b="1" dirty="0">
                <a:solidFill>
                  <a:schemeClr val="tx2"/>
                </a:solidFill>
                <a:hlinkClick r:id="rId5"/>
              </a:rPr>
              <a:t>Training Catalog</a:t>
            </a:r>
            <a:endParaRPr lang="en-US" b="1" dirty="0">
              <a:solidFill>
                <a:schemeClr val="tx2"/>
              </a:solidFill>
            </a:endParaRPr>
          </a:p>
          <a:p>
            <a:pPr marL="168275" indent="-168275">
              <a:lnSpc>
                <a:spcPct val="100000"/>
              </a:lnSpc>
            </a:pPr>
            <a:r>
              <a:rPr lang="en-US" b="1" dirty="0">
                <a:solidFill>
                  <a:schemeClr val="tx2"/>
                </a:solidFill>
                <a:hlinkClick r:id="rId6"/>
              </a:rPr>
              <a:t>Modernization Website</a:t>
            </a:r>
            <a:endParaRPr lang="en-US" b="1" dirty="0">
              <a:solidFill>
                <a:schemeClr val="tx2"/>
              </a:solidFill>
            </a:endParaRPr>
          </a:p>
          <a:p>
            <a:pPr marL="168275" indent="-168275">
              <a:lnSpc>
                <a:spcPct val="100000"/>
              </a:lnSpc>
            </a:pPr>
            <a:r>
              <a:rPr lang="en-US" b="1" dirty="0">
                <a:solidFill>
                  <a:srgbClr val="8F7E35"/>
                </a:solidFill>
                <a:hlinkClick r:id="rId7">
                  <a:extLst>
                    <a:ext uri="{A12FA001-AC4F-418D-AE19-62706E023703}">
                      <ahyp:hlinkClr xmlns:ahyp="http://schemas.microsoft.com/office/drawing/2018/hyperlinkcolor" val="tx"/>
                    </a:ext>
                  </a:extLst>
                </a:hlinkClick>
              </a:rPr>
              <a:t>Change Network Directory</a:t>
            </a:r>
            <a:endParaRPr lang="en-US" b="1" dirty="0">
              <a:solidFill>
                <a:srgbClr val="8F7E35"/>
              </a:solidFill>
            </a:endParaRPr>
          </a:p>
        </p:txBody>
      </p:sp>
    </p:spTree>
    <p:extLst>
      <p:ext uri="{BB962C8B-B14F-4D97-AF65-F5344CB8AC3E}">
        <p14:creationId xmlns:p14="http://schemas.microsoft.com/office/powerpoint/2010/main" val="3325597743"/>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459A0B-5651-47D1-B543-23300582A257}"/>
              </a:ext>
            </a:extLst>
          </p:cNvPr>
          <p:cNvSpPr>
            <a:spLocks noGrp="1"/>
          </p:cNvSpPr>
          <p:nvPr>
            <p:ph type="ctrTitle"/>
          </p:nvPr>
        </p:nvSpPr>
        <p:spPr>
          <a:xfrm>
            <a:off x="558353" y="932745"/>
            <a:ext cx="8027294" cy="1421928"/>
          </a:xfrm>
        </p:spPr>
        <p:txBody>
          <a:bodyPr/>
          <a:lstStyle/>
          <a:p>
            <a:r>
              <a:rPr lang="en-US" dirty="0"/>
              <a:t>You have successfully completed the Workday Manage Budget course!</a:t>
            </a:r>
          </a:p>
        </p:txBody>
      </p:sp>
      <p:sp>
        <p:nvSpPr>
          <p:cNvPr id="2" name="Subtitle 1"/>
          <p:cNvSpPr>
            <a:spLocks noGrp="1"/>
          </p:cNvSpPr>
          <p:nvPr>
            <p:ph type="subTitle" idx="1"/>
          </p:nvPr>
        </p:nvSpPr>
        <p:spPr>
          <a:xfrm>
            <a:off x="558353" y="3038523"/>
            <a:ext cx="8027295" cy="374461"/>
          </a:xfrm>
        </p:spPr>
        <p:txBody>
          <a:bodyPr/>
          <a:lstStyle/>
          <a:p>
            <a:r>
              <a:rPr lang="en-US" dirty="0"/>
              <a:t>Questions? </a:t>
            </a:r>
            <a:r>
              <a:rPr lang="en-US"/>
              <a:t>Please contact </a:t>
            </a:r>
            <a:r>
              <a:rPr lang="en-US">
                <a:hlinkClick r:id="rId3"/>
              </a:rPr>
              <a:t>support.workday.wsu.edu </a:t>
            </a:r>
            <a:endParaRPr lang="en-US" dirty="0"/>
          </a:p>
        </p:txBody>
      </p:sp>
    </p:spTree>
    <p:extLst>
      <p:ext uri="{BB962C8B-B14F-4D97-AF65-F5344CB8AC3E}">
        <p14:creationId xmlns:p14="http://schemas.microsoft.com/office/powerpoint/2010/main" val="424181651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D82F4-0961-42AC-8A3D-4D46C72509E4}"/>
              </a:ext>
            </a:extLst>
          </p:cNvPr>
          <p:cNvSpPr>
            <a:spLocks noGrp="1"/>
          </p:cNvSpPr>
          <p:nvPr>
            <p:ph type="title"/>
          </p:nvPr>
        </p:nvSpPr>
        <p:spPr>
          <a:xfrm>
            <a:off x="241300" y="114632"/>
            <a:ext cx="8842315" cy="563231"/>
          </a:xfrm>
        </p:spPr>
        <p:txBody>
          <a:bodyPr/>
          <a:lstStyle/>
          <a:p>
            <a:r>
              <a:rPr lang="en-US" dirty="0"/>
              <a:t>Course Agenda (1 of 2)</a:t>
            </a:r>
          </a:p>
        </p:txBody>
      </p:sp>
      <p:graphicFrame>
        <p:nvGraphicFramePr>
          <p:cNvPr id="8" name="Table Placeholder 7">
            <a:extLst>
              <a:ext uri="{FF2B5EF4-FFF2-40B4-BE49-F238E27FC236}">
                <a16:creationId xmlns:a16="http://schemas.microsoft.com/office/drawing/2014/main" id="{688E727C-DE89-4063-84B3-292A50DE3CA9}"/>
              </a:ext>
            </a:extLst>
          </p:cNvPr>
          <p:cNvGraphicFramePr>
            <a:graphicFrameLocks noGrp="1"/>
          </p:cNvGraphicFramePr>
          <p:nvPr>
            <p:ph type="tbl" sz="quarter" idx="13"/>
            <p:extLst>
              <p:ext uri="{D42A27DB-BD31-4B8C-83A1-F6EECF244321}">
                <p14:modId xmlns:p14="http://schemas.microsoft.com/office/powerpoint/2010/main" val="431775099"/>
              </p:ext>
            </p:extLst>
          </p:nvPr>
        </p:nvGraphicFramePr>
        <p:xfrm>
          <a:off x="165370" y="914400"/>
          <a:ext cx="8788940" cy="3279641"/>
        </p:xfrm>
        <a:graphic>
          <a:graphicData uri="http://schemas.openxmlformats.org/drawingml/2006/table">
            <a:tbl>
              <a:tblPr firstRow="1" bandRow="1">
                <a:tableStyleId>{5C22544A-7EE6-4342-B048-85BDC9FD1C3A}</a:tableStyleId>
              </a:tblPr>
              <a:tblGrid>
                <a:gridCol w="1961306">
                  <a:extLst>
                    <a:ext uri="{9D8B030D-6E8A-4147-A177-3AD203B41FA5}">
                      <a16:colId xmlns:a16="http://schemas.microsoft.com/office/drawing/2014/main" val="2259727749"/>
                    </a:ext>
                  </a:extLst>
                </a:gridCol>
                <a:gridCol w="5046133">
                  <a:extLst>
                    <a:ext uri="{9D8B030D-6E8A-4147-A177-3AD203B41FA5}">
                      <a16:colId xmlns:a16="http://schemas.microsoft.com/office/drawing/2014/main" val="2279313489"/>
                    </a:ext>
                  </a:extLst>
                </a:gridCol>
                <a:gridCol w="1781501">
                  <a:extLst>
                    <a:ext uri="{9D8B030D-6E8A-4147-A177-3AD203B41FA5}">
                      <a16:colId xmlns:a16="http://schemas.microsoft.com/office/drawing/2014/main" val="3725172209"/>
                    </a:ext>
                  </a:extLst>
                </a:gridCol>
              </a:tblGrid>
              <a:tr h="5779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2400" b="1" dirty="0">
                          <a:solidFill>
                            <a:schemeClr val="bg1"/>
                          </a:solidFill>
                          <a:latin typeface="Lucida Sans" pitchFamily="34" charset="0"/>
                          <a:ea typeface="+mn-ea"/>
                          <a:cs typeface="+mn-cs"/>
                        </a:rPr>
                        <a:t>Lesson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2400" b="1" dirty="0">
                          <a:solidFill>
                            <a:schemeClr val="bg1"/>
                          </a:solidFill>
                          <a:latin typeface="Lucida Sans" pitchFamily="34" charset="0"/>
                          <a:ea typeface="+mn-ea"/>
                          <a:cs typeface="+mn-cs"/>
                        </a:rPr>
                        <a:t>Lesson Name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2400" b="1" dirty="0">
                          <a:solidFill>
                            <a:schemeClr val="bg1"/>
                          </a:solidFill>
                          <a:latin typeface="Lucida Sans" pitchFamily="34" charset="0"/>
                          <a:ea typeface="+mn-ea"/>
                          <a:cs typeface="+mn-cs"/>
                        </a:rPr>
                        <a:t>Duration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793328120"/>
                  </a:ext>
                </a:extLst>
              </a:tr>
              <a:tr h="9015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Lucida Sans" pitchFamily="34" charset="0"/>
                          <a:ea typeface="+mn-ea"/>
                          <a:cs typeface="+mn-cs"/>
                        </a:rPr>
                        <a:t>Lesson 1</a:t>
                      </a:r>
                      <a:endParaRPr lang="en-IN" sz="2400" b="0" dirty="0">
                        <a:solidFill>
                          <a:schemeClr val="tx1"/>
                        </a:solidFill>
                        <a:latin typeface="Lucida Sans"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0" dirty="0">
                          <a:solidFill>
                            <a:schemeClr val="tx1"/>
                          </a:solidFill>
                          <a:latin typeface="Lucida Sans" pitchFamily="34" charset="0"/>
                          <a:ea typeface="+mn-ea"/>
                          <a:cs typeface="+mn-cs"/>
                        </a:rPr>
                        <a:t>Budget Overview</a:t>
                      </a:r>
                      <a:endParaRPr lang="en-IN" sz="2400" b="0" dirty="0">
                        <a:solidFill>
                          <a:schemeClr val="tx1"/>
                        </a:solidFill>
                        <a:latin typeface="Lucida Sans"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2400" b="0" dirty="0">
                          <a:solidFill>
                            <a:schemeClr val="tx1"/>
                          </a:solidFill>
                          <a:latin typeface="Lucida Sans" pitchFamily="34" charset="0"/>
                          <a:ea typeface="+mn-ea"/>
                          <a:cs typeface="+mn-cs"/>
                        </a:rPr>
                        <a:t>15 mins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33045679"/>
                  </a:ext>
                </a:extLst>
              </a:tr>
              <a:tr h="9000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Lucida Sans" pitchFamily="34" charset="0"/>
                          <a:ea typeface="+mn-ea"/>
                          <a:cs typeface="+mn-cs"/>
                        </a:rPr>
                        <a:t>Lesson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0" dirty="0">
                          <a:solidFill>
                            <a:schemeClr val="tx1"/>
                          </a:solidFill>
                          <a:latin typeface="Lucida Sans" pitchFamily="34" charset="0"/>
                          <a:ea typeface="+mn-ea"/>
                          <a:cs typeface="+mn-cs"/>
                        </a:rPr>
                        <a:t>Budget Planning</a:t>
                      </a:r>
                      <a:endParaRPr lang="en-IN" sz="2400" b="0" dirty="0">
                        <a:solidFill>
                          <a:schemeClr val="tx1"/>
                        </a:solidFill>
                        <a:latin typeface="Lucida Sans"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0" dirty="0">
                          <a:solidFill>
                            <a:schemeClr val="tx1"/>
                          </a:solidFill>
                          <a:latin typeface="Lucida Sans" pitchFamily="34" charset="0"/>
                          <a:ea typeface="+mn-ea"/>
                          <a:cs typeface="+mn-cs"/>
                        </a:rPr>
                        <a:t>15 mins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9378440"/>
                  </a:ext>
                </a:extLst>
              </a:tr>
              <a:tr h="9000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Lucida Sans" pitchFamily="34" charset="0"/>
                          <a:ea typeface="+mn-ea"/>
                          <a:cs typeface="+mn-cs"/>
                        </a:rPr>
                        <a:t>Lesson 3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0" dirty="0">
                          <a:solidFill>
                            <a:schemeClr val="tx1"/>
                          </a:solidFill>
                          <a:latin typeface="Lucida Sans" pitchFamily="34" charset="0"/>
                          <a:ea typeface="+mn-ea"/>
                          <a:cs typeface="+mn-cs"/>
                        </a:rPr>
                        <a:t>Budget Amendments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0" dirty="0">
                          <a:solidFill>
                            <a:schemeClr val="tx1"/>
                          </a:solidFill>
                          <a:latin typeface="Lucida Sans" pitchFamily="34" charset="0"/>
                          <a:ea typeface="+mn-ea"/>
                          <a:cs typeface="+mn-cs"/>
                        </a:rPr>
                        <a:t>45 mins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74255759"/>
                  </a:ext>
                </a:extLst>
              </a:tr>
            </a:tbl>
          </a:graphicData>
        </a:graphic>
      </p:graphicFrame>
    </p:spTree>
    <p:extLst>
      <p:ext uri="{BB962C8B-B14F-4D97-AF65-F5344CB8AC3E}">
        <p14:creationId xmlns:p14="http://schemas.microsoft.com/office/powerpoint/2010/main" val="288630836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D82F4-0961-42AC-8A3D-4D46C72509E4}"/>
              </a:ext>
            </a:extLst>
          </p:cNvPr>
          <p:cNvSpPr>
            <a:spLocks noGrp="1"/>
          </p:cNvSpPr>
          <p:nvPr>
            <p:ph type="title"/>
          </p:nvPr>
        </p:nvSpPr>
        <p:spPr>
          <a:xfrm>
            <a:off x="241300" y="114632"/>
            <a:ext cx="8842315" cy="563231"/>
          </a:xfrm>
        </p:spPr>
        <p:txBody>
          <a:bodyPr/>
          <a:lstStyle/>
          <a:p>
            <a:r>
              <a:rPr lang="en-US" dirty="0"/>
              <a:t>Course Agenda (2 of 2)</a:t>
            </a:r>
          </a:p>
        </p:txBody>
      </p:sp>
      <p:graphicFrame>
        <p:nvGraphicFramePr>
          <p:cNvPr id="7" name="Table Placeholder 6">
            <a:extLst>
              <a:ext uri="{FF2B5EF4-FFF2-40B4-BE49-F238E27FC236}">
                <a16:creationId xmlns:a16="http://schemas.microsoft.com/office/drawing/2014/main" id="{23862183-4414-4C1F-A70C-1FF514EA1487}"/>
              </a:ext>
            </a:extLst>
          </p:cNvPr>
          <p:cNvGraphicFramePr>
            <a:graphicFrameLocks noGrp="1"/>
          </p:cNvGraphicFramePr>
          <p:nvPr>
            <p:ph type="tbl" sz="quarter" idx="13"/>
            <p:extLst>
              <p:ext uri="{D42A27DB-BD31-4B8C-83A1-F6EECF244321}">
                <p14:modId xmlns:p14="http://schemas.microsoft.com/office/powerpoint/2010/main" val="3556011210"/>
              </p:ext>
            </p:extLst>
          </p:nvPr>
        </p:nvGraphicFramePr>
        <p:xfrm>
          <a:off x="165370" y="914400"/>
          <a:ext cx="8788940" cy="3672076"/>
        </p:xfrm>
        <a:graphic>
          <a:graphicData uri="http://schemas.openxmlformats.org/drawingml/2006/table">
            <a:tbl>
              <a:tblPr firstRow="1" bandRow="1">
                <a:tableStyleId>{5C22544A-7EE6-4342-B048-85BDC9FD1C3A}</a:tableStyleId>
              </a:tblPr>
              <a:tblGrid>
                <a:gridCol w="1961306">
                  <a:extLst>
                    <a:ext uri="{9D8B030D-6E8A-4147-A177-3AD203B41FA5}">
                      <a16:colId xmlns:a16="http://schemas.microsoft.com/office/drawing/2014/main" val="2259727749"/>
                    </a:ext>
                  </a:extLst>
                </a:gridCol>
                <a:gridCol w="5046133">
                  <a:extLst>
                    <a:ext uri="{9D8B030D-6E8A-4147-A177-3AD203B41FA5}">
                      <a16:colId xmlns:a16="http://schemas.microsoft.com/office/drawing/2014/main" val="2279313489"/>
                    </a:ext>
                  </a:extLst>
                </a:gridCol>
                <a:gridCol w="1781501">
                  <a:extLst>
                    <a:ext uri="{9D8B030D-6E8A-4147-A177-3AD203B41FA5}">
                      <a16:colId xmlns:a16="http://schemas.microsoft.com/office/drawing/2014/main" val="3725172209"/>
                    </a:ext>
                  </a:extLst>
                </a:gridCol>
              </a:tblGrid>
              <a:tr h="6164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2400" b="1" dirty="0">
                          <a:solidFill>
                            <a:schemeClr val="bg1"/>
                          </a:solidFill>
                          <a:latin typeface="Lucida Sans" pitchFamily="34" charset="0"/>
                          <a:ea typeface="+mn-ea"/>
                          <a:cs typeface="+mn-cs"/>
                        </a:rPr>
                        <a:t>Lesson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2400" b="1" dirty="0">
                          <a:solidFill>
                            <a:schemeClr val="bg1"/>
                          </a:solidFill>
                          <a:latin typeface="Lucida Sans" pitchFamily="34" charset="0"/>
                          <a:ea typeface="+mn-ea"/>
                          <a:cs typeface="+mn-cs"/>
                        </a:rPr>
                        <a:t>Lesson Name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2400" b="1" dirty="0">
                          <a:solidFill>
                            <a:schemeClr val="bg1"/>
                          </a:solidFill>
                          <a:latin typeface="Lucida Sans" pitchFamily="34" charset="0"/>
                          <a:ea typeface="+mn-ea"/>
                          <a:cs typeface="+mn-cs"/>
                        </a:rPr>
                        <a:t>Duration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793328120"/>
                  </a:ext>
                </a:extLst>
              </a:tr>
              <a:tr h="9497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Lucida Sans" pitchFamily="34" charset="0"/>
                          <a:ea typeface="+mn-ea"/>
                          <a:cs typeface="+mn-cs"/>
                        </a:rPr>
                        <a:t>Lesson 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0" dirty="0">
                          <a:solidFill>
                            <a:schemeClr val="tx1"/>
                          </a:solidFill>
                          <a:latin typeface="Lucida Sans" pitchFamily="34" charset="0"/>
                          <a:ea typeface="+mn-ea"/>
                          <a:cs typeface="+mn-cs"/>
                        </a:rPr>
                        <a:t>Budgetary Roll Forward/Close</a:t>
                      </a:r>
                      <a:endParaRPr lang="en-IN" sz="2400" b="0" dirty="0">
                        <a:solidFill>
                          <a:schemeClr val="tx1"/>
                        </a:solidFill>
                        <a:latin typeface="Lucida Sans"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0" dirty="0">
                          <a:solidFill>
                            <a:schemeClr val="tx1"/>
                          </a:solidFill>
                          <a:latin typeface="Lucida Sans" pitchFamily="34" charset="0"/>
                          <a:ea typeface="+mn-ea"/>
                          <a:cs typeface="+mn-cs"/>
                        </a:rPr>
                        <a:t>15 mins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584445593"/>
                  </a:ext>
                </a:extLst>
              </a:tr>
              <a:tr h="9497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Lucida Sans" pitchFamily="34" charset="0"/>
                          <a:ea typeface="+mn-ea"/>
                          <a:cs typeface="+mn-cs"/>
                        </a:rPr>
                        <a:t>Lesson 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0" kern="1200" dirty="0">
                          <a:solidFill>
                            <a:schemeClr val="tx1"/>
                          </a:solidFill>
                          <a:latin typeface="Lucida Sans" pitchFamily="34" charset="0"/>
                          <a:ea typeface="+mn-ea"/>
                          <a:cs typeface="+mn-cs"/>
                        </a:rPr>
                        <a:t>Budgetary Reports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0" dirty="0">
                          <a:solidFill>
                            <a:schemeClr val="tx1"/>
                          </a:solidFill>
                          <a:latin typeface="Lucida Sans" pitchFamily="34" charset="0"/>
                          <a:ea typeface="+mn-ea"/>
                          <a:cs typeface="+mn-cs"/>
                        </a:rPr>
                        <a:t>15 mins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73299839"/>
                  </a:ext>
                </a:extLst>
              </a:tr>
              <a:tr h="1156099">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0" dirty="0">
                          <a:solidFill>
                            <a:schemeClr val="tx1"/>
                          </a:solidFill>
                          <a:latin typeface="Lucida Sans" pitchFamily="34" charset="0"/>
                          <a:ea typeface="+mn-ea"/>
                          <a:cs typeface="+mn-cs"/>
                        </a:rPr>
                        <a:t>Course Wrap-up</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400" b="0" dirty="0">
                        <a:solidFill>
                          <a:schemeClr val="tx1"/>
                        </a:solidFill>
                        <a:latin typeface="Lucida Sans" pitchFamily="34" charset="0"/>
                        <a:ea typeface="+mn-ea"/>
                        <a:cs typeface="+mn-cs"/>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0" dirty="0">
                          <a:solidFill>
                            <a:schemeClr val="tx1"/>
                          </a:solidFill>
                          <a:latin typeface="Lucida Sans" pitchFamily="34" charset="0"/>
                          <a:ea typeface="+mn-ea"/>
                          <a:cs typeface="+mn-cs"/>
                        </a:rPr>
                        <a:t>5 mins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4255759"/>
                  </a:ext>
                </a:extLst>
              </a:tr>
            </a:tbl>
          </a:graphicData>
        </a:graphic>
      </p:graphicFrame>
    </p:spTree>
    <p:extLst>
      <p:ext uri="{BB962C8B-B14F-4D97-AF65-F5344CB8AC3E}">
        <p14:creationId xmlns:p14="http://schemas.microsoft.com/office/powerpoint/2010/main" val="235533474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1C68A3-DD2B-49A2-940E-10E3B4481947}"/>
              </a:ext>
            </a:extLst>
          </p:cNvPr>
          <p:cNvSpPr>
            <a:spLocks noGrp="1"/>
          </p:cNvSpPr>
          <p:nvPr>
            <p:ph type="title"/>
          </p:nvPr>
        </p:nvSpPr>
        <p:spPr/>
        <p:txBody>
          <a:bodyPr/>
          <a:lstStyle/>
          <a:p>
            <a:r>
              <a:rPr lang="en-US" dirty="0"/>
              <a:t>Course Objectives</a:t>
            </a:r>
          </a:p>
        </p:txBody>
      </p:sp>
      <p:sp>
        <p:nvSpPr>
          <p:cNvPr id="2" name="Content Placeholder 1">
            <a:extLst>
              <a:ext uri="{FF2B5EF4-FFF2-40B4-BE49-F238E27FC236}">
                <a16:creationId xmlns:a16="http://schemas.microsoft.com/office/drawing/2014/main" id="{C7CDCDF9-E177-4400-9F14-B72E53C47DE2}"/>
              </a:ext>
            </a:extLst>
          </p:cNvPr>
          <p:cNvSpPr>
            <a:spLocks noGrp="1"/>
          </p:cNvSpPr>
          <p:nvPr>
            <p:ph idx="1"/>
          </p:nvPr>
        </p:nvSpPr>
        <p:spPr>
          <a:xfrm>
            <a:off x="411480" y="1047331"/>
            <a:ext cx="8377428" cy="1800493"/>
          </a:xfrm>
        </p:spPr>
        <p:txBody>
          <a:bodyPr/>
          <a:lstStyle/>
          <a:p>
            <a:pPr marL="0" indent="0">
              <a:lnSpc>
                <a:spcPct val="100000"/>
              </a:lnSpc>
              <a:buNone/>
            </a:pPr>
            <a:r>
              <a:rPr lang="en-US" dirty="0">
                <a:solidFill>
                  <a:schemeClr val="tx1"/>
                </a:solidFill>
              </a:rPr>
              <a:t>After completing this course, you will be able to:</a:t>
            </a:r>
          </a:p>
          <a:p>
            <a:pPr marL="234950" indent="-234950">
              <a:lnSpc>
                <a:spcPct val="100000"/>
              </a:lnSpc>
            </a:pPr>
            <a:r>
              <a:rPr lang="en-US" dirty="0">
                <a:cs typeface="Lucida Sans" panose="020B0602040502020204" pitchFamily="34" charset="0"/>
              </a:rPr>
              <a:t>Explain the Budget Planning process</a:t>
            </a:r>
          </a:p>
          <a:p>
            <a:pPr marL="234950" indent="-234950">
              <a:lnSpc>
                <a:spcPct val="100000"/>
              </a:lnSpc>
            </a:pPr>
            <a:r>
              <a:rPr lang="en-US" dirty="0">
                <a:cs typeface="Lucida Sans" panose="020B0602040502020204" pitchFamily="34" charset="0"/>
              </a:rPr>
              <a:t>Create the Budget Amendments</a:t>
            </a:r>
          </a:p>
          <a:p>
            <a:pPr marL="234950" indent="-234950">
              <a:lnSpc>
                <a:spcPct val="100000"/>
              </a:lnSpc>
            </a:pPr>
            <a:r>
              <a:rPr lang="en-US" dirty="0">
                <a:cs typeface="Lucida Sans" panose="020B0602040502020204" pitchFamily="34" charset="0"/>
              </a:rPr>
              <a:t>Explain the Budgetary Roll Forward/Close process</a:t>
            </a:r>
          </a:p>
        </p:txBody>
      </p:sp>
    </p:spTree>
    <p:extLst>
      <p:ext uri="{BB962C8B-B14F-4D97-AF65-F5344CB8AC3E}">
        <p14:creationId xmlns:p14="http://schemas.microsoft.com/office/powerpoint/2010/main" val="227381864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CDD7C-E7F2-4795-B471-F84E9B68B1E8}"/>
              </a:ext>
            </a:extLst>
          </p:cNvPr>
          <p:cNvSpPr>
            <a:spLocks noGrp="1"/>
          </p:cNvSpPr>
          <p:nvPr>
            <p:ph type="ctrTitle"/>
          </p:nvPr>
        </p:nvSpPr>
        <p:spPr>
          <a:xfrm>
            <a:off x="2601911" y="85273"/>
            <a:ext cx="4764859" cy="563231"/>
          </a:xfrm>
        </p:spPr>
        <p:txBody>
          <a:bodyPr/>
          <a:lstStyle/>
          <a:p>
            <a:r>
              <a:rPr lang="en-US" dirty="0">
                <a:solidFill>
                  <a:srgbClr val="981E32"/>
                </a:solidFill>
              </a:rPr>
              <a:t>Lesson One</a:t>
            </a:r>
          </a:p>
        </p:txBody>
      </p:sp>
      <p:sp>
        <p:nvSpPr>
          <p:cNvPr id="4" name="Text Placeholder 3">
            <a:extLst>
              <a:ext uri="{FF2B5EF4-FFF2-40B4-BE49-F238E27FC236}">
                <a16:creationId xmlns:a16="http://schemas.microsoft.com/office/drawing/2014/main" id="{8A21CA1C-4F5F-4324-8FD2-B0198F4D386A}"/>
              </a:ext>
            </a:extLst>
          </p:cNvPr>
          <p:cNvSpPr>
            <a:spLocks noGrp="1"/>
          </p:cNvSpPr>
          <p:nvPr>
            <p:ph type="body" sz="quarter" idx="11"/>
          </p:nvPr>
        </p:nvSpPr>
        <p:spPr>
          <a:xfrm>
            <a:off x="217283" y="2237313"/>
            <a:ext cx="4854143" cy="646331"/>
          </a:xfrm>
        </p:spPr>
        <p:txBody>
          <a:bodyPr/>
          <a:lstStyle/>
          <a:p>
            <a:pPr algn="r">
              <a:lnSpc>
                <a:spcPct val="100000"/>
              </a:lnSpc>
              <a:buNone/>
            </a:pPr>
            <a:r>
              <a:rPr lang="en-US" sz="3600" b="1" dirty="0">
                <a:solidFill>
                  <a:schemeClr val="tx2"/>
                </a:solidFill>
                <a:cs typeface="Lucida Sans" panose="020B0602040502020204" pitchFamily="34" charset="0"/>
              </a:rPr>
              <a:t>Budget Overview</a:t>
            </a:r>
          </a:p>
        </p:txBody>
      </p:sp>
      <p:sp>
        <p:nvSpPr>
          <p:cNvPr id="3" name="Text Placeholder 2">
            <a:extLst>
              <a:ext uri="{FF2B5EF4-FFF2-40B4-BE49-F238E27FC236}">
                <a16:creationId xmlns:a16="http://schemas.microsoft.com/office/drawing/2014/main" id="{EBB918AE-171C-4FEA-B7E4-0BA36E65C941}"/>
              </a:ext>
            </a:extLst>
          </p:cNvPr>
          <p:cNvSpPr>
            <a:spLocks noGrp="1"/>
          </p:cNvSpPr>
          <p:nvPr>
            <p:ph type="body" sz="quarter" idx="10"/>
          </p:nvPr>
        </p:nvSpPr>
        <p:spPr>
          <a:xfrm>
            <a:off x="6275388" y="2806700"/>
            <a:ext cx="1614487" cy="374461"/>
          </a:xfrm>
        </p:spPr>
        <p:txBody>
          <a:bodyPr/>
          <a:lstStyle/>
          <a:p>
            <a:pPr>
              <a:buNone/>
            </a:pPr>
            <a:r>
              <a:rPr lang="en-US" sz="2400" b="1" dirty="0">
                <a:solidFill>
                  <a:srgbClr val="981E32"/>
                </a:solidFill>
              </a:rPr>
              <a:t>Lesson 1</a:t>
            </a:r>
          </a:p>
        </p:txBody>
      </p:sp>
    </p:spTree>
    <p:extLst>
      <p:ext uri="{BB962C8B-B14F-4D97-AF65-F5344CB8AC3E}">
        <p14:creationId xmlns:p14="http://schemas.microsoft.com/office/powerpoint/2010/main" val="3698306783"/>
      </p:ext>
    </p:extLst>
  </p:cSld>
  <p:clrMapOvr>
    <a:masterClrMapping/>
  </p:clrMapOvr>
  <p:transition/>
</p:sld>
</file>

<file path=ppt/theme/theme1.xml><?xml version="1.0" encoding="utf-8"?>
<a:theme xmlns:a="http://schemas.openxmlformats.org/drawingml/2006/main" name="Default Design">
  <a:themeElements>
    <a:clrScheme name="Custom 1">
      <a:dk1>
        <a:srgbClr val="000000"/>
      </a:dk1>
      <a:lt1>
        <a:srgbClr val="FFFFFF"/>
      </a:lt1>
      <a:dk2>
        <a:srgbClr val="981E32"/>
      </a:dk2>
      <a:lt2>
        <a:srgbClr val="5E6A71"/>
      </a:lt2>
      <a:accent1>
        <a:srgbClr val="B67233"/>
      </a:accent1>
      <a:accent2>
        <a:srgbClr val="8F7E35"/>
      </a:accent2>
      <a:accent3>
        <a:srgbClr val="4F868E"/>
      </a:accent3>
      <a:accent4>
        <a:srgbClr val="C69214"/>
      </a:accent4>
      <a:accent5>
        <a:srgbClr val="C60C30"/>
      </a:accent5>
      <a:accent6>
        <a:srgbClr val="D38235"/>
      </a:accent6>
      <a:hlink>
        <a:srgbClr val="4F868E"/>
      </a:hlink>
      <a:folHlink>
        <a:srgbClr val="4F868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WSU Accessible Palette">
      <a:dk1>
        <a:srgbClr val="000000"/>
      </a:dk1>
      <a:lt1>
        <a:srgbClr val="FFFFFF"/>
      </a:lt1>
      <a:dk2>
        <a:srgbClr val="981E32"/>
      </a:dk2>
      <a:lt2>
        <a:srgbClr val="5E6A71"/>
      </a:lt2>
      <a:accent1>
        <a:srgbClr val="B67233"/>
      </a:accent1>
      <a:accent2>
        <a:srgbClr val="8F7E35"/>
      </a:accent2>
      <a:accent3>
        <a:srgbClr val="3F6B72"/>
      </a:accent3>
      <a:accent4>
        <a:srgbClr val="C69214"/>
      </a:accent4>
      <a:accent5>
        <a:srgbClr val="C60C30"/>
      </a:accent5>
      <a:accent6>
        <a:srgbClr val="D38235"/>
      </a:accent6>
      <a:hlink>
        <a:srgbClr val="3F6B72"/>
      </a:hlink>
      <a:folHlink>
        <a:srgbClr val="3F6B7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Default Design">
  <a:themeElements>
    <a:clrScheme name="Custom 1">
      <a:dk1>
        <a:srgbClr val="000000"/>
      </a:dk1>
      <a:lt1>
        <a:srgbClr val="FFFFFF"/>
      </a:lt1>
      <a:dk2>
        <a:srgbClr val="981E32"/>
      </a:dk2>
      <a:lt2>
        <a:srgbClr val="5E6A71"/>
      </a:lt2>
      <a:accent1>
        <a:srgbClr val="B67233"/>
      </a:accent1>
      <a:accent2>
        <a:srgbClr val="8F7E35"/>
      </a:accent2>
      <a:accent3>
        <a:srgbClr val="4F868E"/>
      </a:accent3>
      <a:accent4>
        <a:srgbClr val="C69214"/>
      </a:accent4>
      <a:accent5>
        <a:srgbClr val="C60C30"/>
      </a:accent5>
      <a:accent6>
        <a:srgbClr val="D38235"/>
      </a:accent6>
      <a:hlink>
        <a:srgbClr val="4F868E"/>
      </a:hlink>
      <a:folHlink>
        <a:srgbClr val="4F868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black">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vert="horz" wrap="square" lIns="91440" tIns="45720" rIns="91440" bIns="45720" numCol="1" anchor="t" anchorCtr="0" compatLnSpc="1">
        <a:prstTxWarp prst="textNoShape">
          <a:avLst/>
        </a:prstTxWarp>
        <a:spAutoFit/>
      </a:bodyPr>
      <a:lstStyle>
        <a:defPPr marL="165100" indent="0" algn="l">
          <a:buNone/>
          <a:defRPr dirty="0">
            <a:cs typeface="Lucida Sans" panose="020B0602040502020204" pitchFamily="34" charset="0"/>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Custom 1">
      <a:dk1>
        <a:srgbClr val="000000"/>
      </a:dk1>
      <a:lt1>
        <a:srgbClr val="FFFFFF"/>
      </a:lt1>
      <a:dk2>
        <a:srgbClr val="981E32"/>
      </a:dk2>
      <a:lt2>
        <a:srgbClr val="5E6A71"/>
      </a:lt2>
      <a:accent1>
        <a:srgbClr val="B67233"/>
      </a:accent1>
      <a:accent2>
        <a:srgbClr val="8F7E35"/>
      </a:accent2>
      <a:accent3>
        <a:srgbClr val="4F868E"/>
      </a:accent3>
      <a:accent4>
        <a:srgbClr val="C69214"/>
      </a:accent4>
      <a:accent5>
        <a:srgbClr val="C60C30"/>
      </a:accent5>
      <a:accent6>
        <a:srgbClr val="D38235"/>
      </a:accent6>
      <a:hlink>
        <a:srgbClr val="4F868E"/>
      </a:hlink>
      <a:folHlink>
        <a:srgbClr val="4F868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Default Design">
  <a:themeElements>
    <a:clrScheme name="Custom 1">
      <a:dk1>
        <a:srgbClr val="000000"/>
      </a:dk1>
      <a:lt1>
        <a:srgbClr val="FFFFFF"/>
      </a:lt1>
      <a:dk2>
        <a:srgbClr val="981E32"/>
      </a:dk2>
      <a:lt2>
        <a:srgbClr val="5E6A71"/>
      </a:lt2>
      <a:accent1>
        <a:srgbClr val="B67233"/>
      </a:accent1>
      <a:accent2>
        <a:srgbClr val="8F7E35"/>
      </a:accent2>
      <a:accent3>
        <a:srgbClr val="4F868E"/>
      </a:accent3>
      <a:accent4>
        <a:srgbClr val="C69214"/>
      </a:accent4>
      <a:accent5>
        <a:srgbClr val="C60C30"/>
      </a:accent5>
      <a:accent6>
        <a:srgbClr val="D38235"/>
      </a:accent6>
      <a:hlink>
        <a:srgbClr val="4F868E"/>
      </a:hlink>
      <a:folHlink>
        <a:srgbClr val="4F868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black">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vert="horz" wrap="square" lIns="91440" tIns="45720" rIns="91440" bIns="45720" numCol="1" anchor="t" anchorCtr="0" compatLnSpc="1">
        <a:prstTxWarp prst="textNoShape">
          <a:avLst/>
        </a:prstTxWarp>
        <a:spAutoFit/>
      </a:bodyPr>
      <a:lstStyle>
        <a:defPPr marL="165100" indent="0" algn="l">
          <a:buNone/>
          <a:defRPr dirty="0">
            <a:cs typeface="Lucida Sans" panose="020B0602040502020204" pitchFamily="34" charset="0"/>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Default Design">
  <a:themeElements>
    <a:clrScheme name="Custom 1">
      <a:dk1>
        <a:srgbClr val="000000"/>
      </a:dk1>
      <a:lt1>
        <a:srgbClr val="FFFFFF"/>
      </a:lt1>
      <a:dk2>
        <a:srgbClr val="981E32"/>
      </a:dk2>
      <a:lt2>
        <a:srgbClr val="5E6A71"/>
      </a:lt2>
      <a:accent1>
        <a:srgbClr val="B67233"/>
      </a:accent1>
      <a:accent2>
        <a:srgbClr val="8F7E35"/>
      </a:accent2>
      <a:accent3>
        <a:srgbClr val="4F868E"/>
      </a:accent3>
      <a:accent4>
        <a:srgbClr val="C69214"/>
      </a:accent4>
      <a:accent5>
        <a:srgbClr val="C60C30"/>
      </a:accent5>
      <a:accent6>
        <a:srgbClr val="D38235"/>
      </a:accent6>
      <a:hlink>
        <a:srgbClr val="4F868E"/>
      </a:hlink>
      <a:folHlink>
        <a:srgbClr val="4F868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black">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vert="horz" wrap="square" lIns="91440" tIns="45720" rIns="91440" bIns="45720" numCol="1" anchor="t" anchorCtr="0" compatLnSpc="1">
        <a:prstTxWarp prst="textNoShape">
          <a:avLst/>
        </a:prstTxWarp>
        <a:spAutoFit/>
      </a:bodyPr>
      <a:lstStyle>
        <a:defPPr marL="165100" indent="0" algn="l">
          <a:buNone/>
          <a:defRPr dirty="0">
            <a:cs typeface="Lucida Sans" panose="020B0602040502020204" pitchFamily="34" charset="0"/>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8AF16FF01E3EA45B04439CD882B7A6D" ma:contentTypeVersion="1" ma:contentTypeDescription="Create a new document." ma:contentTypeScope="" ma:versionID="e0cde55611c3006acd4b6c3f48055dcd">
  <xsd:schema xmlns:xsd="http://www.w3.org/2001/XMLSchema" xmlns:xs="http://www.w3.org/2001/XMLSchema" xmlns:p="http://schemas.microsoft.com/office/2006/metadata/properties" xmlns:ns2="http://schemas.microsoft.com/sharepoint/v4" targetNamespace="http://schemas.microsoft.com/office/2006/metadata/properties" ma:root="true" ma:fieldsID="69c964eb155c0a6cdc109c9fdb3bf986" ns2:_="">
    <xsd:import namespace="http://schemas.microsoft.com/sharepoint/v4"/>
    <xsd:element name="properties">
      <xsd:complexType>
        <xsd:sequence>
          <xsd:element name="documentManagement">
            <xsd:complexType>
              <xsd:all>
                <xsd:element ref="ns2: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8"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636FD8-8AFB-4791-BBAE-A7C83500A858}">
  <ds:schemaRefs>
    <ds:schemaRef ds:uri="http://purl.org/dc/elements/1.1/"/>
    <ds:schemaRef ds:uri="http://schemas.microsoft.com/office/2006/metadata/properties"/>
    <ds:schemaRef ds:uri="http://schemas.microsoft.com/office/2006/documentManagement/types"/>
    <ds:schemaRef ds:uri="http://schemas.microsoft.com/sharepoint/v4"/>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3276639B-A83C-4C08-A1BA-28A52BEC12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F7C3795-B2E1-444A-8E56-EA668D4F38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36109</TotalTime>
  <Words>2286</Words>
  <Application>Microsoft Office PowerPoint</Application>
  <PresentationFormat>On-screen Show (16:9)</PresentationFormat>
  <Paragraphs>477</Paragraphs>
  <Slides>59</Slides>
  <Notes>59</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59</vt:i4>
      </vt:variant>
    </vt:vector>
  </HeadingPairs>
  <TitlesOfParts>
    <vt:vector size="68" baseType="lpstr">
      <vt:lpstr>Arial</vt:lpstr>
      <vt:lpstr>Lucida Sans</vt:lpstr>
      <vt:lpstr>Times New Roman</vt:lpstr>
      <vt:lpstr>Default Design</vt:lpstr>
      <vt:lpstr>1_Default Design</vt:lpstr>
      <vt:lpstr>4_Default Design</vt:lpstr>
      <vt:lpstr>2_Default Design</vt:lpstr>
      <vt:lpstr>5_Default Design</vt:lpstr>
      <vt:lpstr>3_Default Design</vt:lpstr>
      <vt:lpstr>Manage Budget</vt:lpstr>
      <vt:lpstr>Ground Rules (1 of 3)</vt:lpstr>
      <vt:lpstr>Ground Rules (2 of 3)</vt:lpstr>
      <vt:lpstr>Ground Rules (3 of 3)</vt:lpstr>
      <vt:lpstr>Course Overview</vt:lpstr>
      <vt:lpstr>Course Agenda (1 of 2)</vt:lpstr>
      <vt:lpstr>Course Agenda (2 of 2)</vt:lpstr>
      <vt:lpstr>Course Objectives</vt:lpstr>
      <vt:lpstr>Lesson One</vt:lpstr>
      <vt:lpstr>Lesson 1 Objectives</vt:lpstr>
      <vt:lpstr>Key Terms (1 of 2) </vt:lpstr>
      <vt:lpstr>Key Terms (2 of 2)</vt:lpstr>
      <vt:lpstr>Key Process Changes</vt:lpstr>
      <vt:lpstr>Department Budget Roles (1 of 2)</vt:lpstr>
      <vt:lpstr>Department Budget Roles (2 of 2)</vt:lpstr>
      <vt:lpstr>Central Unit Budget Roles</vt:lpstr>
      <vt:lpstr>Core Budget (1 of 2)</vt:lpstr>
      <vt:lpstr>Core Budget (2 of 2)</vt:lpstr>
      <vt:lpstr>Non-Core Budget (1 of 2)</vt:lpstr>
      <vt:lpstr>Non-Core Budget (2 of 2)</vt:lpstr>
      <vt:lpstr>Budget Creation Process</vt:lpstr>
      <vt:lpstr>Lesson 1 Summary</vt:lpstr>
      <vt:lpstr>Lesson Two</vt:lpstr>
      <vt:lpstr>Lesson 2 Objectives</vt:lpstr>
      <vt:lpstr>Budget Planning Process</vt:lpstr>
      <vt:lpstr>Budget Approval</vt:lpstr>
      <vt:lpstr>Lesson 2 Summary</vt:lpstr>
      <vt:lpstr>Lesson Three</vt:lpstr>
      <vt:lpstr>Lesson 3 Objectives</vt:lpstr>
      <vt:lpstr>Budget Amendment Process</vt:lpstr>
      <vt:lpstr>Budget Amendment (1 of 2)</vt:lpstr>
      <vt:lpstr>Budget Amendment (2 of 2)</vt:lpstr>
      <vt:lpstr>Budget Amendment Types (1 of 4) </vt:lpstr>
      <vt:lpstr>Budget Amendment Types (2 of 4) </vt:lpstr>
      <vt:lpstr>Budget Amendment Types (3 of 4) </vt:lpstr>
      <vt:lpstr>Budget Amendment Types (4 of 4) </vt:lpstr>
      <vt:lpstr>Practice 3.1</vt:lpstr>
      <vt:lpstr>Lesson 3 Summary</vt:lpstr>
      <vt:lpstr>Lesson Four</vt:lpstr>
      <vt:lpstr>Lesson 4 Objectives</vt:lpstr>
      <vt:lpstr>Budgetary Roll Forward</vt:lpstr>
      <vt:lpstr>Budgetary Roll Forward Process</vt:lpstr>
      <vt:lpstr>Lesson 4 Summary</vt:lpstr>
      <vt:lpstr>Lesson Five  </vt:lpstr>
      <vt:lpstr>Budgetary Report</vt:lpstr>
      <vt:lpstr>Practice 5.1</vt:lpstr>
      <vt:lpstr>Additional Resources</vt:lpstr>
      <vt:lpstr>Knowledge Check 1</vt:lpstr>
      <vt:lpstr>Knowledge Check 1 Answer</vt:lpstr>
      <vt:lpstr>Knowledge Check 2</vt:lpstr>
      <vt:lpstr>Knowledge Check 2 Answer</vt:lpstr>
      <vt:lpstr>Knowledge Check 3</vt:lpstr>
      <vt:lpstr>Knowledge Check 3 Answer</vt:lpstr>
      <vt:lpstr>Knowledge Check 4</vt:lpstr>
      <vt:lpstr>Knowledge Check 4 Answer</vt:lpstr>
      <vt:lpstr>Course Summary</vt:lpstr>
      <vt:lpstr>Course Evaluation</vt:lpstr>
      <vt:lpstr>Workday Support</vt:lpstr>
      <vt:lpstr>You have successfully completed the Workday Manage Budget course!</vt:lpstr>
    </vt:vector>
  </TitlesOfParts>
  <Company>Washington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 Budget</dc:title>
  <dc:creator>Marketing</dc:creator>
  <cp:lastModifiedBy>Tovar-Moreno, Deyanira</cp:lastModifiedBy>
  <cp:revision>1317</cp:revision>
  <cp:lastPrinted>2014-04-21T18:27:44Z</cp:lastPrinted>
  <dcterms:created xsi:type="dcterms:W3CDTF">2001-10-04T20:08:10Z</dcterms:created>
  <dcterms:modified xsi:type="dcterms:W3CDTF">2020-12-15T19:31:30Z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0x01010028AF16FF01E3EA45B04439CD882B7A6D</vt:lpwstr>
  </property>
</Properties>
</file>