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2" r:id="rId5"/>
  </p:sldMasterIdLst>
  <p:notesMasterIdLst>
    <p:notesMasterId r:id="rId10"/>
  </p:notesMasterIdLst>
  <p:handoutMasterIdLst>
    <p:handoutMasterId r:id="rId11"/>
  </p:handoutMasterIdLst>
  <p:sldIdLst>
    <p:sldId id="438" r:id="rId6"/>
    <p:sldId id="383" r:id="rId7"/>
    <p:sldId id="439" r:id="rId8"/>
    <p:sldId id="44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lliot-Cheslek, Theresa L" initials="ETL" lastIdx="7" clrIdx="6">
    <p:extLst>
      <p:ext uri="{19B8F6BF-5375-455C-9EA6-DF929625EA0E}">
        <p15:presenceInfo xmlns:p15="http://schemas.microsoft.com/office/powerpoint/2012/main" userId="S-1-5-21-861567501-115176313-682003330-26020" providerId="AD"/>
      </p:ext>
    </p:extLst>
  </p:cmAuthor>
  <p:cmAuthor id="1" name="Kimble, Gerik L" initials="KGL" lastIdx="5" clrIdx="0">
    <p:extLst>
      <p:ext uri="{19B8F6BF-5375-455C-9EA6-DF929625EA0E}">
        <p15:presenceInfo xmlns:p15="http://schemas.microsoft.com/office/powerpoint/2012/main" userId="S-1-5-21-861567501-115176313-682003330-13329" providerId="AD"/>
      </p:ext>
    </p:extLst>
  </p:cmAuthor>
  <p:cmAuthor id="2" name="Jennifer" initials="jrk" lastIdx="14" clrIdx="1">
    <p:extLst>
      <p:ext uri="{19B8F6BF-5375-455C-9EA6-DF929625EA0E}">
        <p15:presenceInfo xmlns:p15="http://schemas.microsoft.com/office/powerpoint/2012/main" userId="Jennifer" providerId="None"/>
      </p:ext>
    </p:extLst>
  </p:cmAuthor>
  <p:cmAuthor id="3" name="Riedinger, Annie" initials="RA" lastIdx="58" clrIdx="2">
    <p:extLst>
      <p:ext uri="{19B8F6BF-5375-455C-9EA6-DF929625EA0E}">
        <p15:presenceInfo xmlns:p15="http://schemas.microsoft.com/office/powerpoint/2012/main" userId="S-1-5-21-861567501-115176313-682003330-25591" providerId="AD"/>
      </p:ext>
    </p:extLst>
  </p:cmAuthor>
  <p:cmAuthor id="4" name="Jaclyn Siepka" initials="JS" lastIdx="58" clrIdx="3">
    <p:extLst>
      <p:ext uri="{19B8F6BF-5375-455C-9EA6-DF929625EA0E}">
        <p15:presenceInfo xmlns:p15="http://schemas.microsoft.com/office/powerpoint/2012/main" userId="Jaclyn Siepka" providerId="None"/>
      </p:ext>
    </p:extLst>
  </p:cmAuthor>
  <p:cmAuthor id="5" name="Zhong, Stacy" initials="SZ" lastIdx="10" clrIdx="4">
    <p:extLst>
      <p:ext uri="{19B8F6BF-5375-455C-9EA6-DF929625EA0E}">
        <p15:presenceInfo xmlns:p15="http://schemas.microsoft.com/office/powerpoint/2012/main" userId="Zhong, Stacy" providerId="None"/>
      </p:ext>
    </p:extLst>
  </p:cmAuthor>
  <p:cmAuthor id="6" name="Skinner, Matthew A" initials="SMA" lastIdx="13" clrIdx="5">
    <p:extLst>
      <p:ext uri="{19B8F6BF-5375-455C-9EA6-DF929625EA0E}">
        <p15:presenceInfo xmlns:p15="http://schemas.microsoft.com/office/powerpoint/2012/main" userId="S-1-5-21-861567501-115176313-682003330-28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6A71"/>
    <a:srgbClr val="981E32"/>
    <a:srgbClr val="FDFDFD"/>
    <a:srgbClr val="B67233"/>
    <a:srgbClr val="BDC4C8"/>
    <a:srgbClr val="FEFEFE"/>
    <a:srgbClr val="E6E6E6"/>
    <a:srgbClr val="EFEFEF"/>
    <a:srgbClr val="F7F7F7"/>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80" autoAdjust="0"/>
    <p:restoredTop sz="96919" autoAdjust="0"/>
  </p:normalViewPr>
  <p:slideViewPr>
    <p:cSldViewPr snapToGrid="0">
      <p:cViewPr varScale="1">
        <p:scale>
          <a:sx n="113" d="100"/>
          <a:sy n="113" d="100"/>
        </p:scale>
        <p:origin x="792" y="84"/>
      </p:cViewPr>
      <p:guideLst/>
    </p:cSldViewPr>
  </p:slideViewPr>
  <p:outlineViewPr>
    <p:cViewPr>
      <p:scale>
        <a:sx n="33" d="100"/>
        <a:sy n="33" d="100"/>
      </p:scale>
      <p:origin x="0" y="-22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E63FA5-E3A9-434F-8EAF-D4BF5BAE848D}" type="datetimeFigureOut">
              <a:rPr lang="en-US" smtClean="0"/>
              <a:t>2/11/2020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1926F1-98C1-4394-8425-CD97B0D199CF}" type="slidenum">
              <a:rPr lang="en-US" smtClean="0"/>
              <a:t>‹#›</a:t>
            </a:fld>
            <a:endParaRPr lang="en-US"/>
          </a:p>
        </p:txBody>
      </p:sp>
    </p:spTree>
    <p:extLst>
      <p:ext uri="{BB962C8B-B14F-4D97-AF65-F5344CB8AC3E}">
        <p14:creationId xmlns:p14="http://schemas.microsoft.com/office/powerpoint/2010/main" val="3201040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AE6BC-97C0-47EC-AED1-C62F024E3E50}" type="datetimeFigureOut">
              <a:rPr lang="en-US" smtClean="0"/>
              <a:t>2/11/2020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FF4CB-A643-42E4-AEF2-81654CA61A92}" type="slidenum">
              <a:rPr lang="en-US" smtClean="0"/>
              <a:t>‹#›</a:t>
            </a:fld>
            <a:endParaRPr lang="en-US" dirty="0"/>
          </a:p>
        </p:txBody>
      </p:sp>
    </p:spTree>
    <p:extLst>
      <p:ext uri="{BB962C8B-B14F-4D97-AF65-F5344CB8AC3E}">
        <p14:creationId xmlns:p14="http://schemas.microsoft.com/office/powerpoint/2010/main" val="168724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Theresa Elliot-Cheslek (2 mins)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we look ahead, all of these processes will be</a:t>
            </a:r>
            <a:r>
              <a:rPr lang="en-US" sz="1200" kern="1200" baseline="0" dirty="0">
                <a:solidFill>
                  <a:schemeClr val="tx1"/>
                </a:solidFill>
                <a:effectLst/>
                <a:latin typeface="+mn-lt"/>
                <a:ea typeface="+mn-ea"/>
                <a:cs typeface="+mn-cs"/>
              </a:rPr>
              <a:t> transformed to Workday.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Examples of the benefits of being</a:t>
            </a:r>
            <a:r>
              <a:rPr lang="en-US" sz="1200" kern="1200" baseline="0" dirty="0">
                <a:solidFill>
                  <a:schemeClr val="tx1"/>
                </a:solidFill>
                <a:effectLst/>
                <a:latin typeface="+mn-lt"/>
                <a:ea typeface="+mn-ea"/>
                <a:cs typeface="+mn-cs"/>
              </a:rPr>
              <a:t> in one system:  better collaboration across campuses, less manual work, better data visibility, etc.</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 new systems, reiterate ongoing support and training to prepare users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Discuss specific finance and HR systems that Workday is replacing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Project team will ensure a smooth transitions for systems being replaced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is in scope for the project how each area fits into the overall project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 a few of the major functional activities that are in scope.</a:t>
            </a:r>
          </a:p>
        </p:txBody>
      </p:sp>
      <p:sp>
        <p:nvSpPr>
          <p:cNvPr id="4" name="Slide Number Placeholder 3"/>
          <p:cNvSpPr>
            <a:spLocks noGrp="1"/>
          </p:cNvSpPr>
          <p:nvPr>
            <p:ph type="sldNum" sz="quarter" idx="10"/>
          </p:nvPr>
        </p:nvSpPr>
        <p:spPr/>
        <p:txBody>
          <a:bodyPr/>
          <a:lstStyle/>
          <a:p>
            <a:pPr>
              <a:defRPr/>
            </a:pPr>
            <a:fld id="{F7A79669-CAF2-4C7C-8FC5-BF918787DFB2}" type="slidenum">
              <a:rPr lang="en-US" smtClean="0"/>
              <a:pPr>
                <a:defRPr/>
              </a:pPr>
              <a:t>1</a:t>
            </a:fld>
            <a:endParaRPr lang="en-US" dirty="0"/>
          </a:p>
        </p:txBody>
      </p:sp>
    </p:spTree>
    <p:extLst>
      <p:ext uri="{BB962C8B-B14F-4D97-AF65-F5344CB8AC3E}">
        <p14:creationId xmlns:p14="http://schemas.microsoft.com/office/powerpoint/2010/main" val="387641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Theresa Elliot-</a:t>
            </a:r>
            <a:r>
              <a:rPr lang="en-US" sz="1200" kern="1200" dirty="0" err="1">
                <a:solidFill>
                  <a:schemeClr val="tx1"/>
                </a:solidFill>
                <a:effectLst/>
                <a:latin typeface="+mn-lt"/>
                <a:ea typeface="+mn-ea"/>
                <a:cs typeface="+mn-cs"/>
              </a:rPr>
              <a:t>Cheslek</a:t>
            </a:r>
            <a:r>
              <a:rPr lang="en-US" sz="1200" kern="1200" dirty="0">
                <a:solidFill>
                  <a:schemeClr val="tx1"/>
                </a:solidFill>
                <a:effectLst/>
                <a:latin typeface="+mn-lt"/>
                <a:ea typeface="+mn-ea"/>
                <a:cs typeface="+mn-cs"/>
              </a:rPr>
              <a:t> (90 seconds)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Walk through project structure emphasizing the collaborative approach: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project team is collaboratively working across traditional organizational boundaries and functions to ensure that information is shared as it becomes available, keeping the future of WSU at the forefront of their work</a:t>
            </a:r>
            <a:endParaRPr lang="en-US" dirty="0"/>
          </a:p>
        </p:txBody>
      </p:sp>
      <p:sp>
        <p:nvSpPr>
          <p:cNvPr id="4" name="Slide Number Placeholder 3"/>
          <p:cNvSpPr>
            <a:spLocks noGrp="1"/>
          </p:cNvSpPr>
          <p:nvPr>
            <p:ph type="sldNum" sz="quarter" idx="10"/>
          </p:nvPr>
        </p:nvSpPr>
        <p:spPr/>
        <p:txBody>
          <a:bodyPr/>
          <a:lstStyle/>
          <a:p>
            <a:fld id="{6DEFF4CB-A643-42E4-AEF2-81654CA61A92}" type="slidenum">
              <a:rPr lang="en-US" smtClean="0"/>
              <a:t>2</a:t>
            </a:fld>
            <a:endParaRPr lang="en-US" dirty="0"/>
          </a:p>
        </p:txBody>
      </p:sp>
    </p:spTree>
    <p:extLst>
      <p:ext uri="{BB962C8B-B14F-4D97-AF65-F5344CB8AC3E}">
        <p14:creationId xmlns:p14="http://schemas.microsoft.com/office/powerpoint/2010/main" val="396235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Theresa Elliot-</a:t>
            </a:r>
            <a:r>
              <a:rPr lang="en-US" sz="1200" kern="1200" dirty="0" err="1">
                <a:solidFill>
                  <a:schemeClr val="tx1"/>
                </a:solidFill>
                <a:effectLst/>
                <a:latin typeface="+mn-lt"/>
                <a:ea typeface="+mn-ea"/>
                <a:cs typeface="+mn-cs"/>
              </a:rPr>
              <a:t>Cheslek</a:t>
            </a:r>
            <a:r>
              <a:rPr lang="en-US" sz="1200" kern="1200" dirty="0">
                <a:solidFill>
                  <a:schemeClr val="tx1"/>
                </a:solidFill>
                <a:effectLst/>
                <a:latin typeface="+mn-lt"/>
                <a:ea typeface="+mn-ea"/>
                <a:cs typeface="+mn-cs"/>
              </a:rPr>
              <a:t> (90 seconds)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Walk through project structure emphasizing the collaborative approach: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project team is collaboratively working across traditional organizational boundaries and functions to ensure that information is shared as it becomes available, keeping the future of WSU at the forefront of their work</a:t>
            </a:r>
            <a:endParaRPr lang="en-US" dirty="0"/>
          </a:p>
        </p:txBody>
      </p:sp>
      <p:sp>
        <p:nvSpPr>
          <p:cNvPr id="4" name="Slide Number Placeholder 3"/>
          <p:cNvSpPr>
            <a:spLocks noGrp="1"/>
          </p:cNvSpPr>
          <p:nvPr>
            <p:ph type="sldNum" sz="quarter" idx="10"/>
          </p:nvPr>
        </p:nvSpPr>
        <p:spPr/>
        <p:txBody>
          <a:bodyPr/>
          <a:lstStyle/>
          <a:p>
            <a:fld id="{6DEFF4CB-A643-42E4-AEF2-81654CA61A92}" type="slidenum">
              <a:rPr lang="en-US" smtClean="0"/>
              <a:t>3</a:t>
            </a:fld>
            <a:endParaRPr lang="en-US" dirty="0"/>
          </a:p>
        </p:txBody>
      </p:sp>
    </p:spTree>
    <p:extLst>
      <p:ext uri="{BB962C8B-B14F-4D97-AF65-F5344CB8AC3E}">
        <p14:creationId xmlns:p14="http://schemas.microsoft.com/office/powerpoint/2010/main" val="4213077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Theresa Elliot-</a:t>
            </a:r>
            <a:r>
              <a:rPr lang="en-US" sz="1200" kern="1200" dirty="0" err="1">
                <a:solidFill>
                  <a:schemeClr val="tx1"/>
                </a:solidFill>
                <a:effectLst/>
                <a:latin typeface="+mn-lt"/>
                <a:ea typeface="+mn-ea"/>
                <a:cs typeface="+mn-cs"/>
              </a:rPr>
              <a:t>Cheslek</a:t>
            </a:r>
            <a:r>
              <a:rPr lang="en-US" sz="1200" kern="1200" dirty="0">
                <a:solidFill>
                  <a:schemeClr val="tx1"/>
                </a:solidFill>
                <a:effectLst/>
                <a:latin typeface="+mn-lt"/>
                <a:ea typeface="+mn-ea"/>
                <a:cs typeface="+mn-cs"/>
              </a:rPr>
              <a:t> (90 seconds)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Walk through project structure emphasizing the collaborative approach: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project team is collaboratively working across traditional organizational boundaries and functions to ensure that information is shared as it becomes available, keeping the future of WSU at the forefront of their work</a:t>
            </a:r>
            <a:endParaRPr lang="en-US" dirty="0"/>
          </a:p>
        </p:txBody>
      </p:sp>
      <p:sp>
        <p:nvSpPr>
          <p:cNvPr id="4" name="Slide Number Placeholder 3"/>
          <p:cNvSpPr>
            <a:spLocks noGrp="1"/>
          </p:cNvSpPr>
          <p:nvPr>
            <p:ph type="sldNum" sz="quarter" idx="10"/>
          </p:nvPr>
        </p:nvSpPr>
        <p:spPr/>
        <p:txBody>
          <a:bodyPr/>
          <a:lstStyle/>
          <a:p>
            <a:fld id="{6DEFF4CB-A643-42E4-AEF2-81654CA61A92}" type="slidenum">
              <a:rPr lang="en-US" smtClean="0"/>
              <a:t>4</a:t>
            </a:fld>
            <a:endParaRPr lang="en-US" dirty="0"/>
          </a:p>
        </p:txBody>
      </p:sp>
    </p:spTree>
    <p:extLst>
      <p:ext uri="{BB962C8B-B14F-4D97-AF65-F5344CB8AC3E}">
        <p14:creationId xmlns:p14="http://schemas.microsoft.com/office/powerpoint/2010/main" val="4272695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Tag line &amp; 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noChangeArrowheads="1"/>
          </p:cNvSpPr>
          <p:nvPr>
            <p:ph idx="1"/>
          </p:nvPr>
        </p:nvSpPr>
        <p:spPr bwMode="black">
          <a:xfrm>
            <a:off x="785284" y="1720853"/>
            <a:ext cx="10797116" cy="1320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defRPr sz="1800"/>
            </a:lvl1pPr>
            <a:lvl2pPr>
              <a:defRPr sz="1600"/>
            </a:lvl2pPr>
            <a:lvl3pPr>
              <a:defRPr sz="1400"/>
            </a:lvl3pPr>
            <a:lvl4pPr>
              <a:defRPr sz="1200"/>
            </a:lvl4pPr>
            <a:lvl5pPr>
              <a:defRPr sz="11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 name="Text Placeholder 9"/>
          <p:cNvSpPr>
            <a:spLocks noGrp="1"/>
          </p:cNvSpPr>
          <p:nvPr>
            <p:ph type="body" sz="quarter" idx="11"/>
          </p:nvPr>
        </p:nvSpPr>
        <p:spPr>
          <a:xfrm>
            <a:off x="785284" y="1061887"/>
            <a:ext cx="10797116" cy="464230"/>
          </a:xfrm>
        </p:spPr>
        <p:txBody>
          <a:bodyPr>
            <a:normAutofit/>
          </a:bodyPr>
          <a:lstStyle>
            <a:lvl1pPr>
              <a:lnSpc>
                <a:spcPct val="100000"/>
              </a:lnSpc>
              <a:spcBef>
                <a:spcPts val="0"/>
              </a:spcBef>
              <a:defRPr sz="2000"/>
            </a:lvl1pPr>
          </a:lstStyle>
          <a:p>
            <a:pPr lvl="0"/>
            <a:r>
              <a:rPr lang="en-US" dirty="0"/>
              <a:t>Click to edit Master text styles</a:t>
            </a:r>
          </a:p>
        </p:txBody>
      </p:sp>
    </p:spTree>
    <p:extLst>
      <p:ext uri="{BB962C8B-B14F-4D97-AF65-F5344CB8AC3E}">
        <p14:creationId xmlns:p14="http://schemas.microsoft.com/office/powerpoint/2010/main" val="273216863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330611"/>
            <a:ext cx="7315200" cy="461729"/>
          </a:xfrm>
        </p:spPr>
        <p:txBody>
          <a:bodyPr/>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1193223"/>
            <a:ext cx="7315200" cy="46423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dirty="0"/>
          </a:p>
        </p:txBody>
      </p:sp>
      <p:sp>
        <p:nvSpPr>
          <p:cNvPr id="4" name="Text Placeholder 3"/>
          <p:cNvSpPr>
            <a:spLocks noGrp="1"/>
          </p:cNvSpPr>
          <p:nvPr>
            <p:ph type="body" sz="half" idx="2"/>
          </p:nvPr>
        </p:nvSpPr>
        <p:spPr>
          <a:xfrm>
            <a:off x="2389717" y="5866804"/>
            <a:ext cx="7315200" cy="46423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Tree>
    <p:extLst>
      <p:ext uri="{BB962C8B-B14F-4D97-AF65-F5344CB8AC3E}">
        <p14:creationId xmlns:p14="http://schemas.microsoft.com/office/powerpoint/2010/main" val="2551407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9194284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87204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7"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85594429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7"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418427102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7"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135379314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7"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417753221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12"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299993109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pic>
        <p:nvPicPr>
          <p:cNvPr id="9" name="Picture 5"/>
          <p:cNvPicPr>
            <a:picLocks noChangeAspect="1"/>
          </p:cNvPicPr>
          <p:nvPr userDrawn="1"/>
        </p:nvPicPr>
        <p:blipFill>
          <a:blip r:embed="rId2">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Grp="1" noChangeArrowheads="1"/>
          </p:cNvSpPr>
          <p:nvPr>
            <p:ph type="ctrTitle"/>
          </p:nvPr>
        </p:nvSpPr>
        <p:spPr bwMode="invGray">
          <a:xfrm>
            <a:off x="594192" y="2960413"/>
            <a:ext cx="11003616" cy="535531"/>
          </a:xfrm>
        </p:spPr>
        <p:txBody>
          <a:bodyPr anchorCtr="0"/>
          <a:lstStyle>
            <a:lvl1pPr algn="ctr">
              <a:defRPr sz="3200">
                <a:solidFill>
                  <a:schemeClr val="tx1"/>
                </a:solidFill>
                <a:effectLst/>
              </a:defRPr>
            </a:lvl1pPr>
          </a:lstStyle>
          <a:p>
            <a:r>
              <a:rPr lang="en-US" dirty="0"/>
              <a:t>Click to edit Master title style</a:t>
            </a:r>
          </a:p>
        </p:txBody>
      </p:sp>
      <p:sp>
        <p:nvSpPr>
          <p:cNvPr id="7" name="Rectangle 5"/>
          <p:cNvSpPr>
            <a:spLocks noGrp="1" noChangeArrowheads="1"/>
          </p:cNvSpPr>
          <p:nvPr>
            <p:ph type="subTitle" idx="1"/>
          </p:nvPr>
        </p:nvSpPr>
        <p:spPr bwMode="invGray">
          <a:xfrm>
            <a:off x="594192" y="4179794"/>
            <a:ext cx="11003617" cy="464230"/>
          </a:xfrm>
        </p:spPr>
        <p:txBody>
          <a:bodyPr rIns="0" anchorCtr="0"/>
          <a:lstStyle>
            <a:lvl1pPr marL="0" indent="0" algn="ctr">
              <a:buFont typeface="Arial" pitchFamily="34" charset="0"/>
              <a:buNone/>
              <a:defRPr sz="2400" b="0">
                <a:solidFill>
                  <a:schemeClr val="tx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54767705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0" y="941917"/>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bwMode="invGray">
          <a:xfrm>
            <a:off x="1" y="2281633"/>
            <a:ext cx="12191995" cy="535531"/>
          </a:xfrm>
        </p:spPr>
        <p:txBody>
          <a:bodyPr anchorCtr="0"/>
          <a:lstStyle>
            <a:lvl1pPr algn="ctr">
              <a:defRPr sz="32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5" y="3025246"/>
            <a:ext cx="12191996" cy="464230"/>
          </a:xfrm>
        </p:spPr>
        <p:txBody>
          <a:bodyPr rIns="0" anchorCtr="0"/>
          <a:lstStyle>
            <a:lvl1pPr marL="0" indent="0" algn="ctr">
              <a:buFont typeface="Arial" pitchFamily="34" charset="0"/>
              <a:buNone/>
              <a:defRPr sz="2933" b="0">
                <a:solidFill>
                  <a:schemeClr val="accent1"/>
                </a:solidFill>
                <a:effectLst/>
                <a:latin typeface="Lucida Sans" pitchFamily="34" charset="0"/>
              </a:defRPr>
            </a:lvl1pPr>
          </a:lstStyle>
          <a:p>
            <a:r>
              <a:rPr lang="en-US" dirty="0"/>
              <a:t>Click to edit Master subtitle style</a:t>
            </a:r>
          </a:p>
        </p:txBody>
      </p:sp>
      <p:sp>
        <p:nvSpPr>
          <p:cNvPr id="6" name="Date Placeholder 5"/>
          <p:cNvSpPr>
            <a:spLocks noGrp="1" noChangeArrowheads="1"/>
          </p:cNvSpPr>
          <p:nvPr>
            <p:ph type="dt" sz="half" idx="10"/>
          </p:nvPr>
        </p:nvSpPr>
        <p:spPr>
          <a:xfrm>
            <a:off x="645585" y="6381752"/>
            <a:ext cx="2067983" cy="476249"/>
          </a:xfrm>
        </p:spPr>
        <p:txBody>
          <a:bodyPr/>
          <a:lstStyle>
            <a:lvl1pPr>
              <a:defRPr sz="1333"/>
            </a:lvl1pPr>
          </a:lstStyle>
          <a:p>
            <a:pPr>
              <a:defRPr/>
            </a:pPr>
            <a:endParaRPr lang="en-US"/>
          </a:p>
        </p:txBody>
      </p:sp>
      <p:sp>
        <p:nvSpPr>
          <p:cNvPr id="7" name="Footer Placeholder 6"/>
          <p:cNvSpPr>
            <a:spLocks noGrp="1" noChangeArrowheads="1"/>
          </p:cNvSpPr>
          <p:nvPr>
            <p:ph type="ftr" sz="quarter" idx="11"/>
          </p:nvPr>
        </p:nvSpPr>
        <p:spPr>
          <a:xfrm>
            <a:off x="2755901" y="6381752"/>
            <a:ext cx="8134351" cy="476249"/>
          </a:xfrm>
        </p:spPr>
        <p:txBody>
          <a:bodyPr anchorCtr="1"/>
          <a:lstStyle>
            <a:lvl1pPr>
              <a:defRPr sz="1333"/>
            </a:lvl1pPr>
          </a:lstStyle>
          <a:p>
            <a:pPr>
              <a:defRPr/>
            </a:pPr>
            <a:endParaRPr lang="en-US"/>
          </a:p>
        </p:txBody>
      </p:sp>
      <p:sp>
        <p:nvSpPr>
          <p:cNvPr id="8" name="Slide Number Placeholder 7"/>
          <p:cNvSpPr>
            <a:spLocks noGrp="1" noChangeArrowheads="1"/>
          </p:cNvSpPr>
          <p:nvPr>
            <p:ph type="sldNum" sz="quarter" idx="12"/>
          </p:nvPr>
        </p:nvSpPr>
        <p:spPr>
          <a:xfrm>
            <a:off x="10892368" y="6381752"/>
            <a:ext cx="1299633" cy="476249"/>
          </a:xfrm>
        </p:spPr>
        <p:txBody>
          <a:bodyPr/>
          <a:lstStyle>
            <a:lvl1pPr>
              <a:defRPr/>
            </a:lvl1pPr>
          </a:lstStyle>
          <a:p>
            <a:fld id="{742AA0B7-F28B-4FFD-BF88-7248AEF2B844}" type="slidenum">
              <a:rPr lang="en-US" altLang="en-US"/>
              <a:pPr/>
              <a:t>‹#›</a:t>
            </a:fld>
            <a:endParaRPr lang="en-US" altLang="en-US"/>
          </a:p>
        </p:txBody>
      </p:sp>
    </p:spTree>
    <p:extLst>
      <p:ext uri="{BB962C8B-B14F-4D97-AF65-F5344CB8AC3E}">
        <p14:creationId xmlns:p14="http://schemas.microsoft.com/office/powerpoint/2010/main" val="18320779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noChangeArrowheads="1"/>
          </p:cNvSpPr>
          <p:nvPr>
            <p:ph idx="1"/>
          </p:nvPr>
        </p:nvSpPr>
        <p:spPr bwMode="black">
          <a:xfrm>
            <a:off x="785284" y="1289051"/>
            <a:ext cx="10797116" cy="183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65472655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52261"/>
            <a:ext cx="12192000" cy="535531"/>
          </a:xfrm>
        </p:spPr>
        <p:txBody>
          <a:bodyPr/>
          <a:lstStyle>
            <a:lvl1pPr>
              <a:defRPr sz="3200">
                <a:latin typeface="Lucida Sans" pitchFamily="34" charset="0"/>
              </a:defRPr>
            </a:lvl1pPr>
          </a:lstStyle>
          <a:p>
            <a:r>
              <a:rPr lang="en-US" dirty="0"/>
              <a:t>Click to edit Master title style</a:t>
            </a:r>
          </a:p>
        </p:txBody>
      </p:sp>
      <p:sp>
        <p:nvSpPr>
          <p:cNvPr id="3" name="Content Placeholder 2"/>
          <p:cNvSpPr>
            <a:spLocks noGrp="1"/>
          </p:cNvSpPr>
          <p:nvPr>
            <p:ph idx="1"/>
          </p:nvPr>
        </p:nvSpPr>
        <p:spPr>
          <a:xfrm>
            <a:off x="871201" y="2287151"/>
            <a:ext cx="10449601" cy="1981397"/>
          </a:xfrm>
        </p:spPr>
        <p:txBody>
          <a:bodyPr lIns="457200" rIns="457200"/>
          <a:lstStyle>
            <a:lvl1pPr marL="459306" indent="-239178">
              <a:lnSpc>
                <a:spcPts val="2933"/>
              </a:lnSpc>
              <a:spcBef>
                <a:spcPts val="800"/>
              </a:spcBef>
              <a:buSzPct val="100000"/>
              <a:buFont typeface="Arial" pitchFamily="34" charset="0"/>
              <a:buChar char="•"/>
              <a:defRPr sz="2667" b="0"/>
            </a:lvl1pPr>
            <a:lvl2pPr marL="679434" indent="-220128">
              <a:spcBef>
                <a:spcPts val="533"/>
              </a:spcBef>
              <a:buSzPct val="75000"/>
              <a:buFont typeface="Lucida Sans" panose="020B0602030504020204" pitchFamily="34" charset="0"/>
              <a:buChar char="–"/>
              <a:defRPr sz="2400"/>
            </a:lvl2pPr>
            <a:lvl3pPr marL="1060423" indent="-292601">
              <a:spcBef>
                <a:spcPts val="533"/>
              </a:spcBef>
              <a:buSzPct val="100000"/>
              <a:buFont typeface="Arial" panose="020B0604020202020204" pitchFamily="34" charset="0"/>
              <a:buChar char="•"/>
              <a:defRPr sz="2133"/>
            </a:lvl3pPr>
            <a:lvl4pPr marL="1219170" indent="-220128">
              <a:spcBef>
                <a:spcPts val="533"/>
              </a:spcBef>
              <a:buSzPct val="100000"/>
              <a:buFont typeface="Lucida Sans" panose="020B0602030504020204" pitchFamily="34" charset="0"/>
              <a:buChar char="–"/>
              <a:defRPr sz="1867"/>
            </a:lvl4pPr>
            <a:lvl5pPr marL="1439297" indent="-220128">
              <a:spcBef>
                <a:spcPts val="533"/>
              </a:spcBef>
              <a:buSzPct val="100000"/>
              <a:buFont typeface="Arial" pitchFamily="34" charset="0"/>
              <a:buChar char="•"/>
              <a:defRPr sz="18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fld id="{5D4B50AB-FE48-42AD-A5DA-3536A40BD99D}" type="slidenum">
              <a:rPr lang="en-US" altLang="en-US"/>
              <a:pPr/>
              <a:t>‹#›</a:t>
            </a:fld>
            <a:endParaRPr lang="en-US" altLang="en-US"/>
          </a:p>
        </p:txBody>
      </p:sp>
    </p:spTree>
    <p:extLst>
      <p:ext uri="{BB962C8B-B14F-4D97-AF65-F5344CB8AC3E}">
        <p14:creationId xmlns:p14="http://schemas.microsoft.com/office/powerpoint/2010/main" val="143035686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327852" y="1116927"/>
            <a:ext cx="11536296" cy="584775"/>
          </a:xfrm>
        </p:spPr>
        <p:txBody>
          <a:bodyPr/>
          <a:lstStyle>
            <a:lvl1pPr algn="ctr">
              <a:lnSpc>
                <a:spcPct val="100000"/>
              </a:lnSpc>
              <a:defRPr sz="32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327852" y="1738210"/>
            <a:ext cx="11536296" cy="464230"/>
          </a:xfrm>
        </p:spPr>
        <p:txBody>
          <a:bodyPr rIns="0"/>
          <a:lstStyle>
            <a:lvl1pPr marL="0" indent="0" algn="ctr">
              <a:buFontTx/>
              <a:buNone/>
              <a:defRPr sz="2933"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fld id="{B6C3C529-8C78-49E6-B424-B109F9D8E4CB}" type="slidenum">
              <a:rPr lang="en-US" altLang="en-US"/>
              <a:pPr/>
              <a:t>‹#›</a:t>
            </a:fld>
            <a:endParaRPr lang="en-US" altLang="en-US"/>
          </a:p>
        </p:txBody>
      </p:sp>
    </p:spTree>
    <p:extLst>
      <p:ext uri="{BB962C8B-B14F-4D97-AF65-F5344CB8AC3E}">
        <p14:creationId xmlns:p14="http://schemas.microsoft.com/office/powerpoint/2010/main" val="280670071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 y="1472989"/>
            <a:ext cx="12192001" cy="535531"/>
          </a:xfrm>
        </p:spPr>
        <p:txBody>
          <a:bodyPr/>
          <a:lstStyle/>
          <a:p>
            <a:r>
              <a:rPr lang="en-US" dirty="0"/>
              <a:t>Click to edit Master title style</a:t>
            </a:r>
          </a:p>
        </p:txBody>
      </p:sp>
      <p:sp>
        <p:nvSpPr>
          <p:cNvPr id="3" name="Content Placeholder 2"/>
          <p:cNvSpPr>
            <a:spLocks noGrp="1"/>
          </p:cNvSpPr>
          <p:nvPr>
            <p:ph sz="half" idx="1"/>
          </p:nvPr>
        </p:nvSpPr>
        <p:spPr>
          <a:xfrm>
            <a:off x="670601" y="2275791"/>
            <a:ext cx="5336428" cy="2308261"/>
          </a:xfrm>
        </p:spPr>
        <p:txBody>
          <a:bodyPr anchorCtr="0"/>
          <a:lstStyle>
            <a:lvl1pPr>
              <a:lnSpc>
                <a:spcPct val="100000"/>
              </a:lnSpc>
              <a:spcBef>
                <a:spcPts val="0"/>
              </a:spcBef>
              <a:spcAft>
                <a:spcPts val="800"/>
              </a:spcAft>
              <a:buSzPct val="125000"/>
              <a:buFont typeface="Arial" pitchFamily="34" charset="0"/>
              <a:buChar char="•"/>
              <a:defRPr lang="en-US" sz="2667" b="0" dirty="0" smtClean="0">
                <a:solidFill>
                  <a:schemeClr val="bg2"/>
                </a:solidFill>
                <a:latin typeface="Lucida Sans" pitchFamily="34" charset="0"/>
                <a:ea typeface="+mn-ea"/>
                <a:cs typeface="+mn-cs"/>
              </a:defRPr>
            </a:lvl1pPr>
            <a:lvl2pPr>
              <a:lnSpc>
                <a:spcPct val="100000"/>
              </a:lnSpc>
              <a:spcBef>
                <a:spcPts val="0"/>
              </a:spcBef>
              <a:spcAft>
                <a:spcPts val="800"/>
              </a:spcAft>
              <a:buSzPct val="125000"/>
              <a:buFont typeface="Arial" pitchFamily="34" charset="0"/>
              <a:buChar char="•"/>
              <a:defRPr lang="en-US" sz="2400" dirty="0" smtClean="0">
                <a:solidFill>
                  <a:schemeClr val="bg2"/>
                </a:solidFill>
                <a:latin typeface="Lucida Sans" pitchFamily="34" charset="0"/>
                <a:ea typeface="+mn-ea"/>
                <a:cs typeface="+mn-cs"/>
              </a:defRPr>
            </a:lvl2pPr>
            <a:lvl3pPr>
              <a:lnSpc>
                <a:spcPct val="100000"/>
              </a:lnSpc>
              <a:spcBef>
                <a:spcPts val="0"/>
              </a:spcBef>
              <a:spcAft>
                <a:spcPts val="800"/>
              </a:spcAft>
              <a:buSzPct val="125000"/>
              <a:buFont typeface="Arial" pitchFamily="34" charset="0"/>
              <a:buChar char="•"/>
              <a:defRPr lang="en-US" sz="2400" dirty="0" smtClean="0">
                <a:solidFill>
                  <a:schemeClr val="bg2"/>
                </a:solidFill>
                <a:latin typeface="Lucida Sans" pitchFamily="34" charset="0"/>
                <a:ea typeface="+mn-ea"/>
                <a:cs typeface="+mn-cs"/>
              </a:defRPr>
            </a:lvl3pPr>
            <a:lvl4pPr>
              <a:lnSpc>
                <a:spcPct val="100000"/>
              </a:lnSpc>
              <a:spcBef>
                <a:spcPts val="0"/>
              </a:spcBef>
              <a:spcAft>
                <a:spcPts val="800"/>
              </a:spcAft>
              <a:buSzPct val="125000"/>
              <a:buFont typeface="Arial" pitchFamily="34" charset="0"/>
              <a:buChar char="•"/>
              <a:defRPr lang="en-US" sz="2133" dirty="0" smtClean="0">
                <a:solidFill>
                  <a:schemeClr val="bg2"/>
                </a:solidFill>
                <a:latin typeface="Lucida Sans" pitchFamily="34" charset="0"/>
                <a:ea typeface="+mn-ea"/>
                <a:cs typeface="+mn-cs"/>
              </a:defRPr>
            </a:lvl4pPr>
            <a:lvl5pPr>
              <a:lnSpc>
                <a:spcPct val="100000"/>
              </a:lnSpc>
              <a:spcBef>
                <a:spcPts val="0"/>
              </a:spcBef>
              <a:spcAft>
                <a:spcPts val="800"/>
              </a:spcAft>
              <a:buSzPct val="125000"/>
              <a:buFont typeface="Arial" pitchFamily="34" charset="0"/>
              <a:buChar char="•"/>
              <a:defRPr lang="en-US" sz="2133" dirty="0">
                <a:solidFill>
                  <a:schemeClr val="bg2"/>
                </a:solidFill>
                <a:latin typeface="Lucida Sans" pitchFamily="34" charset="0"/>
                <a:ea typeface="+mn-ea"/>
                <a:cs typeface="+mn-cs"/>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23" y="2275791"/>
            <a:ext cx="5293264" cy="2749471"/>
          </a:xfrm>
        </p:spPr>
        <p:txBody>
          <a:bodyPr anchorCtr="0"/>
          <a:lstStyle>
            <a:lvl1pPr>
              <a:lnSpc>
                <a:spcPct val="100000"/>
              </a:lnSpc>
              <a:spcBef>
                <a:spcPts val="0"/>
              </a:spcBef>
              <a:spcAft>
                <a:spcPts val="800"/>
              </a:spcAft>
              <a:buSzPct val="125000"/>
              <a:buFont typeface="Arial" pitchFamily="34" charset="0"/>
              <a:buChar char="•"/>
              <a:defRPr lang="en-US" sz="2667" b="0" dirty="0" smtClean="0">
                <a:solidFill>
                  <a:schemeClr val="bg2"/>
                </a:solidFill>
                <a:latin typeface="Lucida Sans" pitchFamily="34" charset="0"/>
                <a:ea typeface="+mn-ea"/>
                <a:cs typeface="+mn-cs"/>
              </a:defRPr>
            </a:lvl1pPr>
            <a:lvl2pPr>
              <a:lnSpc>
                <a:spcPct val="100000"/>
              </a:lnSpc>
              <a:spcBef>
                <a:spcPts val="0"/>
              </a:spcBef>
              <a:spcAft>
                <a:spcPts val="800"/>
              </a:spcAft>
              <a:buSzPct val="125000"/>
              <a:buFont typeface="Arial" pitchFamily="34" charset="0"/>
              <a:buChar char="•"/>
              <a:defRPr lang="en-US" sz="2400" dirty="0" smtClean="0">
                <a:solidFill>
                  <a:schemeClr val="bg2"/>
                </a:solidFill>
                <a:latin typeface="Lucida Sans" pitchFamily="34" charset="0"/>
                <a:ea typeface="+mn-ea"/>
                <a:cs typeface="+mn-cs"/>
              </a:defRPr>
            </a:lvl2pPr>
            <a:lvl3pPr>
              <a:lnSpc>
                <a:spcPct val="100000"/>
              </a:lnSpc>
              <a:spcBef>
                <a:spcPts val="0"/>
              </a:spcBef>
              <a:spcAft>
                <a:spcPts val="800"/>
              </a:spcAft>
              <a:buSzPct val="125000"/>
              <a:buFont typeface="Arial" pitchFamily="34" charset="0"/>
              <a:buChar char="•"/>
              <a:defRPr lang="en-US" sz="2400" dirty="0" smtClean="0">
                <a:solidFill>
                  <a:schemeClr val="bg2"/>
                </a:solidFill>
                <a:latin typeface="Lucida Sans" pitchFamily="34" charset="0"/>
                <a:ea typeface="+mn-ea"/>
                <a:cs typeface="+mn-cs"/>
              </a:defRPr>
            </a:lvl3pPr>
            <a:lvl4pPr>
              <a:lnSpc>
                <a:spcPct val="100000"/>
              </a:lnSpc>
              <a:spcBef>
                <a:spcPts val="0"/>
              </a:spcBef>
              <a:spcAft>
                <a:spcPts val="800"/>
              </a:spcAft>
              <a:buSzPct val="125000"/>
              <a:buFont typeface="Arial" pitchFamily="34" charset="0"/>
              <a:buChar char="•"/>
              <a:defRPr lang="en-US" sz="2133" dirty="0" smtClean="0">
                <a:solidFill>
                  <a:schemeClr val="bg2"/>
                </a:solidFill>
                <a:latin typeface="Lucida Sans" pitchFamily="34" charset="0"/>
                <a:ea typeface="+mn-ea"/>
                <a:cs typeface="+mn-cs"/>
              </a:defRPr>
            </a:lvl4pPr>
            <a:lvl5pPr>
              <a:lnSpc>
                <a:spcPct val="100000"/>
              </a:lnSpc>
              <a:spcBef>
                <a:spcPts val="0"/>
              </a:spcBef>
              <a:spcAft>
                <a:spcPts val="800"/>
              </a:spcAft>
              <a:buSzPct val="125000"/>
              <a:buFont typeface="Arial" pitchFamily="34" charset="0"/>
              <a:buChar char="•"/>
              <a:defRPr lang="en-US" sz="2133" dirty="0">
                <a:solidFill>
                  <a:schemeClr val="bg2"/>
                </a:solidFill>
                <a:latin typeface="Lucida Sans" pitchFamily="34" charset="0"/>
                <a:ea typeface="+mn-ea"/>
                <a:cs typeface="+mn-cs"/>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fld id="{EF4315A4-A322-4F3A-AA47-5EAE57331A38}" type="slidenum">
              <a:rPr lang="en-US" altLang="en-US"/>
              <a:pPr/>
              <a:t>‹#›</a:t>
            </a:fld>
            <a:endParaRPr lang="en-US" altLang="en-US"/>
          </a:p>
        </p:txBody>
      </p:sp>
    </p:spTree>
    <p:extLst>
      <p:ext uri="{BB962C8B-B14F-4D97-AF65-F5344CB8AC3E}">
        <p14:creationId xmlns:p14="http://schemas.microsoft.com/office/powerpoint/2010/main" val="408663692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247681"/>
            <a:ext cx="12192000" cy="535531"/>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30727" y="2071865"/>
            <a:ext cx="5386917" cy="464230"/>
          </a:xfrm>
        </p:spPr>
        <p:txBody>
          <a:bodyPr anchor="b"/>
          <a:lstStyle>
            <a:lvl1pPr marL="0" indent="0">
              <a:buNone/>
              <a:defRPr sz="24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30726" y="2621484"/>
            <a:ext cx="5386917" cy="1785104"/>
          </a:xfrm>
        </p:spPr>
        <p:txBody>
          <a:bodyPr/>
          <a:lstStyle>
            <a:lvl1pPr>
              <a:defRPr lang="en-US" sz="2400" b="0" dirty="0" smtClean="0">
                <a:solidFill>
                  <a:schemeClr val="bg2"/>
                </a:solidFill>
                <a:latin typeface="Lucida Sans" pitchFamily="34" charset="0"/>
                <a:ea typeface="+mn-ea"/>
                <a:cs typeface="+mn-cs"/>
              </a:defRPr>
            </a:lvl1pPr>
            <a:lvl2pPr>
              <a:defRPr lang="en-US" sz="2133" dirty="0" smtClean="0">
                <a:solidFill>
                  <a:schemeClr val="bg2"/>
                </a:solidFill>
                <a:latin typeface="Lucida Sans" pitchFamily="34" charset="0"/>
                <a:ea typeface="+mn-ea"/>
                <a:cs typeface="+mn-cs"/>
              </a:defRPr>
            </a:lvl2pPr>
            <a:lvl3pPr>
              <a:defRPr lang="en-US" sz="2133" dirty="0" smtClean="0">
                <a:solidFill>
                  <a:schemeClr val="bg2"/>
                </a:solidFill>
                <a:latin typeface="Lucida Sans" pitchFamily="34" charset="0"/>
                <a:ea typeface="+mn-ea"/>
                <a:cs typeface="+mn-cs"/>
              </a:defRPr>
            </a:lvl3pPr>
            <a:lvl4pPr>
              <a:defRPr lang="en-US" sz="1867" dirty="0" smtClean="0">
                <a:solidFill>
                  <a:schemeClr val="bg2"/>
                </a:solidFill>
                <a:latin typeface="Lucida Sans" pitchFamily="34" charset="0"/>
                <a:ea typeface="+mn-ea"/>
                <a:cs typeface="+mn-cs"/>
              </a:defRPr>
            </a:lvl4pPr>
            <a:lvl5pPr>
              <a:defRPr lang="en-US" sz="1867" dirty="0">
                <a:solidFill>
                  <a:schemeClr val="bg2"/>
                </a:solidFill>
                <a:latin typeface="Lucida Sans" pitchFamily="34" charset="0"/>
                <a:ea typeface="+mn-ea"/>
                <a:cs typeface="+mn-cs"/>
              </a:defRPr>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4498" y="2071865"/>
            <a:ext cx="5389033" cy="464230"/>
          </a:xfrm>
        </p:spPr>
        <p:txBody>
          <a:bodyPr anchor="b"/>
          <a:lstStyle>
            <a:lvl1pPr marL="0" indent="0">
              <a:buNone/>
              <a:defRPr sz="24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6" name="Content Placeholder 5"/>
          <p:cNvSpPr>
            <a:spLocks noGrp="1"/>
          </p:cNvSpPr>
          <p:nvPr>
            <p:ph sz="quarter" idx="4"/>
          </p:nvPr>
        </p:nvSpPr>
        <p:spPr>
          <a:xfrm>
            <a:off x="6214497" y="2621484"/>
            <a:ext cx="5389033" cy="1785104"/>
          </a:xfrm>
        </p:spPr>
        <p:txBody>
          <a:bodyPr/>
          <a:lstStyle>
            <a:lvl1pPr>
              <a:defRPr lang="en-US" sz="2400" b="0" dirty="0" smtClean="0">
                <a:solidFill>
                  <a:schemeClr val="bg2"/>
                </a:solidFill>
                <a:latin typeface="Lucida Sans" pitchFamily="34" charset="0"/>
                <a:ea typeface="+mn-ea"/>
                <a:cs typeface="+mn-cs"/>
              </a:defRPr>
            </a:lvl1pPr>
            <a:lvl2pPr>
              <a:defRPr lang="en-US" sz="2133" dirty="0" smtClean="0">
                <a:solidFill>
                  <a:schemeClr val="bg2"/>
                </a:solidFill>
                <a:latin typeface="Lucida Sans" pitchFamily="34" charset="0"/>
                <a:ea typeface="+mn-ea"/>
                <a:cs typeface="+mn-cs"/>
              </a:defRPr>
            </a:lvl2pPr>
            <a:lvl3pPr>
              <a:defRPr lang="en-US" sz="2133" dirty="0" smtClean="0">
                <a:solidFill>
                  <a:schemeClr val="bg2"/>
                </a:solidFill>
                <a:latin typeface="Lucida Sans" pitchFamily="34" charset="0"/>
                <a:ea typeface="+mn-ea"/>
                <a:cs typeface="+mn-cs"/>
              </a:defRPr>
            </a:lvl3pPr>
            <a:lvl4pPr>
              <a:defRPr lang="en-US" sz="1867" dirty="0" smtClean="0">
                <a:solidFill>
                  <a:schemeClr val="bg2"/>
                </a:solidFill>
                <a:latin typeface="Lucida Sans" pitchFamily="34" charset="0"/>
                <a:ea typeface="+mn-ea"/>
                <a:cs typeface="+mn-cs"/>
              </a:defRPr>
            </a:lvl4pPr>
            <a:lvl5pPr>
              <a:defRPr lang="en-US" sz="1867" dirty="0">
                <a:solidFill>
                  <a:schemeClr val="bg2"/>
                </a:solidFill>
                <a:latin typeface="Lucida Sans" pitchFamily="34" charset="0"/>
                <a:ea typeface="+mn-ea"/>
                <a:cs typeface="+mn-cs"/>
              </a:defRPr>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fld id="{07AF497E-BD46-4621-8A44-D0CBA05C78D1}" type="slidenum">
              <a:rPr lang="en-US" altLang="en-US"/>
              <a:pPr/>
              <a:t>‹#›</a:t>
            </a:fld>
            <a:endParaRPr lang="en-US" altLang="en-US"/>
          </a:p>
        </p:txBody>
      </p:sp>
    </p:spTree>
    <p:extLst>
      <p:ext uri="{BB962C8B-B14F-4D97-AF65-F5344CB8AC3E}">
        <p14:creationId xmlns:p14="http://schemas.microsoft.com/office/powerpoint/2010/main" val="112328348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025693"/>
            <a:ext cx="12192000" cy="535531"/>
          </a:xfrm>
        </p:spPr>
        <p:txBody>
          <a:bodyPr/>
          <a:lstStyle/>
          <a:p>
            <a:r>
              <a:rPr lang="en-US" dirty="0"/>
              <a:t>Click to edit Master title style</a:t>
            </a:r>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fld id="{D5D1475C-AF8F-4F87-B7C2-458FC6E8012B}" type="slidenum">
              <a:rPr lang="en-US" altLang="en-US"/>
              <a:pPr/>
              <a:t>‹#›</a:t>
            </a:fld>
            <a:endParaRPr lang="en-US" altLang="en-US"/>
          </a:p>
        </p:txBody>
      </p:sp>
    </p:spTree>
    <p:extLst>
      <p:ext uri="{BB962C8B-B14F-4D97-AF65-F5344CB8AC3E}">
        <p14:creationId xmlns:p14="http://schemas.microsoft.com/office/powerpoint/2010/main" val="286479594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fld id="{11818A50-FA8A-4219-A58D-68CF30C9B523}" type="slidenum">
              <a:rPr lang="en-US" altLang="en-US"/>
              <a:pPr/>
              <a:t>‹#›</a:t>
            </a:fld>
            <a:endParaRPr lang="en-US" altLang="en-US"/>
          </a:p>
        </p:txBody>
      </p:sp>
    </p:spTree>
    <p:extLst>
      <p:ext uri="{BB962C8B-B14F-4D97-AF65-F5344CB8AC3E}">
        <p14:creationId xmlns:p14="http://schemas.microsoft.com/office/powerpoint/2010/main" val="100175396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330610"/>
            <a:ext cx="7315200" cy="461729"/>
          </a:xfrm>
        </p:spPr>
        <p:txBody>
          <a:bodyPr/>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1193223"/>
            <a:ext cx="7315200" cy="46423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866804"/>
            <a:ext cx="7315200" cy="46423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fld id="{AD9D54BC-BF8C-42F7-BA78-174F50944F35}" type="slidenum">
              <a:rPr lang="en-US" altLang="en-US"/>
              <a:pPr/>
              <a:t>‹#›</a:t>
            </a:fld>
            <a:endParaRPr lang="en-US" altLang="en-US"/>
          </a:p>
        </p:txBody>
      </p:sp>
    </p:spTree>
    <p:extLst>
      <p:ext uri="{BB962C8B-B14F-4D97-AF65-F5344CB8AC3E}">
        <p14:creationId xmlns:p14="http://schemas.microsoft.com/office/powerpoint/2010/main" val="1441323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ag Line,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778933" y="1665909"/>
            <a:ext cx="10930467" cy="1495538"/>
          </a:xfrm>
        </p:spPr>
        <p:txBody>
          <a:bodyPr anchorCtr="0"/>
          <a:lstStyle>
            <a:lvl1pPr marL="228600" indent="-228600">
              <a:lnSpc>
                <a:spcPts val="2933"/>
              </a:lnSpc>
              <a:spcBef>
                <a:spcPts val="800"/>
              </a:spcBef>
              <a:buSzPct val="100000"/>
              <a:buFont typeface="Arial" pitchFamily="34" charset="0"/>
              <a:buChar char="•"/>
              <a:defRPr sz="1800" b="0"/>
            </a:lvl1pPr>
            <a:lvl2pPr marL="457200" indent="-228600">
              <a:spcBef>
                <a:spcPts val="533"/>
              </a:spcBef>
              <a:buSzPct val="75000"/>
              <a:buFont typeface="Lucida Sans" panose="020B0602030504020204" pitchFamily="34" charset="0"/>
              <a:buChar char="–"/>
              <a:defRPr sz="1600"/>
            </a:lvl2pPr>
            <a:lvl3pPr marL="685800" indent="-228600">
              <a:spcBef>
                <a:spcPts val="533"/>
              </a:spcBef>
              <a:buSzPct val="100000"/>
              <a:buFont typeface="Arial" panose="020B0604020202020204" pitchFamily="34" charset="0"/>
              <a:buChar char="•"/>
              <a:defRPr sz="1400"/>
            </a:lvl3pPr>
            <a:lvl4pPr marL="914400" indent="-228600">
              <a:spcBef>
                <a:spcPts val="533"/>
              </a:spcBef>
              <a:buSzPct val="100000"/>
              <a:buFont typeface="Lucida Sans" panose="020B0602030504020204" pitchFamily="34" charset="0"/>
              <a:buChar char="–"/>
              <a:defRPr sz="1200"/>
            </a:lvl4pPr>
            <a:lvl5pPr marL="1143000" indent="-228600">
              <a:spcBef>
                <a:spcPts val="533"/>
              </a:spcBef>
              <a:buSzPct val="100000"/>
              <a:buFont typeface="Arial" pitchFamily="34" charset="0"/>
              <a:buChar cha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778933" y="232517"/>
            <a:ext cx="11413066" cy="535531"/>
          </a:xfrm>
        </p:spPr>
        <p:txBody>
          <a:bodyPr/>
          <a:lstStyle>
            <a:lvl1pPr>
              <a:defRPr>
                <a:solidFill>
                  <a:schemeClr val="tx1"/>
                </a:solidFill>
              </a:defRPr>
            </a:lvl1pPr>
          </a:lstStyle>
          <a:p>
            <a:r>
              <a:rPr lang="en-US" dirty="0"/>
              <a:t>Click to edit Master title style</a:t>
            </a:r>
          </a:p>
        </p:txBody>
      </p:sp>
      <p:sp>
        <p:nvSpPr>
          <p:cNvPr id="4" name="Text Placeholder 3"/>
          <p:cNvSpPr>
            <a:spLocks noGrp="1"/>
          </p:cNvSpPr>
          <p:nvPr>
            <p:ph type="body" sz="quarter" idx="10"/>
          </p:nvPr>
        </p:nvSpPr>
        <p:spPr>
          <a:xfrm>
            <a:off x="779609" y="1044130"/>
            <a:ext cx="10929791" cy="400110"/>
          </a:xfrm>
        </p:spPr>
        <p:txBody>
          <a:bodyPr>
            <a:normAutofit/>
          </a:bodyPr>
          <a:lstStyle>
            <a:lvl1pPr>
              <a:lnSpc>
                <a:spcPct val="100000"/>
              </a:lnSpc>
              <a:spcBef>
                <a:spcPts val="0"/>
              </a:spcBef>
              <a:defRPr sz="2000"/>
            </a:lvl1pPr>
          </a:lstStyle>
          <a:p>
            <a:pPr lvl="0"/>
            <a:r>
              <a:rPr lang="en-US" dirty="0"/>
              <a:t>Click to edit Master text styles</a:t>
            </a:r>
          </a:p>
        </p:txBody>
      </p:sp>
    </p:spTree>
    <p:extLst>
      <p:ext uri="{BB962C8B-B14F-4D97-AF65-F5344CB8AC3E}">
        <p14:creationId xmlns:p14="http://schemas.microsoft.com/office/powerpoint/2010/main" val="314093791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0" y="941917"/>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bwMode="invGray">
          <a:xfrm>
            <a:off x="1" y="2281634"/>
            <a:ext cx="12191995" cy="535531"/>
          </a:xfrm>
        </p:spPr>
        <p:txBody>
          <a:bodyPr anchorCtr="0"/>
          <a:lstStyle>
            <a:lvl1pPr algn="ctr">
              <a:defRPr sz="32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5" y="3025246"/>
            <a:ext cx="12191996" cy="464230"/>
          </a:xfrm>
        </p:spPr>
        <p:txBody>
          <a:bodyPr rIns="0" anchorCtr="0"/>
          <a:lstStyle>
            <a:lvl1pPr marL="0" indent="0" algn="ctr">
              <a:buFont typeface="Arial" pitchFamily="34" charset="0"/>
              <a:buNone/>
              <a:defRPr sz="2933" b="0">
                <a:solidFill>
                  <a:schemeClr val="accent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34993878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327852" y="1116928"/>
            <a:ext cx="11536296" cy="584775"/>
          </a:xfrm>
        </p:spPr>
        <p:txBody>
          <a:bodyPr/>
          <a:lstStyle>
            <a:lvl1pPr algn="ctr">
              <a:lnSpc>
                <a:spcPct val="100000"/>
              </a:lnSpc>
              <a:defRPr sz="32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327852" y="1738210"/>
            <a:ext cx="11536296" cy="464230"/>
          </a:xfrm>
        </p:spPr>
        <p:txBody>
          <a:bodyPr rIns="0"/>
          <a:lstStyle>
            <a:lvl1pPr marL="0" indent="0" algn="ctr">
              <a:buFontTx/>
              <a:buNone/>
              <a:defRPr sz="2933" b="0">
                <a:solidFill>
                  <a:schemeClr val="accent1"/>
                </a:solidFill>
                <a:effectLst/>
                <a:latin typeface="Lucida Sans" pitchFamily="34" charset="0"/>
              </a:defRPr>
            </a:lvl1pPr>
          </a:lstStyle>
          <a:p>
            <a:r>
              <a:rPr lang="en-US" dirty="0"/>
              <a:t>Click to edit Master subtitle style</a:t>
            </a:r>
          </a:p>
        </p:txBody>
      </p:sp>
    </p:spTree>
    <p:extLst>
      <p:ext uri="{BB962C8B-B14F-4D97-AF65-F5344CB8AC3E}">
        <p14:creationId xmlns:p14="http://schemas.microsoft.com/office/powerpoint/2010/main" val="6030501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mp; 2 column text">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black">
          <a:xfrm>
            <a:off x="785284" y="1289051"/>
            <a:ext cx="5303520" cy="2204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Content Placeholder 3"/>
          <p:cNvSpPr>
            <a:spLocks noGrp="1" noChangeArrowheads="1"/>
          </p:cNvSpPr>
          <p:nvPr>
            <p:ph idx="10"/>
          </p:nvPr>
        </p:nvSpPr>
        <p:spPr bwMode="black">
          <a:xfrm>
            <a:off x="6276974" y="1289051"/>
            <a:ext cx="5303520" cy="2134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5pPr>
              <a:defRPr/>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a:p>
            <a:pPr lvl="4"/>
            <a:endParaRPr lang="en-US" altLang="en-US" dirty="0"/>
          </a:p>
        </p:txBody>
      </p:sp>
    </p:spTree>
    <p:extLst>
      <p:ext uri="{BB962C8B-B14F-4D97-AF65-F5344CB8AC3E}">
        <p14:creationId xmlns:p14="http://schemas.microsoft.com/office/powerpoint/2010/main" val="20435776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mp; 2 column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noChangeArrowheads="1"/>
          </p:cNvSpPr>
          <p:nvPr>
            <p:ph idx="1"/>
          </p:nvPr>
        </p:nvSpPr>
        <p:spPr bwMode="black">
          <a:xfrm>
            <a:off x="785284" y="1870076"/>
            <a:ext cx="5303520" cy="2204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Content Placeholder 3"/>
          <p:cNvSpPr>
            <a:spLocks noGrp="1" noChangeArrowheads="1"/>
          </p:cNvSpPr>
          <p:nvPr>
            <p:ph idx="10"/>
          </p:nvPr>
        </p:nvSpPr>
        <p:spPr bwMode="black">
          <a:xfrm>
            <a:off x="6276974" y="1870076"/>
            <a:ext cx="5303520" cy="2134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5pPr>
              <a:defRPr/>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a:p>
            <a:pPr lvl="4"/>
            <a:endParaRPr lang="en-US" altLang="en-US" dirty="0"/>
          </a:p>
        </p:txBody>
      </p:sp>
      <p:sp>
        <p:nvSpPr>
          <p:cNvPr id="6" name="Text Placeholder 2"/>
          <p:cNvSpPr>
            <a:spLocks noGrp="1"/>
          </p:cNvSpPr>
          <p:nvPr>
            <p:ph type="body" idx="11"/>
          </p:nvPr>
        </p:nvSpPr>
        <p:spPr>
          <a:xfrm>
            <a:off x="785284" y="1347965"/>
            <a:ext cx="5303520" cy="464230"/>
          </a:xfrm>
        </p:spPr>
        <p:txBody>
          <a:bodyPr anchor="b"/>
          <a:lstStyle>
            <a:lvl1pPr marL="0" indent="0">
              <a:buNone/>
              <a:defRPr sz="24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7" name="Text Placeholder 4"/>
          <p:cNvSpPr>
            <a:spLocks noGrp="1"/>
          </p:cNvSpPr>
          <p:nvPr>
            <p:ph type="body" sz="quarter" idx="3"/>
          </p:nvPr>
        </p:nvSpPr>
        <p:spPr>
          <a:xfrm>
            <a:off x="6276975" y="1347965"/>
            <a:ext cx="5303520" cy="464230"/>
          </a:xfrm>
        </p:spPr>
        <p:txBody>
          <a:bodyPr anchor="b"/>
          <a:lstStyle>
            <a:lvl1pPr marL="0" indent="0">
              <a:buNone/>
              <a:defRPr sz="2400" b="1">
                <a:solidFill>
                  <a:schemeClr val="accent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Tree>
    <p:extLst>
      <p:ext uri="{BB962C8B-B14F-4D97-AF65-F5344CB8AC3E}">
        <p14:creationId xmlns:p14="http://schemas.microsoft.com/office/powerpoint/2010/main" val="2098417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267943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6231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1.png"/><Relationship Id="rId4" Type="http://schemas.openxmlformats.org/officeDocument/2006/relationships/slideLayout" Target="../slideLayouts/slideLayout2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30" name="Rectangle 29"/>
          <p:cNvSpPr/>
          <p:nvPr userDrawn="1"/>
        </p:nvSpPr>
        <p:spPr bwMode="gray">
          <a:xfrm flipH="1">
            <a:off x="0" y="2"/>
            <a:ext cx="12192000" cy="9715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1027" name="Picture 5"/>
          <p:cNvPicPr>
            <a:picLocks noChangeAspect="1"/>
          </p:cNvPicPr>
          <p:nvPr userDrawn="1"/>
        </p:nvPicPr>
        <p:blipFill>
          <a:blip r:embed="rId20">
            <a:extLst>
              <a:ext uri="{28A0092B-C50C-407E-A947-70E740481C1C}">
                <a14:useLocalDpi xmlns:a14="http://schemas.microsoft.com/office/drawing/2010/main" val="0"/>
              </a:ext>
            </a:extLst>
          </a:blip>
          <a:srcRect l="17621" t="35077" r="17621" b="35077"/>
          <a:stretch>
            <a:fillRect/>
          </a:stretch>
        </p:blipFill>
        <p:spPr bwMode="auto">
          <a:xfrm>
            <a:off x="-4232" y="2"/>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p:cNvSpPr>
            <a:spLocks noGrp="1" noChangeArrowheads="1"/>
          </p:cNvSpPr>
          <p:nvPr>
            <p:ph type="body" idx="1"/>
          </p:nvPr>
        </p:nvSpPr>
        <p:spPr bwMode="black">
          <a:xfrm>
            <a:off x="785284" y="1289051"/>
            <a:ext cx="10797116" cy="183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2"/>
          <p:cNvSpPr>
            <a:spLocks noGrp="1" noChangeArrowheads="1"/>
          </p:cNvSpPr>
          <p:nvPr>
            <p:ph type="title"/>
          </p:nvPr>
        </p:nvSpPr>
        <p:spPr bwMode="black">
          <a:xfrm>
            <a:off x="785284" y="218012"/>
            <a:ext cx="1140248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a:t>Click to edit Master title style</a:t>
            </a:r>
          </a:p>
        </p:txBody>
      </p:sp>
      <p:cxnSp>
        <p:nvCxnSpPr>
          <p:cNvPr id="15" name="Straight Connector 14"/>
          <p:cNvCxnSpPr/>
          <p:nvPr userDrawn="1"/>
        </p:nvCxnSpPr>
        <p:spPr>
          <a:xfrm>
            <a:off x="0" y="971551"/>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11410953" y="6477000"/>
            <a:ext cx="307975" cy="123111"/>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800" noProof="0" smtClean="0">
                <a:solidFill>
                  <a:schemeClr val="bg2"/>
                </a:solidFill>
              </a:rPr>
              <a:pPr marL="0" indent="0" algn="r">
                <a:spcBef>
                  <a:spcPts val="800"/>
                </a:spcBef>
                <a:buSzPct val="100000"/>
                <a:buFont typeface="Arial"/>
                <a:buNone/>
              </a:pPr>
              <a:t>‹#›</a:t>
            </a:fld>
            <a:endParaRPr lang="en-US" sz="800" noProof="0" dirty="0">
              <a:solidFill>
                <a:schemeClr val="bg2"/>
              </a:solidFill>
            </a:endParaRPr>
          </a:p>
        </p:txBody>
      </p:sp>
    </p:spTree>
    <p:extLst>
      <p:ext uri="{BB962C8B-B14F-4D97-AF65-F5344CB8AC3E}">
        <p14:creationId xmlns:p14="http://schemas.microsoft.com/office/powerpoint/2010/main" val="41833468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6" r:id="rId15"/>
    <p:sldLayoutId id="2147483677" r:id="rId16"/>
    <p:sldLayoutId id="2147483678" r:id="rId17"/>
    <p:sldLayoutId id="2147483679" r:id="rId18"/>
  </p:sldLayoutIdLst>
  <p:transition/>
  <p:hf hdr="0" ftr="0" dt="0"/>
  <p:txStyles>
    <p:titleStyle>
      <a:lvl1pPr algn="l" rtl="0" eaLnBrk="0" fontAlgn="base" hangingPunct="0">
        <a:lnSpc>
          <a:spcPct val="90000"/>
        </a:lnSpc>
        <a:spcBef>
          <a:spcPct val="0"/>
        </a:spcBef>
        <a:spcAft>
          <a:spcPct val="0"/>
        </a:spcAft>
        <a:defRPr sz="3200" b="1">
          <a:solidFill>
            <a:schemeClr val="tx1"/>
          </a:solidFill>
          <a:latin typeface="Lucida Sans" pitchFamily="34" charset="0"/>
          <a:ea typeface="+mj-ea"/>
          <a:cs typeface="+mj-cs"/>
        </a:defRPr>
      </a:lvl1pPr>
      <a:lvl2pPr algn="l" rtl="0" eaLnBrk="0" fontAlgn="base" hangingPunct="0">
        <a:lnSpc>
          <a:spcPct val="90000"/>
        </a:lnSpc>
        <a:spcBef>
          <a:spcPct val="0"/>
        </a:spcBef>
        <a:spcAft>
          <a:spcPct val="0"/>
        </a:spcAft>
        <a:defRPr sz="3200" b="1">
          <a:solidFill>
            <a:schemeClr val="bg2"/>
          </a:solidFill>
          <a:latin typeface="Lucida Sans" pitchFamily="34" charset="0"/>
        </a:defRPr>
      </a:lvl2pPr>
      <a:lvl3pPr algn="l" rtl="0" eaLnBrk="0" fontAlgn="base" hangingPunct="0">
        <a:lnSpc>
          <a:spcPct val="90000"/>
        </a:lnSpc>
        <a:spcBef>
          <a:spcPct val="0"/>
        </a:spcBef>
        <a:spcAft>
          <a:spcPct val="0"/>
        </a:spcAft>
        <a:defRPr sz="3200" b="1">
          <a:solidFill>
            <a:schemeClr val="bg2"/>
          </a:solidFill>
          <a:latin typeface="Lucida Sans" pitchFamily="34" charset="0"/>
        </a:defRPr>
      </a:lvl3pPr>
      <a:lvl4pPr algn="l" rtl="0" eaLnBrk="0" fontAlgn="base" hangingPunct="0">
        <a:lnSpc>
          <a:spcPct val="90000"/>
        </a:lnSpc>
        <a:spcBef>
          <a:spcPct val="0"/>
        </a:spcBef>
        <a:spcAft>
          <a:spcPct val="0"/>
        </a:spcAft>
        <a:defRPr sz="3200" b="1">
          <a:solidFill>
            <a:schemeClr val="bg2"/>
          </a:solidFill>
          <a:latin typeface="Lucida Sans" pitchFamily="34" charset="0"/>
        </a:defRPr>
      </a:lvl4pPr>
      <a:lvl5pPr algn="l" rtl="0" eaLnBrk="0" fontAlgn="base" hangingPunct="0">
        <a:lnSpc>
          <a:spcPct val="90000"/>
        </a:lnSpc>
        <a:spcBef>
          <a:spcPct val="0"/>
        </a:spcBef>
        <a:spcAft>
          <a:spcPct val="0"/>
        </a:spcAft>
        <a:defRPr sz="3200" b="1">
          <a:solidFill>
            <a:schemeClr val="bg2"/>
          </a:solidFill>
          <a:latin typeface="Lucida Sans" pitchFamily="34" charset="0"/>
        </a:defRPr>
      </a:lvl5pPr>
      <a:lvl6pPr marL="609585" algn="l" rtl="0" fontAlgn="base">
        <a:lnSpc>
          <a:spcPct val="90000"/>
        </a:lnSpc>
        <a:spcBef>
          <a:spcPct val="0"/>
        </a:spcBef>
        <a:spcAft>
          <a:spcPct val="0"/>
        </a:spcAft>
        <a:defRPr sz="3733" b="1">
          <a:solidFill>
            <a:schemeClr val="accent2"/>
          </a:solidFill>
          <a:latin typeface="Arial" charset="0"/>
        </a:defRPr>
      </a:lvl6pPr>
      <a:lvl7pPr marL="1219170" algn="l" rtl="0" fontAlgn="base">
        <a:lnSpc>
          <a:spcPct val="90000"/>
        </a:lnSpc>
        <a:spcBef>
          <a:spcPct val="0"/>
        </a:spcBef>
        <a:spcAft>
          <a:spcPct val="0"/>
        </a:spcAft>
        <a:defRPr sz="3733" b="1">
          <a:solidFill>
            <a:schemeClr val="accent2"/>
          </a:solidFill>
          <a:latin typeface="Arial" charset="0"/>
        </a:defRPr>
      </a:lvl7pPr>
      <a:lvl8pPr marL="1828754" algn="l" rtl="0" fontAlgn="base">
        <a:lnSpc>
          <a:spcPct val="90000"/>
        </a:lnSpc>
        <a:spcBef>
          <a:spcPct val="0"/>
        </a:spcBef>
        <a:spcAft>
          <a:spcPct val="0"/>
        </a:spcAft>
        <a:defRPr sz="3733" b="1">
          <a:solidFill>
            <a:schemeClr val="accent2"/>
          </a:solidFill>
          <a:latin typeface="Arial" charset="0"/>
        </a:defRPr>
      </a:lvl8pPr>
      <a:lvl9pPr marL="2438339" algn="l" rtl="0" fontAlgn="base">
        <a:lnSpc>
          <a:spcPct val="90000"/>
        </a:lnSpc>
        <a:spcBef>
          <a:spcPct val="0"/>
        </a:spcBef>
        <a:spcAft>
          <a:spcPct val="0"/>
        </a:spcAft>
        <a:defRPr sz="3733" b="1">
          <a:solidFill>
            <a:schemeClr val="accent2"/>
          </a:solidFill>
          <a:latin typeface="Arial" charset="0"/>
        </a:defRPr>
      </a:lvl9pPr>
    </p:titleStyle>
    <p:bodyStyle>
      <a:lvl1pPr algn="l" rtl="0" eaLnBrk="0" fontAlgn="base" hangingPunct="0">
        <a:lnSpc>
          <a:spcPts val="2933"/>
        </a:lnSpc>
        <a:spcBef>
          <a:spcPct val="25000"/>
        </a:spcBef>
        <a:spcAft>
          <a:spcPct val="0"/>
        </a:spcAft>
        <a:buClr>
          <a:srgbClr val="C60C30"/>
        </a:buClr>
        <a:buSzPct val="100000"/>
        <a:buFont typeface="Arial" panose="020B0604020202020204" pitchFamily="34" charset="0"/>
        <a:buNone/>
        <a:defRPr lang="en-US" sz="2667" dirty="0">
          <a:solidFill>
            <a:schemeClr val="bg2"/>
          </a:solidFill>
          <a:latin typeface="Lucida Sans" pitchFamily="34" charset="0"/>
          <a:ea typeface="+mn-ea"/>
          <a:cs typeface="+mn-cs"/>
        </a:defRPr>
      </a:lvl1pPr>
      <a:lvl2pPr marL="459306" indent="-239178" algn="l" rtl="0" eaLnBrk="0" fontAlgn="base" hangingPunct="0">
        <a:lnSpc>
          <a:spcPct val="95000"/>
        </a:lnSpc>
        <a:spcBef>
          <a:spcPct val="10000"/>
        </a:spcBef>
        <a:spcAft>
          <a:spcPct val="0"/>
        </a:spcAft>
        <a:buClr>
          <a:srgbClr val="C60C30"/>
        </a:buClr>
        <a:buSzPct val="100000"/>
        <a:buFont typeface="Lucida Sans" panose="020B0602040502020204" pitchFamily="34" charset="0"/>
        <a:buChar char="–"/>
        <a:defRPr lang="en-US" sz="2667" dirty="0">
          <a:solidFill>
            <a:schemeClr val="bg2"/>
          </a:solidFill>
          <a:latin typeface="Lucida Sans" pitchFamily="34" charset="0"/>
          <a:ea typeface="+mn-ea"/>
          <a:cs typeface="+mn-cs"/>
        </a:defRPr>
      </a:lvl2pPr>
      <a:lvl3pPr marL="679434" indent="-220128" algn="l" rtl="0" eaLnBrk="0" fontAlgn="base" hangingPunct="0">
        <a:lnSpc>
          <a:spcPct val="95000"/>
        </a:lnSpc>
        <a:spcBef>
          <a:spcPct val="10000"/>
        </a:spcBef>
        <a:spcAft>
          <a:spcPct val="0"/>
        </a:spcAft>
        <a:buClr>
          <a:srgbClr val="C60C30"/>
        </a:buClr>
        <a:buSzPct val="100000"/>
        <a:buFont typeface="Arial" panose="020B0604020202020204" pitchFamily="34" charset="0"/>
        <a:buChar char="•"/>
        <a:defRPr lang="en-US" dirty="0">
          <a:solidFill>
            <a:schemeClr val="bg2"/>
          </a:solidFill>
          <a:latin typeface="Lucida Sans" pitchFamily="34" charset="0"/>
          <a:ea typeface="+mn-ea"/>
          <a:cs typeface="+mn-cs"/>
        </a:defRPr>
      </a:lvl3pPr>
      <a:lvl4pPr marL="918610" indent="-239178" algn="l" rtl="0" eaLnBrk="0" fontAlgn="base" hangingPunct="0">
        <a:lnSpc>
          <a:spcPct val="95000"/>
        </a:lnSpc>
        <a:spcBef>
          <a:spcPct val="10000"/>
        </a:spcBef>
        <a:spcAft>
          <a:spcPct val="0"/>
        </a:spcAft>
        <a:buClr>
          <a:srgbClr val="C60C30"/>
        </a:buClr>
        <a:buSzPct val="100000"/>
        <a:buFont typeface="Lucida Sans" panose="020B0602040502020204" pitchFamily="34" charset="0"/>
        <a:buChar char="–"/>
        <a:defRPr lang="en-US" sz="2133" dirty="0">
          <a:solidFill>
            <a:schemeClr val="bg2"/>
          </a:solidFill>
          <a:latin typeface="Lucida Sans" pitchFamily="34" charset="0"/>
          <a:ea typeface="+mn-ea"/>
          <a:cs typeface="+mn-cs"/>
        </a:defRPr>
      </a:lvl4pPr>
      <a:lvl5pPr marL="1138738" indent="-220128" algn="l" rtl="0" eaLnBrk="0" fontAlgn="base" hangingPunct="0">
        <a:lnSpc>
          <a:spcPct val="95000"/>
        </a:lnSpc>
        <a:spcBef>
          <a:spcPct val="10000"/>
        </a:spcBef>
        <a:spcAft>
          <a:spcPct val="0"/>
        </a:spcAft>
        <a:buClr>
          <a:srgbClr val="C60C30"/>
        </a:buClr>
        <a:buSzPct val="100000"/>
        <a:buFont typeface="Arial" panose="020B0604020202020204" pitchFamily="34" charset="0"/>
        <a:buChar char="•"/>
        <a:defRPr lang="en-US" sz="1867" dirty="0">
          <a:solidFill>
            <a:schemeClr val="bg2"/>
          </a:solidFill>
          <a:latin typeface="Lucida Sans" pitchFamily="34" charset="0"/>
          <a:ea typeface="+mn-ea"/>
          <a:cs typeface="+mn-cs"/>
        </a:defRPr>
      </a:lvl5pPr>
      <a:lvl6pPr marL="1521846" indent="296326" algn="l" rtl="0" fontAlgn="base">
        <a:lnSpc>
          <a:spcPct val="95000"/>
        </a:lnSpc>
        <a:spcBef>
          <a:spcPct val="10000"/>
        </a:spcBef>
        <a:spcAft>
          <a:spcPct val="0"/>
        </a:spcAft>
        <a:buClr>
          <a:schemeClr val="accent1"/>
        </a:buClr>
        <a:buChar char="•"/>
        <a:defRPr sz="2667">
          <a:solidFill>
            <a:schemeClr val="tx1"/>
          </a:solidFill>
          <a:latin typeface="+mn-lt"/>
        </a:defRPr>
      </a:lvl6pPr>
      <a:lvl7pPr marL="2131431" indent="296326" algn="l" rtl="0" fontAlgn="base">
        <a:lnSpc>
          <a:spcPct val="95000"/>
        </a:lnSpc>
        <a:spcBef>
          <a:spcPct val="10000"/>
        </a:spcBef>
        <a:spcAft>
          <a:spcPct val="0"/>
        </a:spcAft>
        <a:buClr>
          <a:schemeClr val="accent1"/>
        </a:buClr>
        <a:buChar char="•"/>
        <a:defRPr sz="2667">
          <a:solidFill>
            <a:schemeClr val="tx1"/>
          </a:solidFill>
          <a:latin typeface="+mn-lt"/>
        </a:defRPr>
      </a:lvl7pPr>
      <a:lvl8pPr marL="2741015" indent="296326" algn="l" rtl="0" fontAlgn="base">
        <a:lnSpc>
          <a:spcPct val="95000"/>
        </a:lnSpc>
        <a:spcBef>
          <a:spcPct val="10000"/>
        </a:spcBef>
        <a:spcAft>
          <a:spcPct val="0"/>
        </a:spcAft>
        <a:buClr>
          <a:schemeClr val="accent1"/>
        </a:buClr>
        <a:buChar char="•"/>
        <a:defRPr sz="2667">
          <a:solidFill>
            <a:schemeClr val="tx1"/>
          </a:solidFill>
          <a:latin typeface="+mn-lt"/>
        </a:defRPr>
      </a:lvl8pPr>
      <a:lvl9pPr marL="3350600" indent="296326" algn="l" rtl="0" fontAlgn="base">
        <a:lnSpc>
          <a:spcPct val="95000"/>
        </a:lnSpc>
        <a:spcBef>
          <a:spcPct val="10000"/>
        </a:spcBef>
        <a:spcAft>
          <a:spcPct val="0"/>
        </a:spcAft>
        <a:buClr>
          <a:schemeClr val="accent1"/>
        </a:buClr>
        <a:buChar char="•"/>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30" name="Rectangle 29"/>
          <p:cNvSpPr/>
          <p:nvPr userDrawn="1"/>
        </p:nvSpPr>
        <p:spPr bwMode="gray">
          <a:xfrm flipH="1">
            <a:off x="0" y="1"/>
            <a:ext cx="12192000" cy="9715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a:p>
        </p:txBody>
      </p:sp>
      <p:pic>
        <p:nvPicPr>
          <p:cNvPr id="1027" name="Picture 5"/>
          <p:cNvPicPr>
            <a:picLocks noChangeAspect="1"/>
          </p:cNvPicPr>
          <p:nvPr userDrawn="1"/>
        </p:nvPicPr>
        <p:blipFill>
          <a:blip r:embed="rId10">
            <a:extLst>
              <a:ext uri="{28A0092B-C50C-407E-A947-70E740481C1C}">
                <a14:useLocalDpi xmlns:a14="http://schemas.microsoft.com/office/drawing/2010/main" val="0"/>
              </a:ext>
            </a:extLst>
          </a:blip>
          <a:srcRect l="17621" t="35077" r="17621" b="35077"/>
          <a:stretch>
            <a:fillRect/>
          </a:stretch>
        </p:blipFill>
        <p:spPr bwMode="auto">
          <a:xfrm>
            <a:off x="-4233" y="1"/>
            <a:ext cx="789517" cy="97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3"/>
          <p:cNvSpPr>
            <a:spLocks noGrp="1" noChangeArrowheads="1"/>
          </p:cNvSpPr>
          <p:nvPr>
            <p:ph type="body" idx="1"/>
          </p:nvPr>
        </p:nvSpPr>
        <p:spPr bwMode="black">
          <a:xfrm>
            <a:off x="1064685" y="2298700"/>
            <a:ext cx="10062633" cy="183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2"/>
          <p:cNvSpPr>
            <a:spLocks noGrp="1" noChangeArrowheads="1"/>
          </p:cNvSpPr>
          <p:nvPr>
            <p:ph type="title"/>
          </p:nvPr>
        </p:nvSpPr>
        <p:spPr bwMode="black">
          <a:xfrm>
            <a:off x="0" y="1587486"/>
            <a:ext cx="12192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a:t>Click to edit Master title style</a:t>
            </a:r>
          </a:p>
        </p:txBody>
      </p:sp>
      <p:sp>
        <p:nvSpPr>
          <p:cNvPr id="3" name="Rectangle 4"/>
          <p:cNvSpPr>
            <a:spLocks noGrp="1" noChangeArrowheads="1"/>
          </p:cNvSpPr>
          <p:nvPr userDrawn="1">
            <p:ph type="dt" sz="half" idx="2"/>
          </p:nvPr>
        </p:nvSpPr>
        <p:spPr bwMode="black">
          <a:xfrm>
            <a:off x="645585" y="6438900"/>
            <a:ext cx="1670049"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333">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2315633" y="6438900"/>
            <a:ext cx="8204200"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333">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10532533" y="6438900"/>
            <a:ext cx="1659467" cy="47625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333">
                <a:solidFill>
                  <a:schemeClr val="bg2"/>
                </a:solidFill>
              </a:defRPr>
            </a:lvl1pPr>
          </a:lstStyle>
          <a:p>
            <a:fld id="{4FAA5247-5F6D-4511-9DE7-FEE36C62332F}" type="slidenum">
              <a:rPr lang="en-US" altLang="en-US"/>
              <a:pPr/>
              <a:t>‹#›</a:t>
            </a:fld>
            <a:endParaRPr lang="en-US" altLang="en-US"/>
          </a:p>
        </p:txBody>
      </p:sp>
      <p:cxnSp>
        <p:nvCxnSpPr>
          <p:cNvPr id="15" name="Straight Connector 14"/>
          <p:cNvCxnSpPr/>
          <p:nvPr userDrawn="1"/>
        </p:nvCxnSpPr>
        <p:spPr>
          <a:xfrm>
            <a:off x="0" y="971551"/>
            <a:ext cx="12192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183976"/>
      </p:ext>
    </p:extLst>
  </p:cSld>
  <p:clrMap bg1="dk2" tx1="lt1" bg2="dk1"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p:txStyles>
    <p:titleStyle>
      <a:lvl1pPr algn="l" rtl="0" eaLnBrk="0" fontAlgn="base" hangingPunct="0">
        <a:lnSpc>
          <a:spcPct val="90000"/>
        </a:lnSpc>
        <a:spcBef>
          <a:spcPct val="0"/>
        </a:spcBef>
        <a:spcAft>
          <a:spcPct val="0"/>
        </a:spcAft>
        <a:defRPr sz="32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3200" b="1">
          <a:solidFill>
            <a:schemeClr val="bg2"/>
          </a:solidFill>
          <a:latin typeface="Lucida Sans" pitchFamily="34" charset="0"/>
        </a:defRPr>
      </a:lvl2pPr>
      <a:lvl3pPr algn="l" rtl="0" eaLnBrk="0" fontAlgn="base" hangingPunct="0">
        <a:lnSpc>
          <a:spcPct val="90000"/>
        </a:lnSpc>
        <a:spcBef>
          <a:spcPct val="0"/>
        </a:spcBef>
        <a:spcAft>
          <a:spcPct val="0"/>
        </a:spcAft>
        <a:defRPr sz="3200" b="1">
          <a:solidFill>
            <a:schemeClr val="bg2"/>
          </a:solidFill>
          <a:latin typeface="Lucida Sans" pitchFamily="34" charset="0"/>
        </a:defRPr>
      </a:lvl3pPr>
      <a:lvl4pPr algn="l" rtl="0" eaLnBrk="0" fontAlgn="base" hangingPunct="0">
        <a:lnSpc>
          <a:spcPct val="90000"/>
        </a:lnSpc>
        <a:spcBef>
          <a:spcPct val="0"/>
        </a:spcBef>
        <a:spcAft>
          <a:spcPct val="0"/>
        </a:spcAft>
        <a:defRPr sz="3200" b="1">
          <a:solidFill>
            <a:schemeClr val="bg2"/>
          </a:solidFill>
          <a:latin typeface="Lucida Sans" pitchFamily="34" charset="0"/>
        </a:defRPr>
      </a:lvl4pPr>
      <a:lvl5pPr algn="l" rtl="0" eaLnBrk="0" fontAlgn="base" hangingPunct="0">
        <a:lnSpc>
          <a:spcPct val="90000"/>
        </a:lnSpc>
        <a:spcBef>
          <a:spcPct val="0"/>
        </a:spcBef>
        <a:spcAft>
          <a:spcPct val="0"/>
        </a:spcAft>
        <a:defRPr sz="3200" b="1">
          <a:solidFill>
            <a:schemeClr val="bg2"/>
          </a:solidFill>
          <a:latin typeface="Lucida Sans" pitchFamily="34" charset="0"/>
        </a:defRPr>
      </a:lvl5pPr>
      <a:lvl6pPr marL="609585" algn="l" rtl="0" fontAlgn="base">
        <a:lnSpc>
          <a:spcPct val="90000"/>
        </a:lnSpc>
        <a:spcBef>
          <a:spcPct val="0"/>
        </a:spcBef>
        <a:spcAft>
          <a:spcPct val="0"/>
        </a:spcAft>
        <a:defRPr sz="3733" b="1">
          <a:solidFill>
            <a:schemeClr val="accent2"/>
          </a:solidFill>
          <a:latin typeface="Arial" charset="0"/>
        </a:defRPr>
      </a:lvl6pPr>
      <a:lvl7pPr marL="1219170" algn="l" rtl="0" fontAlgn="base">
        <a:lnSpc>
          <a:spcPct val="90000"/>
        </a:lnSpc>
        <a:spcBef>
          <a:spcPct val="0"/>
        </a:spcBef>
        <a:spcAft>
          <a:spcPct val="0"/>
        </a:spcAft>
        <a:defRPr sz="3733" b="1">
          <a:solidFill>
            <a:schemeClr val="accent2"/>
          </a:solidFill>
          <a:latin typeface="Arial" charset="0"/>
        </a:defRPr>
      </a:lvl7pPr>
      <a:lvl8pPr marL="1828754" algn="l" rtl="0" fontAlgn="base">
        <a:lnSpc>
          <a:spcPct val="90000"/>
        </a:lnSpc>
        <a:spcBef>
          <a:spcPct val="0"/>
        </a:spcBef>
        <a:spcAft>
          <a:spcPct val="0"/>
        </a:spcAft>
        <a:defRPr sz="3733" b="1">
          <a:solidFill>
            <a:schemeClr val="accent2"/>
          </a:solidFill>
          <a:latin typeface="Arial" charset="0"/>
        </a:defRPr>
      </a:lvl8pPr>
      <a:lvl9pPr marL="2438339" algn="l" rtl="0" fontAlgn="base">
        <a:lnSpc>
          <a:spcPct val="90000"/>
        </a:lnSpc>
        <a:spcBef>
          <a:spcPct val="0"/>
        </a:spcBef>
        <a:spcAft>
          <a:spcPct val="0"/>
        </a:spcAft>
        <a:defRPr sz="3733" b="1">
          <a:solidFill>
            <a:schemeClr val="accent2"/>
          </a:solidFill>
          <a:latin typeface="Arial" charset="0"/>
        </a:defRPr>
      </a:lvl9pPr>
    </p:titleStyle>
    <p:bodyStyle>
      <a:lvl1pPr algn="l" rtl="0" eaLnBrk="0" fontAlgn="base" hangingPunct="0">
        <a:lnSpc>
          <a:spcPts val="2933"/>
        </a:lnSpc>
        <a:spcBef>
          <a:spcPct val="25000"/>
        </a:spcBef>
        <a:spcAft>
          <a:spcPct val="0"/>
        </a:spcAft>
        <a:buClr>
          <a:srgbClr val="C60C30"/>
        </a:buClr>
        <a:buSzPct val="100000"/>
        <a:buFont typeface="Arial" panose="020B0604020202020204" pitchFamily="34" charset="0"/>
        <a:buChar char="•"/>
        <a:defRPr lang="en-US" sz="2667" dirty="0">
          <a:solidFill>
            <a:schemeClr val="bg2"/>
          </a:solidFill>
          <a:latin typeface="Lucida Sans" pitchFamily="34" charset="0"/>
          <a:ea typeface="+mn-ea"/>
          <a:cs typeface="+mn-cs"/>
        </a:defRPr>
      </a:lvl1pPr>
      <a:lvl2pPr marL="459306" indent="-23917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667" dirty="0">
          <a:solidFill>
            <a:schemeClr val="bg2"/>
          </a:solidFill>
          <a:latin typeface="Lucida Sans" pitchFamily="34" charset="0"/>
          <a:ea typeface="+mn-ea"/>
          <a:cs typeface="+mn-cs"/>
        </a:defRPr>
      </a:lvl2pPr>
      <a:lvl3pPr marL="679434" indent="-220128" algn="l" rtl="0" eaLnBrk="0" fontAlgn="base" hangingPunct="0">
        <a:lnSpc>
          <a:spcPct val="95000"/>
        </a:lnSpc>
        <a:spcBef>
          <a:spcPct val="10000"/>
        </a:spcBef>
        <a:spcAft>
          <a:spcPct val="0"/>
        </a:spcAft>
        <a:buClr>
          <a:srgbClr val="C60C30"/>
        </a:buClr>
        <a:buSzPct val="100000"/>
        <a:buFont typeface="Arial" panose="020B0604020202020204" pitchFamily="34" charset="0"/>
        <a:buChar char="•"/>
        <a:defRPr lang="en-US" dirty="0">
          <a:solidFill>
            <a:schemeClr val="bg2"/>
          </a:solidFill>
          <a:latin typeface="Lucida Sans" pitchFamily="34" charset="0"/>
          <a:ea typeface="+mn-ea"/>
          <a:cs typeface="+mn-cs"/>
        </a:defRPr>
      </a:lvl3pPr>
      <a:lvl4pPr marL="918610" indent="-23917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133" dirty="0">
          <a:solidFill>
            <a:schemeClr val="bg2"/>
          </a:solidFill>
          <a:latin typeface="Lucida Sans" pitchFamily="34" charset="0"/>
          <a:ea typeface="+mn-ea"/>
          <a:cs typeface="+mn-cs"/>
        </a:defRPr>
      </a:lvl4pPr>
      <a:lvl5pPr marL="1138738" indent="-220128" algn="l" rtl="0" eaLnBrk="0" fontAlgn="base" hangingPunct="0">
        <a:lnSpc>
          <a:spcPct val="95000"/>
        </a:lnSpc>
        <a:spcBef>
          <a:spcPct val="10000"/>
        </a:spcBef>
        <a:spcAft>
          <a:spcPct val="0"/>
        </a:spcAft>
        <a:buClr>
          <a:srgbClr val="C60C30"/>
        </a:buClr>
        <a:buSzPct val="100000"/>
        <a:buFont typeface="Arial" panose="020B0604020202020204" pitchFamily="34" charset="0"/>
        <a:buChar char="•"/>
        <a:defRPr lang="en-US" sz="1867" dirty="0">
          <a:solidFill>
            <a:schemeClr val="bg2"/>
          </a:solidFill>
          <a:latin typeface="Lucida Sans" pitchFamily="34" charset="0"/>
          <a:ea typeface="+mn-ea"/>
          <a:cs typeface="+mn-cs"/>
        </a:defRPr>
      </a:lvl5pPr>
      <a:lvl6pPr marL="1521846" indent="296326" algn="l" rtl="0" fontAlgn="base">
        <a:lnSpc>
          <a:spcPct val="95000"/>
        </a:lnSpc>
        <a:spcBef>
          <a:spcPct val="10000"/>
        </a:spcBef>
        <a:spcAft>
          <a:spcPct val="0"/>
        </a:spcAft>
        <a:buClr>
          <a:schemeClr val="accent1"/>
        </a:buClr>
        <a:buChar char="•"/>
        <a:defRPr sz="2667">
          <a:solidFill>
            <a:schemeClr val="tx1"/>
          </a:solidFill>
          <a:latin typeface="+mn-lt"/>
        </a:defRPr>
      </a:lvl6pPr>
      <a:lvl7pPr marL="2131431" indent="296326" algn="l" rtl="0" fontAlgn="base">
        <a:lnSpc>
          <a:spcPct val="95000"/>
        </a:lnSpc>
        <a:spcBef>
          <a:spcPct val="10000"/>
        </a:spcBef>
        <a:spcAft>
          <a:spcPct val="0"/>
        </a:spcAft>
        <a:buClr>
          <a:schemeClr val="accent1"/>
        </a:buClr>
        <a:buChar char="•"/>
        <a:defRPr sz="2667">
          <a:solidFill>
            <a:schemeClr val="tx1"/>
          </a:solidFill>
          <a:latin typeface="+mn-lt"/>
        </a:defRPr>
      </a:lvl7pPr>
      <a:lvl8pPr marL="2741015" indent="296326" algn="l" rtl="0" fontAlgn="base">
        <a:lnSpc>
          <a:spcPct val="95000"/>
        </a:lnSpc>
        <a:spcBef>
          <a:spcPct val="10000"/>
        </a:spcBef>
        <a:spcAft>
          <a:spcPct val="0"/>
        </a:spcAft>
        <a:buClr>
          <a:schemeClr val="accent1"/>
        </a:buClr>
        <a:buChar char="•"/>
        <a:defRPr sz="2667">
          <a:solidFill>
            <a:schemeClr val="tx1"/>
          </a:solidFill>
          <a:latin typeface="+mn-lt"/>
        </a:defRPr>
      </a:lvl8pPr>
      <a:lvl9pPr marL="3350600" indent="296326" algn="l" rtl="0" fontAlgn="base">
        <a:lnSpc>
          <a:spcPct val="95000"/>
        </a:lnSpc>
        <a:spcBef>
          <a:spcPct val="10000"/>
        </a:spcBef>
        <a:spcAft>
          <a:spcPct val="0"/>
        </a:spcAft>
        <a:buClr>
          <a:schemeClr val="accent1"/>
        </a:buClr>
        <a:buChar char="•"/>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E1EE5A93-7BC6-40D7-A228-FAD28C6F5EE1}"/>
              </a:ext>
            </a:extLst>
          </p:cNvPr>
          <p:cNvSpPr txBox="1">
            <a:spLocks/>
          </p:cNvSpPr>
          <p:nvPr/>
        </p:nvSpPr>
        <p:spPr>
          <a:xfrm>
            <a:off x="238918" y="1803679"/>
            <a:ext cx="4572000" cy="514770"/>
          </a:xfrm>
          <a:prstGeom prst="rect">
            <a:avLst/>
          </a:prstGeom>
          <a:solidFill>
            <a:srgbClr val="981E32"/>
          </a:solidFill>
          <a:ln w="19050">
            <a:solidFill>
              <a:srgbClr val="981E32"/>
            </a:solidFill>
            <a:prstDash val="solid"/>
          </a:ln>
        </p:spPr>
        <p:txBody>
          <a:bodyPr vert="horz" wrap="square" lIns="0" tIns="0" rIns="91440" bIns="0" numCol="1" rtlCol="0" anchor="ctr" anchorCtr="0" compatLnSpc="1">
            <a:prstTxWarp prst="textNoShape">
              <a:avLst/>
            </a:prstTxWarp>
            <a:normAutofit/>
          </a:bodyPr>
          <a:lstStyle>
            <a:lvl1pPr marL="342900" indent="-342900" algn="l" defTabSz="457200" rtl="0" eaLnBrk="1" latinLnBrk="0" hangingPunct="1">
              <a:spcBef>
                <a:spcPct val="20000"/>
              </a:spcBef>
              <a:buFont typeface="Arial"/>
              <a:buChar char="•"/>
              <a:defRPr sz="1200" kern="1200">
                <a:solidFill>
                  <a:srgbClr val="706259"/>
                </a:solidFill>
                <a:latin typeface="Arial"/>
                <a:ea typeface="+mn-ea"/>
                <a:cs typeface="+mn-cs"/>
              </a:defRPr>
            </a:lvl1pPr>
            <a:lvl2pPr marL="742950" indent="-285750" algn="l" defTabSz="457200" rtl="0" eaLnBrk="1" latinLnBrk="0" hangingPunct="1">
              <a:spcBef>
                <a:spcPct val="20000"/>
              </a:spcBef>
              <a:buFont typeface="Arial"/>
              <a:buChar char="–"/>
              <a:defRPr sz="1400" kern="1200">
                <a:solidFill>
                  <a:srgbClr val="706259"/>
                </a:solidFill>
                <a:latin typeface="Arial"/>
                <a:ea typeface="+mn-ea"/>
                <a:cs typeface="+mn-cs"/>
              </a:defRPr>
            </a:lvl2pPr>
            <a:lvl3pPr marL="1143000" indent="-228600" algn="l" defTabSz="457200" rtl="0" eaLnBrk="1" latinLnBrk="0" hangingPunct="1">
              <a:spcBef>
                <a:spcPct val="20000"/>
              </a:spcBef>
              <a:buFont typeface="Arial"/>
              <a:buChar char="•"/>
              <a:defRPr sz="1200" kern="1200">
                <a:solidFill>
                  <a:srgbClr val="706259"/>
                </a:solidFill>
                <a:latin typeface="Arial"/>
                <a:ea typeface="+mn-ea"/>
                <a:cs typeface="+mn-cs"/>
              </a:defRPr>
            </a:lvl3pPr>
            <a:lvl4pPr marL="1600200" indent="-228600" algn="l" defTabSz="457200" rtl="0" eaLnBrk="1" latinLnBrk="0" hangingPunct="1">
              <a:spcBef>
                <a:spcPct val="20000"/>
              </a:spcBef>
              <a:buFont typeface="Arial"/>
              <a:buChar char="–"/>
              <a:defRPr sz="1100" kern="1200">
                <a:solidFill>
                  <a:srgbClr val="706259"/>
                </a:solidFill>
                <a:latin typeface="Arial"/>
                <a:ea typeface="+mn-ea"/>
                <a:cs typeface="+mn-cs"/>
              </a:defRPr>
            </a:lvl4pPr>
            <a:lvl5pPr marL="2057400" indent="-228600" algn="l" defTabSz="457200" rtl="0" eaLnBrk="1" latinLnBrk="0" hangingPunct="1">
              <a:spcBef>
                <a:spcPct val="20000"/>
              </a:spcBef>
              <a:buFont typeface="Arial"/>
              <a:buChar char="»"/>
              <a:defRPr sz="1100" kern="1200">
                <a:solidFill>
                  <a:srgbClr val="706259"/>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 typeface="Arial"/>
              <a:buNone/>
              <a:tabLst/>
              <a:defRPr/>
            </a:pPr>
            <a:r>
              <a:rPr kumimoji="0" lang="en-US" sz="2000" b="1" i="0" u="none" strike="noStrike" kern="1200" cap="none" spc="0" normalizeH="0" baseline="0" noProof="0" dirty="0">
                <a:ln>
                  <a:noFill/>
                </a:ln>
                <a:solidFill>
                  <a:srgbClr val="FFFFFF"/>
                </a:solidFill>
                <a:effectLst/>
                <a:uLnTx/>
                <a:uFillTx/>
                <a:latin typeface="Lucida Sans" panose="020B0602030504020204" pitchFamily="34" charset="0"/>
              </a:rPr>
              <a:t>CURRENT</a:t>
            </a:r>
            <a:r>
              <a:rPr kumimoji="0" lang="en-US" sz="2000" b="1" i="0" u="none" strike="noStrike" kern="1200" cap="none" spc="0" normalizeH="0" noProof="0" dirty="0">
                <a:ln>
                  <a:noFill/>
                </a:ln>
                <a:solidFill>
                  <a:srgbClr val="FFFFFF"/>
                </a:solidFill>
                <a:effectLst/>
                <a:uLnTx/>
                <a:uFillTx/>
                <a:latin typeface="Lucida Sans" panose="020B0602030504020204" pitchFamily="34" charset="0"/>
              </a:rPr>
              <a:t> STATE</a:t>
            </a:r>
            <a:endParaRPr kumimoji="0" lang="en-US" sz="2000" b="1" i="0" u="none" strike="noStrike" kern="1200" cap="none" spc="0" normalizeH="0" baseline="0" noProof="0" dirty="0">
              <a:ln>
                <a:noFill/>
              </a:ln>
              <a:solidFill>
                <a:srgbClr val="FFFFFF"/>
              </a:solidFill>
              <a:effectLst/>
              <a:uLnTx/>
              <a:uFillTx/>
              <a:latin typeface="Lucida Sans" panose="020B0602030504020204" pitchFamily="34" charset="0"/>
            </a:endParaRPr>
          </a:p>
        </p:txBody>
      </p:sp>
      <p:sp>
        <p:nvSpPr>
          <p:cNvPr id="6" name="Text Placeholder 2">
            <a:extLst>
              <a:ext uri="{FF2B5EF4-FFF2-40B4-BE49-F238E27FC236}">
                <a16:creationId xmlns:a16="http://schemas.microsoft.com/office/drawing/2014/main" id="{E1EE5A93-7BC6-40D7-A228-FAD28C6F5EE1}"/>
              </a:ext>
            </a:extLst>
          </p:cNvPr>
          <p:cNvSpPr txBox="1">
            <a:spLocks/>
          </p:cNvSpPr>
          <p:nvPr/>
        </p:nvSpPr>
        <p:spPr>
          <a:xfrm>
            <a:off x="6935497" y="1778280"/>
            <a:ext cx="4572000" cy="514770"/>
          </a:xfrm>
          <a:prstGeom prst="rect">
            <a:avLst/>
          </a:prstGeom>
          <a:solidFill>
            <a:srgbClr val="981E32"/>
          </a:solidFill>
          <a:ln w="19050">
            <a:solidFill>
              <a:srgbClr val="981E32"/>
            </a:solidFill>
            <a:prstDash val="solid"/>
          </a:ln>
        </p:spPr>
        <p:txBody>
          <a:bodyPr vert="horz" wrap="square" lIns="0" tIns="0" rIns="91440" bIns="0" numCol="1" rtlCol="0" anchor="ctr" anchorCtr="0" compatLnSpc="1">
            <a:prstTxWarp prst="textNoShape">
              <a:avLst/>
            </a:prstTxWarp>
            <a:normAutofit/>
          </a:bodyPr>
          <a:lstStyle>
            <a:lvl1pPr marL="342900" indent="-342900" algn="l" defTabSz="457200" rtl="0" eaLnBrk="1" latinLnBrk="0" hangingPunct="1">
              <a:spcBef>
                <a:spcPct val="20000"/>
              </a:spcBef>
              <a:buFont typeface="Arial"/>
              <a:buChar char="•"/>
              <a:defRPr sz="1200" kern="1200">
                <a:solidFill>
                  <a:srgbClr val="706259"/>
                </a:solidFill>
                <a:latin typeface="Arial"/>
                <a:ea typeface="+mn-ea"/>
                <a:cs typeface="+mn-cs"/>
              </a:defRPr>
            </a:lvl1pPr>
            <a:lvl2pPr marL="742950" indent="-285750" algn="l" defTabSz="457200" rtl="0" eaLnBrk="1" latinLnBrk="0" hangingPunct="1">
              <a:spcBef>
                <a:spcPct val="20000"/>
              </a:spcBef>
              <a:buFont typeface="Arial"/>
              <a:buChar char="–"/>
              <a:defRPr sz="1400" kern="1200">
                <a:solidFill>
                  <a:srgbClr val="706259"/>
                </a:solidFill>
                <a:latin typeface="Arial"/>
                <a:ea typeface="+mn-ea"/>
                <a:cs typeface="+mn-cs"/>
              </a:defRPr>
            </a:lvl2pPr>
            <a:lvl3pPr marL="1143000" indent="-228600" algn="l" defTabSz="457200" rtl="0" eaLnBrk="1" latinLnBrk="0" hangingPunct="1">
              <a:spcBef>
                <a:spcPct val="20000"/>
              </a:spcBef>
              <a:buFont typeface="Arial"/>
              <a:buChar char="•"/>
              <a:defRPr sz="1200" kern="1200">
                <a:solidFill>
                  <a:srgbClr val="706259"/>
                </a:solidFill>
                <a:latin typeface="Arial"/>
                <a:ea typeface="+mn-ea"/>
                <a:cs typeface="+mn-cs"/>
              </a:defRPr>
            </a:lvl3pPr>
            <a:lvl4pPr marL="1600200" indent="-228600" algn="l" defTabSz="457200" rtl="0" eaLnBrk="1" latinLnBrk="0" hangingPunct="1">
              <a:spcBef>
                <a:spcPct val="20000"/>
              </a:spcBef>
              <a:buFont typeface="Arial"/>
              <a:buChar char="–"/>
              <a:defRPr sz="1100" kern="1200">
                <a:solidFill>
                  <a:srgbClr val="706259"/>
                </a:solidFill>
                <a:latin typeface="Arial"/>
                <a:ea typeface="+mn-ea"/>
                <a:cs typeface="+mn-cs"/>
              </a:defRPr>
            </a:lvl4pPr>
            <a:lvl5pPr marL="2057400" indent="-228600" algn="l" defTabSz="457200" rtl="0" eaLnBrk="1" latinLnBrk="0" hangingPunct="1">
              <a:spcBef>
                <a:spcPct val="20000"/>
              </a:spcBef>
              <a:buFont typeface="Arial"/>
              <a:buChar char="»"/>
              <a:defRPr sz="1100" kern="1200">
                <a:solidFill>
                  <a:srgbClr val="706259"/>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1219170" rtl="0" eaLnBrk="1" fontAlgn="auto" latinLnBrk="0" hangingPunct="1">
              <a:lnSpc>
                <a:spcPct val="100000"/>
              </a:lnSpc>
              <a:spcBef>
                <a:spcPct val="20000"/>
              </a:spcBef>
              <a:spcAft>
                <a:spcPts val="0"/>
              </a:spcAft>
              <a:buClrTx/>
              <a:buSzTx/>
              <a:buFont typeface="Arial"/>
              <a:buNone/>
              <a:tabLst/>
              <a:defRPr/>
            </a:pPr>
            <a:r>
              <a:rPr lang="en-US" sz="2000" b="1" dirty="0">
                <a:solidFill>
                  <a:srgbClr val="FFFFFF"/>
                </a:solidFill>
                <a:latin typeface="Lucida Sans" panose="020B0602030504020204" pitchFamily="34" charset="0"/>
              </a:rPr>
              <a:t>FUTURE</a:t>
            </a:r>
            <a:r>
              <a:rPr kumimoji="0" lang="en-US" sz="2000" b="1" i="0" u="none" strike="noStrike" kern="1200" cap="none" spc="0" normalizeH="0" noProof="0" dirty="0">
                <a:ln>
                  <a:noFill/>
                </a:ln>
                <a:solidFill>
                  <a:srgbClr val="FFFFFF"/>
                </a:solidFill>
                <a:effectLst/>
                <a:uLnTx/>
                <a:uFillTx/>
                <a:latin typeface="Lucida Sans" panose="020B0602030504020204" pitchFamily="34" charset="0"/>
              </a:rPr>
              <a:t> STATE</a:t>
            </a:r>
            <a:endParaRPr kumimoji="0" lang="en-US" sz="2000" b="1" i="0" u="none" strike="noStrike" kern="1200" cap="none" spc="0" normalizeH="0" baseline="0" noProof="0" dirty="0">
              <a:ln>
                <a:noFill/>
              </a:ln>
              <a:solidFill>
                <a:srgbClr val="FFFFFF"/>
              </a:solidFill>
              <a:effectLst/>
              <a:uLnTx/>
              <a:uFillTx/>
              <a:latin typeface="Lucida Sans" panose="020B0602030504020204" pitchFamily="34" charset="0"/>
            </a:endParaRPr>
          </a:p>
        </p:txBody>
      </p:sp>
      <p:sp>
        <p:nvSpPr>
          <p:cNvPr id="2" name="Right Arrow 1"/>
          <p:cNvSpPr/>
          <p:nvPr/>
        </p:nvSpPr>
        <p:spPr>
          <a:xfrm>
            <a:off x="5107202" y="3690325"/>
            <a:ext cx="1214085" cy="802161"/>
          </a:xfrm>
          <a:prstGeom prst="rightArrow">
            <a:avLst/>
          </a:prstGeom>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46" name="Picture 45"/>
          <p:cNvPicPr>
            <a:picLocks noChangeAspect="1"/>
          </p:cNvPicPr>
          <p:nvPr/>
        </p:nvPicPr>
        <p:blipFill>
          <a:blip r:embed="rId3"/>
          <a:stretch>
            <a:fillRect/>
          </a:stretch>
        </p:blipFill>
        <p:spPr>
          <a:xfrm rot="860819">
            <a:off x="9850979" y="7905425"/>
            <a:ext cx="268209" cy="204337"/>
          </a:xfrm>
          <a:prstGeom prst="rect">
            <a:avLst/>
          </a:prstGeom>
        </p:spPr>
      </p:pic>
      <p:sp>
        <p:nvSpPr>
          <p:cNvPr id="14" name="AutoShape 6" descr="Image result for filing cabinet clipart"/>
          <p:cNvSpPr>
            <a:spLocks noChangeAspect="1" noChangeArrowheads="1"/>
          </p:cNvSpPr>
          <p:nvPr/>
        </p:nvSpPr>
        <p:spPr bwMode="auto">
          <a:xfrm>
            <a:off x="-3488411" y="4694719"/>
            <a:ext cx="113429" cy="11342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2"/>
          <p:cNvSpPr/>
          <p:nvPr/>
        </p:nvSpPr>
        <p:spPr>
          <a:xfrm>
            <a:off x="6393631" y="3476738"/>
            <a:ext cx="5595170" cy="3108543"/>
          </a:xfrm>
          <a:prstGeom prst="rect">
            <a:avLst/>
          </a:prstGeom>
        </p:spPr>
        <p:txBody>
          <a:bodyPr wrap="square" numCol="2" spcCol="182880">
            <a:spAutoFit/>
          </a:bodyPr>
          <a:lstStyle/>
          <a:p>
            <a:pPr lvl="0"/>
            <a:r>
              <a:rPr lang="en-US" sz="1400" b="1" dirty="0">
                <a:solidFill>
                  <a:schemeClr val="bg2"/>
                </a:solidFill>
                <a:latin typeface="Lucida Sans" panose="020B0602030504090204" pitchFamily="34" charset="0"/>
              </a:rPr>
              <a:t>HR</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Benefits administration</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Compensation </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Onboarding</a:t>
            </a:r>
          </a:p>
          <a:p>
            <a:pPr marL="285750" indent="-285750">
              <a:buFont typeface="Arial" panose="020B0604020202020204" pitchFamily="34" charset="0"/>
              <a:buChar char="•"/>
            </a:pPr>
            <a:r>
              <a:rPr lang="en-US" sz="1400" dirty="0">
                <a:solidFill>
                  <a:schemeClr val="bg2"/>
                </a:solidFill>
                <a:latin typeface="Lucida Sans" panose="020B0602030504090204" pitchFamily="34" charset="0"/>
              </a:rPr>
              <a:t>Personnel administration</a:t>
            </a:r>
          </a:p>
          <a:p>
            <a:pPr marL="285750" indent="-285750">
              <a:buFont typeface="Arial" panose="020B0604020202020204" pitchFamily="34" charset="0"/>
              <a:buChar char="•"/>
            </a:pPr>
            <a:r>
              <a:rPr lang="en-US" sz="1400" dirty="0">
                <a:solidFill>
                  <a:schemeClr val="bg2"/>
                </a:solidFill>
                <a:latin typeface="Lucida Sans" panose="020B0602030504090204" pitchFamily="34" charset="0"/>
              </a:rPr>
              <a:t>Position classification</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Recruiting </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Time, labor and leave</a:t>
            </a:r>
          </a:p>
          <a:p>
            <a:endParaRPr lang="en-US" sz="1400" dirty="0">
              <a:solidFill>
                <a:schemeClr val="bg2"/>
              </a:solidFill>
              <a:latin typeface="Lucida Sans" panose="020B0602030504090204" pitchFamily="34" charset="0"/>
            </a:endParaRPr>
          </a:p>
          <a:p>
            <a:r>
              <a:rPr lang="en-US" sz="1400" b="1" dirty="0">
                <a:solidFill>
                  <a:schemeClr val="bg2"/>
                </a:solidFill>
                <a:latin typeface="Lucida Sans" panose="020B0602030504090204" pitchFamily="34" charset="0"/>
              </a:rPr>
              <a:t>HR and Finance </a:t>
            </a:r>
          </a:p>
          <a:p>
            <a:pPr marL="285750" indent="-285750">
              <a:buFont typeface="Arial" panose="020B0604020202020204" pitchFamily="34" charset="0"/>
              <a:buChar char="•"/>
            </a:pPr>
            <a:r>
              <a:rPr lang="en-US" sz="1400" dirty="0">
                <a:solidFill>
                  <a:schemeClr val="bg2"/>
                </a:solidFill>
                <a:latin typeface="Lucida Sans" panose="020B0602030504090204" pitchFamily="34" charset="0"/>
              </a:rPr>
              <a:t>Reporting and business analytics</a:t>
            </a:r>
          </a:p>
          <a:p>
            <a:pPr lvl="0"/>
            <a:endParaRPr lang="en-US" sz="1400" dirty="0">
              <a:solidFill>
                <a:schemeClr val="bg2"/>
              </a:solidFill>
              <a:latin typeface="Lucida Sans" panose="020B0602030504090204" pitchFamily="34" charset="0"/>
            </a:endParaRPr>
          </a:p>
          <a:p>
            <a:pPr lvl="0"/>
            <a:endParaRPr lang="en-US" sz="1400" b="1" dirty="0" smtClean="0">
              <a:solidFill>
                <a:schemeClr val="bg2"/>
              </a:solidFill>
              <a:latin typeface="Lucida Sans" panose="020B0602030504090204" pitchFamily="34" charset="0"/>
            </a:endParaRPr>
          </a:p>
          <a:p>
            <a:pPr lvl="0"/>
            <a:r>
              <a:rPr lang="en-US" sz="1400" b="1" dirty="0" smtClean="0">
                <a:solidFill>
                  <a:schemeClr val="bg2"/>
                </a:solidFill>
                <a:latin typeface="Lucida Sans" panose="020B0602030504090204" pitchFamily="34" charset="0"/>
              </a:rPr>
              <a:t>Finance </a:t>
            </a:r>
            <a:endParaRPr lang="en-US" sz="1400" b="1" dirty="0">
              <a:solidFill>
                <a:schemeClr val="bg2"/>
              </a:solidFill>
              <a:latin typeface="Lucida Sans" panose="020B0602030504090204" pitchFamily="34" charset="0"/>
            </a:endParaRP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Accounts payable</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Accounts receivable</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Asset management</a:t>
            </a:r>
          </a:p>
          <a:p>
            <a:pPr marL="285750" indent="-285750">
              <a:buFont typeface="Arial" panose="020B0604020202020204" pitchFamily="34" charset="0"/>
              <a:buChar char="•"/>
            </a:pPr>
            <a:r>
              <a:rPr lang="en-US" sz="1400" dirty="0">
                <a:solidFill>
                  <a:schemeClr val="bg2"/>
                </a:solidFill>
                <a:latin typeface="Lucida Sans" panose="020B0602030504090204" pitchFamily="34" charset="0"/>
              </a:rPr>
              <a:t>Budget management</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Endowment accounting </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General ledger and accounting</a:t>
            </a:r>
          </a:p>
          <a:p>
            <a:pPr marL="285750" indent="-285750">
              <a:buFont typeface="Arial" panose="020B0604020202020204" pitchFamily="34" charset="0"/>
              <a:buChar char="•"/>
            </a:pPr>
            <a:r>
              <a:rPr lang="en-US" sz="1400" dirty="0">
                <a:solidFill>
                  <a:schemeClr val="bg2"/>
                </a:solidFill>
                <a:latin typeface="Lucida Sans" panose="020B0602030504090204" pitchFamily="34" charset="0"/>
              </a:rPr>
              <a:t>Payroll processing</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Position </a:t>
            </a:r>
            <a:r>
              <a:rPr lang="en-US" sz="1400" dirty="0" smtClean="0">
                <a:solidFill>
                  <a:schemeClr val="bg2"/>
                </a:solidFill>
                <a:latin typeface="Lucida Sans" panose="020B0602030504090204" pitchFamily="34" charset="0"/>
              </a:rPr>
              <a:t>budgeting</a:t>
            </a:r>
          </a:p>
          <a:p>
            <a:pPr marL="285750" lvl="0" indent="-285750">
              <a:buFont typeface="Arial" panose="020B0604020202020204" pitchFamily="34" charset="0"/>
              <a:buChar char="•"/>
            </a:pPr>
            <a:r>
              <a:rPr lang="en-US" sz="1400" dirty="0" smtClean="0">
                <a:solidFill>
                  <a:schemeClr val="bg2"/>
                </a:solidFill>
                <a:latin typeface="Lucida Sans" panose="020B0602030504090204" pitchFamily="34" charset="0"/>
              </a:rPr>
              <a:t>Post-Award Grants Mgmt.</a:t>
            </a:r>
          </a:p>
          <a:p>
            <a:pPr marL="285750" lvl="0" indent="-285750">
              <a:buFont typeface="Arial" panose="020B0604020202020204" pitchFamily="34" charset="0"/>
              <a:buChar char="•"/>
            </a:pPr>
            <a:r>
              <a:rPr lang="en-US" sz="1400" dirty="0" smtClean="0">
                <a:solidFill>
                  <a:schemeClr val="bg2"/>
                </a:solidFill>
                <a:latin typeface="Lucida Sans" panose="020B0602030504090204" pitchFamily="34" charset="0"/>
              </a:rPr>
              <a:t>Procurement</a:t>
            </a:r>
          </a:p>
          <a:p>
            <a:pPr marL="285750" lvl="0" indent="-285750">
              <a:buFont typeface="Arial" panose="020B0604020202020204" pitchFamily="34" charset="0"/>
              <a:buChar char="•"/>
            </a:pPr>
            <a:r>
              <a:rPr lang="en-US" sz="1400" dirty="0" smtClean="0">
                <a:solidFill>
                  <a:schemeClr val="bg2"/>
                </a:solidFill>
                <a:latin typeface="Lucida Sans" panose="020B0602030504090204" pitchFamily="34" charset="0"/>
              </a:rPr>
              <a:t>Travel </a:t>
            </a:r>
            <a:r>
              <a:rPr lang="en-US" sz="1400" dirty="0">
                <a:solidFill>
                  <a:schemeClr val="bg2"/>
                </a:solidFill>
                <a:latin typeface="Lucida Sans" panose="020B0602030504090204" pitchFamily="34" charset="0"/>
              </a:rPr>
              <a:t>accounting</a:t>
            </a:r>
          </a:p>
          <a:p>
            <a:pPr marL="285750" lvl="0" indent="-285750">
              <a:buFont typeface="Arial" panose="020B0604020202020204" pitchFamily="34" charset="0"/>
              <a:buChar char="•"/>
            </a:pPr>
            <a:r>
              <a:rPr lang="en-US" sz="1400" dirty="0">
                <a:solidFill>
                  <a:schemeClr val="bg2"/>
                </a:solidFill>
                <a:latin typeface="Lucida Sans" panose="020B0602030504090204" pitchFamily="34" charset="0"/>
              </a:rPr>
              <a:t>Treasury and banking</a:t>
            </a:r>
          </a:p>
        </p:txBody>
      </p:sp>
      <p:pic>
        <p:nvPicPr>
          <p:cNvPr id="48" name="Picture 4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8918" y="2585479"/>
            <a:ext cx="4663440" cy="3999802"/>
          </a:xfrm>
          <a:prstGeom prst="rect">
            <a:avLst/>
          </a:prstGeom>
          <a:noFill/>
        </p:spPr>
      </p:pic>
      <p:pic>
        <p:nvPicPr>
          <p:cNvPr id="7" name="Picture 6">
            <a:extLst>
              <a:ext uri="{FF2B5EF4-FFF2-40B4-BE49-F238E27FC236}">
                <a16:creationId xmlns:a16="http://schemas.microsoft.com/office/drawing/2014/main" id="{0CB4FDA1-3754-4699-8F05-3E089EE0F51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655784" y="2035665"/>
            <a:ext cx="2826626" cy="1778996"/>
          </a:xfrm>
          <a:prstGeom prst="rect">
            <a:avLst/>
          </a:prstGeom>
        </p:spPr>
      </p:pic>
      <p:sp>
        <p:nvSpPr>
          <p:cNvPr id="4" name="Title 3"/>
          <p:cNvSpPr>
            <a:spLocks noGrp="1"/>
          </p:cNvSpPr>
          <p:nvPr>
            <p:ph type="title"/>
          </p:nvPr>
        </p:nvSpPr>
        <p:spPr>
          <a:xfrm>
            <a:off x="0" y="1082730"/>
            <a:ext cx="12187767" cy="535531"/>
          </a:xfrm>
        </p:spPr>
        <p:txBody>
          <a:bodyPr/>
          <a:lstStyle/>
          <a:p>
            <a:r>
              <a:rPr lang="en-US" dirty="0">
                <a:solidFill>
                  <a:schemeClr val="bg2"/>
                </a:solidFill>
              </a:rPr>
              <a:t>Project Scope</a:t>
            </a:r>
          </a:p>
        </p:txBody>
      </p:sp>
    </p:spTree>
    <p:extLst>
      <p:ext uri="{BB962C8B-B14F-4D97-AF65-F5344CB8AC3E}">
        <p14:creationId xmlns:p14="http://schemas.microsoft.com/office/powerpoint/2010/main" val="177653481"/>
      </p:ext>
    </p:extLst>
  </p:cSld>
  <p:clrMapOvr>
    <a:masterClrMapping/>
  </p:clrMapOvr>
  <p:transition spd="slow" advClick="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59"/>
          <p:cNvSpPr>
            <a:spLocks noGrp="1"/>
          </p:cNvSpPr>
          <p:nvPr>
            <p:ph type="title"/>
          </p:nvPr>
        </p:nvSpPr>
        <p:spPr>
          <a:xfrm>
            <a:off x="-64228" y="223418"/>
            <a:ext cx="12192000" cy="424732"/>
          </a:xfrm>
        </p:spPr>
        <p:txBody>
          <a:bodyPr/>
          <a:lstStyle/>
          <a:p>
            <a:r>
              <a:rPr lang="en-US" sz="2400" dirty="0" smtClean="0"/>
              <a:t>Building Workday for WSU</a:t>
            </a:r>
            <a:endParaRPr lang="en-US" sz="2400" dirty="0"/>
          </a:p>
        </p:txBody>
      </p:sp>
      <p:sp>
        <p:nvSpPr>
          <p:cNvPr id="51"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6853607" y="3236871"/>
            <a:ext cx="1389072" cy="58496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Supervisory Organization</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52"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5300552" y="3236871"/>
            <a:ext cx="1490486" cy="58348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Role to Position Mapping</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53"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3733833" y="3251637"/>
            <a:ext cx="1490486" cy="5662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FDM &amp; </a:t>
            </a:r>
          </a:p>
          <a:p>
            <a:pPr algn="ctr"/>
            <a:r>
              <a:rPr lang="en-US" sz="1200" dirty="0" smtClean="0">
                <a:solidFill>
                  <a:schemeClr val="tx1"/>
                </a:solidFill>
                <a:latin typeface="Lucida Sans" panose="020B0602040502020204" pitchFamily="34" charset="0"/>
                <a:cs typeface="Lucida Sans" panose="020B0602040502020204" pitchFamily="34" charset="0"/>
              </a:rPr>
              <a:t>Cost Center Hierarchy</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54"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5300552" y="1234231"/>
            <a:ext cx="1490486" cy="55175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Discovery Sessions</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55"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4464739" y="2195297"/>
            <a:ext cx="1490486" cy="55175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Business Process Design Sessions</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63"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8305248" y="3251637"/>
            <a:ext cx="1389072" cy="55175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Business Processes </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64" name="Flowchart: Connector 63"/>
          <p:cNvSpPr/>
          <p:nvPr/>
        </p:nvSpPr>
        <p:spPr>
          <a:xfrm>
            <a:off x="4187944" y="4140435"/>
            <a:ext cx="2072750" cy="1954183"/>
          </a:xfrm>
          <a:prstGeom prst="flowChartConnector">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solidFill>
                  <a:schemeClr val="tx1"/>
                </a:solidFill>
                <a:latin typeface="Lucida Sans" panose="020B0602040502020204" pitchFamily="34" charset="0"/>
                <a:cs typeface="Lucida Sans" panose="020B0602040502020204" pitchFamily="34" charset="0"/>
              </a:rPr>
              <a:t>Workday Financials</a:t>
            </a:r>
            <a:endParaRPr lang="en-US" sz="1400" dirty="0">
              <a:solidFill>
                <a:schemeClr val="tx1"/>
              </a:solidFill>
              <a:latin typeface="Lucida Sans" panose="020B0602040502020204" pitchFamily="34" charset="0"/>
              <a:cs typeface="Lucida Sans" panose="020B0602040502020204" pitchFamily="34" charset="0"/>
            </a:endParaRPr>
          </a:p>
        </p:txBody>
      </p:sp>
      <p:sp>
        <p:nvSpPr>
          <p:cNvPr id="67" name="Flowchart: Connector 66"/>
          <p:cNvSpPr/>
          <p:nvPr/>
        </p:nvSpPr>
        <p:spPr>
          <a:xfrm>
            <a:off x="6031772" y="4151368"/>
            <a:ext cx="2056842" cy="1943250"/>
          </a:xfrm>
          <a:prstGeom prst="flowChartConnector">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a:solidFill>
                  <a:schemeClr val="tx1"/>
                </a:solidFill>
                <a:latin typeface="Lucida Sans" panose="020B0602040502020204" pitchFamily="34" charset="0"/>
                <a:cs typeface="Lucida Sans" panose="020B0602040502020204" pitchFamily="34" charset="0"/>
              </a:rPr>
              <a:t>Workday Human Capital Management </a:t>
            </a:r>
            <a:r>
              <a:rPr lang="en-US" sz="1200" b="1" u="sng" dirty="0" smtClean="0">
                <a:solidFill>
                  <a:schemeClr val="tx1"/>
                </a:solidFill>
                <a:latin typeface="Lucida Sans" panose="020B0602040502020204" pitchFamily="34" charset="0"/>
                <a:cs typeface="Lucida Sans" panose="020B0602040502020204" pitchFamily="34" charset="0"/>
              </a:rPr>
              <a:t>(</a:t>
            </a:r>
            <a:r>
              <a:rPr lang="en-US" sz="1200" b="1" u="sng" dirty="0">
                <a:solidFill>
                  <a:schemeClr val="tx1"/>
                </a:solidFill>
                <a:latin typeface="Lucida Sans" panose="020B0602040502020204" pitchFamily="34" charset="0"/>
                <a:cs typeface="Lucida Sans" panose="020B0602040502020204" pitchFamily="34" charset="0"/>
              </a:rPr>
              <a:t>HCM)</a:t>
            </a:r>
          </a:p>
        </p:txBody>
      </p:sp>
      <p:sp>
        <p:nvSpPr>
          <p:cNvPr id="2" name="Left Brace 1"/>
          <p:cNvSpPr/>
          <p:nvPr/>
        </p:nvSpPr>
        <p:spPr>
          <a:xfrm rot="16200000">
            <a:off x="5600994" y="85157"/>
            <a:ext cx="708463" cy="7843675"/>
          </a:xfrm>
          <a:prstGeom prst="leftBrace">
            <a:avLst>
              <a:gd name="adj1" fmla="val 45880"/>
              <a:gd name="adj2" fmla="val 52248"/>
            </a:avLst>
          </a:prstGeom>
          <a:ln w="38100">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4" name="Picture 23">
            <a:extLst>
              <a:ext uri="{FF2B5EF4-FFF2-40B4-BE49-F238E27FC236}">
                <a16:creationId xmlns:a16="http://schemas.microsoft.com/office/drawing/2014/main" id="{0CB4FDA1-3754-4699-8F05-3E089EE0F51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347576" y="5838977"/>
            <a:ext cx="1619115" cy="1019023"/>
          </a:xfrm>
          <a:prstGeom prst="rect">
            <a:avLst/>
          </a:prstGeom>
        </p:spPr>
      </p:pic>
      <p:sp>
        <p:nvSpPr>
          <p:cNvPr id="19"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2268528" y="3276802"/>
            <a:ext cx="1389072" cy="55175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Reporting </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20" name="Rounded Rectangle 77" descr="Second Tier Hierarchy Color Large Circle">
            <a:extLst>
              <a:ext uri="{FF2B5EF4-FFF2-40B4-BE49-F238E27FC236}">
                <a16:creationId xmlns:a16="http://schemas.microsoft.com/office/drawing/2014/main" id="{8AC5289C-00B8-4712-8A73-99805B40B6DD}"/>
              </a:ext>
            </a:extLst>
          </p:cNvPr>
          <p:cNvSpPr/>
          <p:nvPr/>
        </p:nvSpPr>
        <p:spPr>
          <a:xfrm>
            <a:off x="6221448" y="2184709"/>
            <a:ext cx="1490486" cy="52866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Lucida Sans" panose="020B0602040502020204" pitchFamily="34" charset="0"/>
                <a:cs typeface="Lucida Sans" panose="020B0602040502020204" pitchFamily="34" charset="0"/>
              </a:rPr>
              <a:t>Data Gathering</a:t>
            </a:r>
          </a:p>
          <a:p>
            <a:pPr algn="ctr"/>
            <a:r>
              <a:rPr lang="en-US" sz="1200" dirty="0" smtClean="0">
                <a:solidFill>
                  <a:schemeClr val="tx1"/>
                </a:solidFill>
                <a:latin typeface="Lucida Sans" panose="020B0602040502020204" pitchFamily="34" charset="0"/>
                <a:cs typeface="Lucida Sans" panose="020B0602040502020204" pitchFamily="34" charset="0"/>
              </a:rPr>
              <a:t>Activities</a:t>
            </a:r>
            <a:endParaRPr lang="en-US" sz="1200" dirty="0">
              <a:solidFill>
                <a:schemeClr val="tx1"/>
              </a:solidFill>
              <a:latin typeface="Lucida Sans" panose="020B0602040502020204" pitchFamily="34" charset="0"/>
              <a:cs typeface="Lucida Sans" panose="020B0602040502020204" pitchFamily="34" charset="0"/>
            </a:endParaRPr>
          </a:p>
        </p:txBody>
      </p:sp>
      <p:sp>
        <p:nvSpPr>
          <p:cNvPr id="6" name="Left Brace 5"/>
          <p:cNvSpPr/>
          <p:nvPr/>
        </p:nvSpPr>
        <p:spPr>
          <a:xfrm rot="16200000">
            <a:off x="5937775" y="992043"/>
            <a:ext cx="357448" cy="3697146"/>
          </a:xfrm>
          <a:prstGeom prst="leftBrace">
            <a:avLst>
              <a:gd name="adj1" fmla="val 73449"/>
              <a:gd name="adj2" fmla="val 50000"/>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p:cNvSpPr/>
          <p:nvPr/>
        </p:nvSpPr>
        <p:spPr>
          <a:xfrm rot="16200000">
            <a:off x="5872580" y="1003983"/>
            <a:ext cx="357448" cy="1830774"/>
          </a:xfrm>
          <a:prstGeom prst="leftBrace">
            <a:avLst>
              <a:gd name="adj1" fmla="val 73449"/>
              <a:gd name="adj2" fmla="val 50000"/>
            </a:avLst>
          </a:prstGeom>
          <a:ln w="38100">
            <a:solidFill>
              <a:schemeClr val="bg2">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4766564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59"/>
          <p:cNvSpPr>
            <a:spLocks noGrp="1"/>
          </p:cNvSpPr>
          <p:nvPr>
            <p:ph type="title"/>
          </p:nvPr>
        </p:nvSpPr>
        <p:spPr>
          <a:xfrm>
            <a:off x="-58998" y="268630"/>
            <a:ext cx="12192000" cy="424732"/>
          </a:xfrm>
        </p:spPr>
        <p:txBody>
          <a:bodyPr/>
          <a:lstStyle/>
          <a:p>
            <a:r>
              <a:rPr lang="en-US" sz="2400" dirty="0" smtClean="0"/>
              <a:t>Workday Financials for WSU</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840" y="1330036"/>
            <a:ext cx="4962055" cy="4962055"/>
          </a:xfrm>
          <a:prstGeom prst="rect">
            <a:avLst/>
          </a:prstGeom>
        </p:spPr>
      </p:pic>
      <p:sp>
        <p:nvSpPr>
          <p:cNvPr id="5" name="TextBox 4"/>
          <p:cNvSpPr txBox="1"/>
          <p:nvPr/>
        </p:nvSpPr>
        <p:spPr>
          <a:xfrm>
            <a:off x="6234545" y="2241402"/>
            <a:ext cx="4297680" cy="3139321"/>
          </a:xfrm>
          <a:prstGeom prst="rect">
            <a:avLst/>
          </a:prstGeom>
          <a:noFill/>
        </p:spPr>
        <p:txBody>
          <a:bodyPr wrap="square" rtlCol="0">
            <a:spAutoFit/>
          </a:bodyPr>
          <a:lstStyle/>
          <a:p>
            <a:r>
              <a:rPr lang="en-US" dirty="0" smtClean="0">
                <a:solidFill>
                  <a:schemeClr val="bg2"/>
                </a:solidFill>
                <a:latin typeface="Lucida Sans" panose="020B0602030504020204" pitchFamily="34" charset="0"/>
              </a:rPr>
              <a:t>Workday Financials encompasses: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Budget</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Financial Accounting </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Expenses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Banking and Settlement</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Supplier Accounts &amp; Contracts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Business Assets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Customer Accounts &amp; Contracts </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Post-Award Grants Management</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Procurement </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Projects</a:t>
            </a:r>
            <a:endParaRPr lang="en-US" dirty="0">
              <a:solidFill>
                <a:schemeClr val="bg2"/>
              </a:solidFill>
              <a:latin typeface="Lucida Sans" panose="020B0602030504020204" pitchFamily="34" charset="0"/>
            </a:endParaRPr>
          </a:p>
        </p:txBody>
      </p:sp>
    </p:spTree>
    <p:extLst>
      <p:ext uri="{BB962C8B-B14F-4D97-AF65-F5344CB8AC3E}">
        <p14:creationId xmlns:p14="http://schemas.microsoft.com/office/powerpoint/2010/main" val="26236992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itle 59"/>
          <p:cNvSpPr>
            <a:spLocks noGrp="1"/>
          </p:cNvSpPr>
          <p:nvPr>
            <p:ph type="title"/>
          </p:nvPr>
        </p:nvSpPr>
        <p:spPr>
          <a:xfrm>
            <a:off x="-92249" y="246350"/>
            <a:ext cx="12192000" cy="424732"/>
          </a:xfrm>
        </p:spPr>
        <p:txBody>
          <a:bodyPr/>
          <a:lstStyle/>
          <a:p>
            <a:r>
              <a:rPr lang="en-US" sz="2400" dirty="0" smtClean="0"/>
              <a:t>Workday Human Capital Management (HCM) for WSU</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402" y="1511530"/>
            <a:ext cx="4888626" cy="4888626"/>
          </a:xfrm>
          <a:prstGeom prst="rect">
            <a:avLst/>
          </a:prstGeom>
        </p:spPr>
      </p:pic>
      <p:sp>
        <p:nvSpPr>
          <p:cNvPr id="21" name="TextBox 20"/>
          <p:cNvSpPr txBox="1"/>
          <p:nvPr/>
        </p:nvSpPr>
        <p:spPr>
          <a:xfrm>
            <a:off x="5910349" y="2524682"/>
            <a:ext cx="6101542" cy="2862322"/>
          </a:xfrm>
          <a:prstGeom prst="rect">
            <a:avLst/>
          </a:prstGeom>
          <a:noFill/>
        </p:spPr>
        <p:txBody>
          <a:bodyPr wrap="square" rtlCol="0">
            <a:spAutoFit/>
          </a:bodyPr>
          <a:lstStyle/>
          <a:p>
            <a:r>
              <a:rPr lang="en-US" dirty="0" smtClean="0">
                <a:solidFill>
                  <a:schemeClr val="bg2"/>
                </a:solidFill>
                <a:latin typeface="Lucida Sans" panose="020B0602030504020204" pitchFamily="34" charset="0"/>
              </a:rPr>
              <a:t>Workday Human Capital Management encompasses: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Benefits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Academics</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Recruiting</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Core HR</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Payroll</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Time Tracking</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Compensation </a:t>
            </a:r>
          </a:p>
          <a:p>
            <a:pPr marL="285750" indent="-285750">
              <a:buFont typeface="Arial" panose="020B0604020202020204" pitchFamily="34" charset="0"/>
              <a:buChar char="•"/>
            </a:pPr>
            <a:r>
              <a:rPr lang="en-US" dirty="0" smtClean="0">
                <a:solidFill>
                  <a:schemeClr val="bg2"/>
                </a:solidFill>
                <a:latin typeface="Lucida Sans" panose="020B0602030504020204" pitchFamily="34" charset="0"/>
              </a:rPr>
              <a:t>Absence Management </a:t>
            </a:r>
          </a:p>
          <a:p>
            <a:endParaRPr lang="en-US" dirty="0">
              <a:solidFill>
                <a:schemeClr val="bg2"/>
              </a:solidFill>
              <a:latin typeface="Lucida Sans" panose="020B0602030504020204" pitchFamily="34" charset="0"/>
            </a:endParaRPr>
          </a:p>
        </p:txBody>
      </p:sp>
    </p:spTree>
    <p:extLst>
      <p:ext uri="{BB962C8B-B14F-4D97-AF65-F5344CB8AC3E}">
        <p14:creationId xmlns:p14="http://schemas.microsoft.com/office/powerpoint/2010/main" val="173801660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WSU">
      <a:dk1>
        <a:srgbClr val="000000"/>
      </a:dk1>
      <a:lt1>
        <a:srgbClr val="FFFFFF"/>
      </a:lt1>
      <a:dk2>
        <a:srgbClr val="981E32"/>
      </a:dk2>
      <a:lt2>
        <a:srgbClr val="5E6A71"/>
      </a:lt2>
      <a:accent1>
        <a:srgbClr val="B67233"/>
      </a:accent1>
      <a:accent2>
        <a:srgbClr val="8F7E35"/>
      </a:accent2>
      <a:accent3>
        <a:srgbClr val="4F868E"/>
      </a:accent3>
      <a:accent4>
        <a:srgbClr val="C69214"/>
      </a:accent4>
      <a:accent5>
        <a:srgbClr val="C60C30"/>
      </a:accent5>
      <a:accent6>
        <a:srgbClr val="D38235"/>
      </a:accent6>
      <a:hlink>
        <a:srgbClr val="00B0F0"/>
      </a:hlink>
      <a:folHlink>
        <a:srgbClr val="007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6DA5E6B3319042904A8EB26377E0A4" ma:contentTypeVersion="2" ma:contentTypeDescription="Create a new document." ma:contentTypeScope="" ma:versionID="2954b2b48182d637c2dad4ac0e588bd1">
  <xsd:schema xmlns:xsd="http://www.w3.org/2001/XMLSchema" xmlns:xs="http://www.w3.org/2001/XMLSchema" xmlns:p="http://schemas.microsoft.com/office/2006/metadata/properties" xmlns:ns2="http://schemas.microsoft.com/sharepoint/v4" targetNamespace="http://schemas.microsoft.com/office/2006/metadata/properties" ma:root="true" ma:fieldsID="a4ae278bcb0ee8a608e689e31e7a1fc9"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206E4E-DD75-401D-9E13-96C620DB9418}">
  <ds:schemaRefs>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http://schemas.microsoft.com/sharepoint/v4"/>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C2E5549-3B28-48E3-B2F2-DEFDE7641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A597DD-BB96-4E68-833F-249D543C3A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39170</TotalTime>
  <Words>407</Words>
  <Application>Microsoft Office PowerPoint</Application>
  <PresentationFormat>Widescreen</PresentationFormat>
  <Paragraphs>85</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Lucida Sans</vt:lpstr>
      <vt:lpstr>Default Design</vt:lpstr>
      <vt:lpstr>1_Default Design</vt:lpstr>
      <vt:lpstr>Project Scope</vt:lpstr>
      <vt:lpstr>Building Workday for WSU</vt:lpstr>
      <vt:lpstr>Workday Financials for WSU</vt:lpstr>
      <vt:lpstr>Workday Human Capital Management (HCM) for WSU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WSU Kickoff v22</dc:title>
  <dc:creator>Administrator</dc:creator>
  <cp:lastModifiedBy>Bailes, Emily A</cp:lastModifiedBy>
  <cp:revision>913</cp:revision>
  <dcterms:created xsi:type="dcterms:W3CDTF">2018-10-22T21:27:36Z</dcterms:created>
  <dcterms:modified xsi:type="dcterms:W3CDTF">2020-02-11T23:48:47Z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0x0101009E6DA5E6B3319042904A8EB26377E0A4</vt:lpwstr>
  </property>
</Properties>
</file>