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5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6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0" r:id="rId5"/>
    <p:sldMasterId id="2147483679" r:id="rId6"/>
    <p:sldMasterId id="2147483689" r:id="rId7"/>
    <p:sldMasterId id="2147483699" r:id="rId8"/>
    <p:sldMasterId id="2147483710" r:id="rId9"/>
    <p:sldMasterId id="2147483720" r:id="rId10"/>
  </p:sldMasterIdLst>
  <p:notesMasterIdLst>
    <p:notesMasterId r:id="rId14"/>
  </p:notesMasterIdLst>
  <p:sldIdLst>
    <p:sldId id="294" r:id="rId11"/>
    <p:sldId id="278" r:id="rId12"/>
    <p:sldId id="277" r:id="rId13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re Slides" id="{FBA255B3-B902-4597-A033-578EE871CB41}">
          <p14:sldIdLst>
            <p14:sldId id="294"/>
            <p14:sldId id="278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pos="504" userDrawn="1">
          <p15:clr>
            <a:srgbClr val="A4A3A4"/>
          </p15:clr>
        </p15:guide>
        <p15:guide id="2" orient="horz" pos="2952" userDrawn="1">
          <p15:clr>
            <a:srgbClr val="A4A3A4"/>
          </p15:clr>
        </p15:guide>
        <p15:guide id="3" orient="horz" pos="26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iles, Emily A" initials="BEA" lastIdx="9" clrIdx="0">
    <p:extLst>
      <p:ext uri="{19B8F6BF-5375-455C-9EA6-DF929625EA0E}">
        <p15:presenceInfo xmlns:p15="http://schemas.microsoft.com/office/powerpoint/2012/main" userId="S-1-5-21-861567501-115176313-682003330-4648464" providerId="AD"/>
      </p:ext>
    </p:extLst>
  </p:cmAuthor>
  <p:cmAuthor id="2" name="Eccles, Cassandra" initials="EC" lastIdx="2" clrIdx="1">
    <p:extLst>
      <p:ext uri="{19B8F6BF-5375-455C-9EA6-DF929625EA0E}">
        <p15:presenceInfo xmlns:p15="http://schemas.microsoft.com/office/powerpoint/2012/main" userId="S-1-5-21-861567501-115176313-682003330-47356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0" autoAdjust="0"/>
    <p:restoredTop sz="78133" autoAdjust="0"/>
  </p:normalViewPr>
  <p:slideViewPr>
    <p:cSldViewPr snapToGrid="0">
      <p:cViewPr varScale="1">
        <p:scale>
          <a:sx n="90" d="100"/>
          <a:sy n="90" d="100"/>
        </p:scale>
        <p:origin x="1302" y="78"/>
      </p:cViewPr>
      <p:guideLst>
        <p:guide pos="504"/>
        <p:guide orient="horz" pos="2952"/>
        <p:guide orient="horz" pos="26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3505CC-18FF-4803-B8E9-54138611C992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FE40D86-8A69-4FC2-9A51-C8EA1154EF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055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defTabSz="941381">
              <a:defRPr/>
            </a:pPr>
            <a:fld id="{26C54ED1-703F-4DC6-86FC-6BB36C70F35C}" type="datetime1">
              <a:rPr lang="en-US">
                <a:solidFill>
                  <a:srgbClr val="000000"/>
                </a:solidFill>
                <a:latin typeface="Arial" charset="0"/>
              </a:rPr>
              <a:pPr defTabSz="941381">
                <a:defRPr/>
              </a:pPr>
              <a:t>6/19/2020</a:t>
            </a:fld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41381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Template-WSU Hrz 201.ppt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39862">
              <a:defRPr/>
            </a:pPr>
            <a:fld id="{039B59CA-256F-4C4E-81F2-FB3A263C849E}" type="slidenum">
              <a:rPr lang="en-US" altLang="en-US">
                <a:solidFill>
                  <a:srgbClr val="000000"/>
                </a:solidFill>
              </a:rPr>
              <a:pPr defTabSz="939862">
                <a:defRPr/>
              </a:pPr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979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defTabSz="941381">
              <a:defRPr/>
            </a:pPr>
            <a:fld id="{26C54ED1-703F-4DC6-86FC-6BB36C70F35C}" type="datetime1">
              <a:rPr lang="en-US">
                <a:solidFill>
                  <a:srgbClr val="000000"/>
                </a:solidFill>
                <a:latin typeface="Arial" charset="0"/>
              </a:rPr>
              <a:pPr defTabSz="941381">
                <a:defRPr/>
              </a:pPr>
              <a:t>6/19/2020</a:t>
            </a:fld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41381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Template-WSU Hrz 201.ppt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39862">
              <a:defRPr/>
            </a:pPr>
            <a:fld id="{039B59CA-256F-4C4E-81F2-FB3A263C849E}" type="slidenum">
              <a:rPr lang="en-US" altLang="en-US">
                <a:solidFill>
                  <a:srgbClr val="000000"/>
                </a:solidFill>
              </a:rPr>
              <a:pPr defTabSz="939862">
                <a:defRPr/>
              </a:pPr>
              <a:t>2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994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Workday Concept: Supervisory Organization</a:t>
            </a:r>
          </a:p>
          <a:p>
            <a:endParaRPr lang="en-US" dirty="0"/>
          </a:p>
          <a:p>
            <a:pPr marL="174708" indent="-174708">
              <a:buFontTx/>
              <a:buChar char="-"/>
            </a:pPr>
            <a:r>
              <a:rPr lang="en-US" dirty="0"/>
              <a:t>A supervisory organization is a structure in Workday that shows relationships between employees and supervisors.</a:t>
            </a:r>
          </a:p>
          <a:p>
            <a:pPr marL="174708" indent="-174708">
              <a:buFontTx/>
              <a:buChar char="-"/>
            </a:pPr>
            <a:r>
              <a:rPr lang="en-US" dirty="0"/>
              <a:t>The supervisory organization shows where every role fits at WSU</a:t>
            </a:r>
          </a:p>
          <a:p>
            <a:pPr marL="174708" indent="-174708">
              <a:buFontTx/>
              <a:buChar char="-"/>
            </a:pPr>
            <a:r>
              <a:rPr lang="en-US" dirty="0"/>
              <a:t>This structure drives human resources transactions in Workday</a:t>
            </a:r>
          </a:p>
          <a:p>
            <a:pPr marL="174708" indent="-174708">
              <a:buFontTx/>
              <a:buChar char="-"/>
            </a:pPr>
            <a:r>
              <a:rPr lang="en-US" dirty="0"/>
              <a:t>The structure helps route things to the right people for review and approval</a:t>
            </a:r>
          </a:p>
          <a:p>
            <a:r>
              <a:rPr lang="en-US" dirty="0" smtClean="0"/>
              <a:t>-   It </a:t>
            </a:r>
            <a:r>
              <a:rPr lang="en-US" dirty="0"/>
              <a:t>also provides better visibility into transactions for administrators</a:t>
            </a:r>
          </a:p>
          <a:p>
            <a:pPr marL="174708" indent="-174708">
              <a:buFontTx/>
              <a:buChar char="-"/>
            </a:pPr>
            <a:r>
              <a:rPr lang="en-US" dirty="0"/>
              <a:t>In our current systems, we do not have anything like a supervisory organization to help explain relationships across the university or help route things for review and approval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defTabSz="941381">
              <a:defRPr/>
            </a:pPr>
            <a:fld id="{26C54ED1-703F-4DC6-86FC-6BB36C70F35C}" type="datetime1">
              <a:rPr lang="en-US">
                <a:solidFill>
                  <a:srgbClr val="000000"/>
                </a:solidFill>
                <a:latin typeface="Arial" charset="0"/>
              </a:rPr>
              <a:pPr defTabSz="941381">
                <a:defRPr/>
              </a:pPr>
              <a:t>6/19/2020</a:t>
            </a:fld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41381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Template-WSU Hrz 201.ppt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39862">
              <a:defRPr/>
            </a:pPr>
            <a:fld id="{039B59CA-256F-4C4E-81F2-FB3A263C849E}" type="slidenum">
              <a:rPr lang="en-US" altLang="en-US">
                <a:solidFill>
                  <a:srgbClr val="000000"/>
                </a:solidFill>
              </a:rPr>
              <a:pPr defTabSz="939862">
                <a:defRPr/>
              </a:pPr>
              <a:t>3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333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1047752"/>
            <a:ext cx="647700" cy="58102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dirty="0"/>
          </a:p>
        </p:txBody>
      </p:sp>
      <p:pic>
        <p:nvPicPr>
          <p:cNvPr id="5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4" t="32349" r="20018" b="31017"/>
          <a:stretch>
            <a:fillRect/>
          </a:stretch>
        </p:blipFill>
        <p:spPr bwMode="auto">
          <a:xfrm>
            <a:off x="1" y="0"/>
            <a:ext cx="647700" cy="1047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 bwMode="invGray">
          <a:xfrm>
            <a:off x="645460" y="2011300"/>
            <a:ext cx="11546537" cy="535531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 bwMode="invGray">
          <a:xfrm>
            <a:off x="645457" y="2754910"/>
            <a:ext cx="11546539" cy="553998"/>
          </a:xfrm>
          <a:prstGeom prst="rect">
            <a:avLst/>
          </a:prstGeom>
        </p:spPr>
        <p:txBody>
          <a:bodyPr rIns="0"/>
          <a:lstStyle>
            <a:lvl1pPr marL="0" indent="0" algn="ctr">
              <a:buFont typeface="Arial" pitchFamily="34" charset="0"/>
              <a:buNone/>
              <a:defRPr sz="3000" b="0">
                <a:solidFill>
                  <a:schemeClr val="bg2">
                    <a:lumMod val="50000"/>
                    <a:lumOff val="50000"/>
                  </a:schemeClr>
                </a:solidFill>
                <a:effectLst/>
                <a:latin typeface="Lucida Sans" pitchFamily="34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45585" y="6381752"/>
            <a:ext cx="2067983" cy="476249"/>
          </a:xfrm>
        </p:spPr>
        <p:txBody>
          <a:bodyPr/>
          <a:lstStyle>
            <a:lvl1pPr>
              <a:defRPr sz="1333"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755901" y="6381752"/>
            <a:ext cx="8134351" cy="476249"/>
          </a:xfrm>
        </p:spPr>
        <p:txBody>
          <a:bodyPr anchorCtr="1"/>
          <a:lstStyle>
            <a:lvl1pPr>
              <a:defRPr sz="1333"/>
            </a:lvl1pPr>
          </a:lstStyle>
          <a:p>
            <a:endParaRPr lang="en-U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892368" y="6381752"/>
            <a:ext cx="1299633" cy="476249"/>
          </a:xfrm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9751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941917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 bwMode="invGray">
          <a:xfrm>
            <a:off x="1" y="2281633"/>
            <a:ext cx="12191995" cy="535531"/>
          </a:xfrm>
        </p:spPr>
        <p:txBody>
          <a:bodyPr anchorCtr="0"/>
          <a:lstStyle>
            <a:lvl1pPr algn="ctr">
              <a:defRPr sz="32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 bwMode="invGray">
          <a:xfrm>
            <a:off x="5" y="3025246"/>
            <a:ext cx="12191996" cy="464230"/>
          </a:xfrm>
        </p:spPr>
        <p:txBody>
          <a:bodyPr rIns="0" anchorCtr="0"/>
          <a:lstStyle>
            <a:lvl1pPr marL="0" indent="0" algn="ctr">
              <a:buFont typeface="Arial" pitchFamily="34" charset="0"/>
              <a:buNone/>
              <a:defRPr sz="3000" b="0">
                <a:solidFill>
                  <a:schemeClr val="accent1"/>
                </a:solidFill>
                <a:effectLst/>
                <a:latin typeface="Lucida Sans" pitchFamily="34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645585" y="6381752"/>
            <a:ext cx="2067983" cy="476249"/>
          </a:xfrm>
        </p:spPr>
        <p:txBody>
          <a:bodyPr/>
          <a:lstStyle>
            <a:lvl1pPr>
              <a:defRPr sz="1333"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755901" y="6381752"/>
            <a:ext cx="8134351" cy="476249"/>
          </a:xfrm>
        </p:spPr>
        <p:txBody>
          <a:bodyPr anchorCtr="1"/>
          <a:lstStyle>
            <a:lvl1pPr>
              <a:defRPr sz="1333"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892368" y="6381752"/>
            <a:ext cx="1299633" cy="476249"/>
          </a:xfrm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4546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52261"/>
            <a:ext cx="12192000" cy="535531"/>
          </a:xfrm>
        </p:spPr>
        <p:txBody>
          <a:bodyPr/>
          <a:lstStyle>
            <a:lvl1pPr>
              <a:defRPr sz="3200">
                <a:latin typeface="Lucida Sans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877280" y="2275791"/>
            <a:ext cx="10465038" cy="2380139"/>
          </a:xfr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7744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7852" y="1116927"/>
            <a:ext cx="11536296" cy="584775"/>
          </a:xfrm>
        </p:spPr>
        <p:txBody>
          <a:bodyPr/>
          <a:lstStyle>
            <a:lvl1pPr algn="ctr">
              <a:lnSpc>
                <a:spcPct val="100000"/>
              </a:lnSpc>
              <a:defRPr sz="32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7852" y="1738210"/>
            <a:ext cx="11536296" cy="464230"/>
          </a:xfrm>
        </p:spPr>
        <p:txBody>
          <a:bodyPr rIns="0"/>
          <a:lstStyle>
            <a:lvl1pPr marL="0" indent="0" algn="ctr">
              <a:buFontTx/>
              <a:buNone/>
              <a:defRPr sz="3000" b="0">
                <a:solidFill>
                  <a:schemeClr val="accent1"/>
                </a:solidFill>
                <a:effectLst/>
                <a:latin typeface="Lucida Sans" pitchFamily="34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094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" y="1472989"/>
            <a:ext cx="12192001" cy="5355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601" y="2275791"/>
            <a:ext cx="5336428" cy="2380139"/>
          </a:xfr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0223" y="2275791"/>
            <a:ext cx="5293264" cy="2380139"/>
          </a:xfr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5554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47681"/>
            <a:ext cx="12192000" cy="53553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727" y="2071865"/>
            <a:ext cx="5386917" cy="464230"/>
          </a:xfrm>
        </p:spPr>
        <p:txBody>
          <a:bodyPr anchor="b"/>
          <a:lstStyle>
            <a:lvl1pPr marL="0" indent="0">
              <a:buNone/>
              <a:defRPr sz="2600" b="1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4498" y="2071865"/>
            <a:ext cx="5389033" cy="464230"/>
          </a:xfrm>
        </p:spPr>
        <p:txBody>
          <a:bodyPr anchor="b"/>
          <a:lstStyle>
            <a:lvl1pPr marL="0" indent="0">
              <a:buNone/>
              <a:defRPr sz="2600" b="1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670601" y="2751779"/>
            <a:ext cx="5336428" cy="2380139"/>
          </a:xfr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6210223" y="2751779"/>
            <a:ext cx="5293264" cy="2380139"/>
          </a:xfr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265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25693"/>
            <a:ext cx="12192000" cy="5355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6953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4023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256808"/>
            <a:ext cx="7315200" cy="535531"/>
          </a:xfrm>
        </p:spPr>
        <p:txBody>
          <a:bodyPr/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93223"/>
            <a:ext cx="7315200" cy="46423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866804"/>
            <a:ext cx="7315200" cy="464230"/>
          </a:xfrm>
        </p:spPr>
        <p:txBody>
          <a:bodyPr/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93851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4" t="34232" r="20018" b="37660"/>
          <a:stretch>
            <a:fillRect/>
          </a:stretch>
        </p:blipFill>
        <p:spPr bwMode="auto">
          <a:xfrm>
            <a:off x="1" y="95251"/>
            <a:ext cx="647700" cy="804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 bwMode="invGray">
          <a:xfrm>
            <a:off x="645460" y="2011300"/>
            <a:ext cx="11546537" cy="535531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 bwMode="invGray">
          <a:xfrm>
            <a:off x="645457" y="2754910"/>
            <a:ext cx="11546539" cy="553998"/>
          </a:xfrm>
          <a:prstGeom prst="rect">
            <a:avLst/>
          </a:prstGeom>
        </p:spPr>
        <p:txBody>
          <a:bodyPr rIns="0"/>
          <a:lstStyle>
            <a:lvl1pPr marL="0" indent="0" algn="ctr">
              <a:buFont typeface="Arial" pitchFamily="34" charset="0"/>
              <a:buNone/>
              <a:defRPr sz="3000" b="0">
                <a:solidFill>
                  <a:schemeClr val="bg2">
                    <a:lumMod val="50000"/>
                    <a:lumOff val="50000"/>
                  </a:schemeClr>
                </a:solidFill>
                <a:effectLst/>
                <a:latin typeface="Lucida Sans" pitchFamily="34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45585" y="6381752"/>
            <a:ext cx="2067983" cy="476249"/>
          </a:xfrm>
        </p:spPr>
        <p:txBody>
          <a:bodyPr/>
          <a:lstStyle>
            <a:lvl1pPr>
              <a:defRPr sz="1333"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755901" y="6381752"/>
            <a:ext cx="8134351" cy="476249"/>
          </a:xfrm>
        </p:spPr>
        <p:txBody>
          <a:bodyPr anchorCtr="1"/>
          <a:lstStyle>
            <a:lvl1pPr>
              <a:defRPr sz="1333"/>
            </a:lvl1pPr>
          </a:lstStyle>
          <a:p>
            <a:endParaRPr lang="en-US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892368" y="6381752"/>
            <a:ext cx="1299633" cy="476249"/>
          </a:xfrm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788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315633" y="1507920"/>
            <a:ext cx="8204200" cy="2380139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704" y="623515"/>
            <a:ext cx="11536296" cy="535531"/>
          </a:xfrm>
        </p:spPr>
        <p:txBody>
          <a:bodyPr/>
          <a:lstStyle>
            <a:lvl1pPr algn="ctr">
              <a:defRPr sz="3200">
                <a:latin typeface="Lucida Sans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5826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704" y="623515"/>
            <a:ext cx="11536296" cy="535531"/>
          </a:xfrm>
        </p:spPr>
        <p:txBody>
          <a:bodyPr/>
          <a:lstStyle>
            <a:lvl1pPr algn="ctr">
              <a:defRPr sz="3200">
                <a:latin typeface="Lucida Sans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7134" y="1507920"/>
            <a:ext cx="10747332" cy="2132549"/>
          </a:xfrm>
          <a:prstGeom prst="rect">
            <a:avLst/>
          </a:prstGeom>
        </p:spPr>
        <p:txBody>
          <a:bodyPr lIns="457200" rIns="457200"/>
          <a:lstStyle>
            <a:lvl1pPr marL="569913" indent="-350838">
              <a:spcBef>
                <a:spcPts val="1600"/>
              </a:spcBef>
              <a:buSzPct val="100000"/>
              <a:buFont typeface="Arial" panose="020B0604020202020204" pitchFamily="34" charset="0"/>
              <a:buChar char="•"/>
              <a:defRPr sz="2600" b="0"/>
            </a:lvl1pPr>
            <a:lvl2pPr marL="802206" indent="-342900">
              <a:spcBef>
                <a:spcPts val="533"/>
              </a:spcBef>
              <a:buSzPct val="75000"/>
              <a:buFont typeface="Arial" panose="020B0604020202020204" pitchFamily="34" charset="0"/>
              <a:buChar char="•"/>
              <a:defRPr sz="2400"/>
            </a:lvl2pPr>
            <a:lvl3pPr marL="801688" indent="-342900">
              <a:spcBef>
                <a:spcPts val="533"/>
              </a:spcBef>
              <a:buSzPct val="100000"/>
              <a:buFont typeface="Arial" panose="020B0604020202020204" pitchFamily="34" charset="0"/>
              <a:buChar char="•"/>
              <a:defRPr sz="2400"/>
            </a:lvl3pPr>
            <a:lvl4pPr marL="1027113" indent="-342900">
              <a:spcBef>
                <a:spcPts val="533"/>
              </a:spcBef>
              <a:buSzPct val="100000"/>
              <a:buFont typeface="Arial" panose="020B0604020202020204" pitchFamily="34" charset="0"/>
              <a:buChar char="•"/>
              <a:defRPr sz="2400"/>
            </a:lvl4pPr>
            <a:lvl5pPr marL="1314450" indent="-342900">
              <a:spcBef>
                <a:spcPts val="533"/>
              </a:spcBef>
              <a:buSzPct val="100000"/>
              <a:buFont typeface="Arial" panose="020B0604020202020204" pitchFamily="34" charset="0"/>
              <a:buChar char="•"/>
              <a:defRPr sz="24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752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55704" y="129395"/>
            <a:ext cx="11536296" cy="584775"/>
          </a:xfrm>
        </p:spPr>
        <p:txBody>
          <a:bodyPr/>
          <a:lstStyle>
            <a:lvl1pPr algn="ctr">
              <a:lnSpc>
                <a:spcPct val="100000"/>
              </a:lnSpc>
              <a:defRPr sz="320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55704" y="709196"/>
            <a:ext cx="11536296" cy="553998"/>
          </a:xfrm>
          <a:prstGeom prst="rect">
            <a:avLst/>
          </a:prstGeom>
        </p:spPr>
        <p:txBody>
          <a:bodyPr rIns="0"/>
          <a:lstStyle>
            <a:lvl1pPr marL="0" indent="0" algn="ctr">
              <a:buFontTx/>
              <a:buNone/>
              <a:defRPr sz="3000" b="0">
                <a:solidFill>
                  <a:schemeClr val="bg2">
                    <a:lumMod val="50000"/>
                    <a:lumOff val="50000"/>
                  </a:schemeClr>
                </a:solidFill>
                <a:effectLst/>
                <a:latin typeface="Lucida Sans" pitchFamily="34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564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460" y="622201"/>
            <a:ext cx="11546543" cy="5355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7435" y="1790761"/>
            <a:ext cx="5336428" cy="2380139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060" y="1790761"/>
            <a:ext cx="5293264" cy="2380139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2457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27480"/>
            <a:ext cx="11582400" cy="53553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6963" y="1558624"/>
            <a:ext cx="5386917" cy="4924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6962" y="2136455"/>
            <a:ext cx="5386917" cy="2043636"/>
          </a:xfrm>
          <a:prstGeom prst="rect">
            <a:avLst/>
          </a:prstGeom>
        </p:spPr>
        <p:txBody>
          <a:bodyPr/>
          <a:lstStyle>
            <a:lvl1pPr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0732" y="1558624"/>
            <a:ext cx="5389033" cy="4924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30" y="2136455"/>
            <a:ext cx="5389033" cy="2053960"/>
          </a:xfrm>
          <a:prstGeom prst="rect">
            <a:avLst/>
          </a:prstGeom>
        </p:spPr>
        <p:txBody>
          <a:bodyPr/>
          <a:lstStyle>
            <a:lvl1pPr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679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968" y="2025693"/>
            <a:ext cx="11567032" cy="5355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4488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23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-502547"/>
            <a:ext cx="4011084" cy="1937648"/>
          </a:xfrm>
        </p:spPr>
        <p:txBody>
          <a:bodyPr/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1"/>
            <a:ext cx="4011084" cy="4616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766611" y="77473"/>
            <a:ext cx="7289689" cy="3749228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8983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256808"/>
            <a:ext cx="7315200" cy="535531"/>
          </a:xfrm>
        </p:spPr>
        <p:txBody>
          <a:bodyPr/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7"/>
            <a:ext cx="7315200" cy="748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866802"/>
            <a:ext cx="7315200" cy="4616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581142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gray">
          <a:xfrm flipH="1">
            <a:off x="0" y="0"/>
            <a:ext cx="12192000" cy="8805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5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21"/>
          <a:stretch>
            <a:fillRect/>
          </a:stretch>
        </p:blipFill>
        <p:spPr bwMode="auto">
          <a:xfrm>
            <a:off x="0" y="46567"/>
            <a:ext cx="121920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 bwMode="invGray">
          <a:xfrm>
            <a:off x="955116" y="2253933"/>
            <a:ext cx="10281768" cy="563231"/>
          </a:xfrm>
        </p:spPr>
        <p:txBody>
          <a:bodyPr anchorCtr="0"/>
          <a:lstStyle>
            <a:lvl1pPr algn="ctr">
              <a:defRPr sz="34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 bwMode="invGray">
          <a:xfrm>
            <a:off x="955117" y="3025245"/>
            <a:ext cx="10281769" cy="553998"/>
          </a:xfrm>
          <a:prstGeom prst="rect">
            <a:avLst/>
          </a:prstGeom>
        </p:spPr>
        <p:txBody>
          <a:bodyPr rIns="0" anchorCtr="0"/>
          <a:lstStyle>
            <a:lvl1pPr marL="0" indent="0" algn="ctr">
              <a:buFont typeface="Arial" pitchFamily="34" charset="0"/>
              <a:buNone/>
              <a:defRPr sz="3000" b="0">
                <a:solidFill>
                  <a:schemeClr val="accent1"/>
                </a:solidFill>
                <a:effectLst/>
                <a:latin typeface="Lucida Sans" pitchFamily="34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45585" y="6381752"/>
            <a:ext cx="2067983" cy="476249"/>
          </a:xfrm>
        </p:spPr>
        <p:txBody>
          <a:bodyPr/>
          <a:lstStyle>
            <a:lvl1pPr>
              <a:defRPr sz="1333"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755901" y="6381752"/>
            <a:ext cx="8134351" cy="476249"/>
          </a:xfrm>
        </p:spPr>
        <p:txBody>
          <a:bodyPr anchorCtr="1"/>
          <a:lstStyle>
            <a:lvl1pPr>
              <a:defRPr sz="1333"/>
            </a:lvl1pPr>
          </a:lstStyle>
          <a:p>
            <a:endParaRPr lang="en-U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892368" y="6381752"/>
            <a:ext cx="1299633" cy="476249"/>
          </a:xfrm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1667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89597" y="2307106"/>
            <a:ext cx="10792803" cy="2380139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826" y="1402744"/>
            <a:ext cx="11236351" cy="535531"/>
          </a:xfrm>
        </p:spPr>
        <p:txBody>
          <a:bodyPr/>
          <a:lstStyle>
            <a:lvl1pPr algn="ctr">
              <a:defRPr sz="3200">
                <a:latin typeface="Lucida Sans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2774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7852" y="1048272"/>
            <a:ext cx="11536296" cy="584775"/>
          </a:xfrm>
        </p:spPr>
        <p:txBody>
          <a:bodyPr/>
          <a:lstStyle>
            <a:lvl1pPr algn="ctr">
              <a:lnSpc>
                <a:spcPct val="100000"/>
              </a:lnSpc>
              <a:defRPr sz="32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7852" y="1669555"/>
            <a:ext cx="11536296" cy="553998"/>
          </a:xfrm>
          <a:prstGeom prst="rect">
            <a:avLst/>
          </a:prstGeom>
        </p:spPr>
        <p:txBody>
          <a:bodyPr rIns="0"/>
          <a:lstStyle>
            <a:lvl1pPr marL="0" indent="0" algn="ctr">
              <a:buFontTx/>
              <a:buNone/>
              <a:defRPr sz="3000" b="0">
                <a:solidFill>
                  <a:schemeClr val="accent1"/>
                </a:solidFill>
                <a:effectLst/>
                <a:latin typeface="Lucida Sans" pitchFamily="34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0633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55704" y="129395"/>
            <a:ext cx="11536296" cy="584775"/>
          </a:xfrm>
        </p:spPr>
        <p:txBody>
          <a:bodyPr/>
          <a:lstStyle>
            <a:lvl1pPr algn="ctr">
              <a:lnSpc>
                <a:spcPct val="100000"/>
              </a:lnSpc>
              <a:defRPr sz="320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55704" y="709196"/>
            <a:ext cx="11536296" cy="553998"/>
          </a:xfrm>
          <a:prstGeom prst="rect">
            <a:avLst/>
          </a:prstGeom>
        </p:spPr>
        <p:txBody>
          <a:bodyPr rIns="0"/>
          <a:lstStyle>
            <a:lvl1pPr marL="0" indent="0" algn="ctr">
              <a:buFontTx/>
              <a:buNone/>
              <a:defRPr sz="3000" b="0">
                <a:solidFill>
                  <a:schemeClr val="bg2">
                    <a:lumMod val="50000"/>
                    <a:lumOff val="50000"/>
                  </a:schemeClr>
                </a:solidFill>
                <a:effectLst/>
                <a:latin typeface="Lucida Sans" pitchFamily="34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683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730" y="1472989"/>
            <a:ext cx="11546543" cy="5355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185" y="2275790"/>
            <a:ext cx="5336428" cy="2380139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6809" y="2275790"/>
            <a:ext cx="5293264" cy="2380139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783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47681"/>
            <a:ext cx="11582400" cy="53553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510" y="2043652"/>
            <a:ext cx="5386917" cy="4924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2278" y="2043652"/>
            <a:ext cx="5389033" cy="4924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667185" y="2719295"/>
            <a:ext cx="5336428" cy="2380139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6206809" y="2719295"/>
            <a:ext cx="5293264" cy="2380139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489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995" y="2025693"/>
            <a:ext cx="10078012" cy="5355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6770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8691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256808"/>
            <a:ext cx="7315200" cy="535531"/>
          </a:xfrm>
        </p:spPr>
        <p:txBody>
          <a:bodyPr/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93222"/>
            <a:ext cx="7315200" cy="748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866802"/>
            <a:ext cx="7315200" cy="4616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8325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gray">
          <a:xfrm flipH="1">
            <a:off x="0" y="0"/>
            <a:ext cx="12192000" cy="8805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5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21"/>
          <a:stretch>
            <a:fillRect/>
          </a:stretch>
        </p:blipFill>
        <p:spPr bwMode="auto">
          <a:xfrm>
            <a:off x="0" y="46567"/>
            <a:ext cx="121920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 bwMode="invGray">
          <a:xfrm>
            <a:off x="955116" y="2281633"/>
            <a:ext cx="10281768" cy="535531"/>
          </a:xfrm>
        </p:spPr>
        <p:txBody>
          <a:bodyPr anchorCtr="0"/>
          <a:lstStyle>
            <a:lvl1pPr algn="ctr">
              <a:defRPr sz="32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 bwMode="invGray">
          <a:xfrm>
            <a:off x="955117" y="3025245"/>
            <a:ext cx="10281769" cy="553998"/>
          </a:xfrm>
          <a:prstGeom prst="rect">
            <a:avLst/>
          </a:prstGeom>
        </p:spPr>
        <p:txBody>
          <a:bodyPr rIns="0" anchorCtr="0"/>
          <a:lstStyle>
            <a:lvl1pPr marL="0" indent="0" algn="ctr">
              <a:buFont typeface="Arial" pitchFamily="34" charset="0"/>
              <a:buNone/>
              <a:defRPr sz="3000" b="0">
                <a:solidFill>
                  <a:schemeClr val="accent1"/>
                </a:solidFill>
                <a:effectLst/>
                <a:latin typeface="Lucida Sans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45585" y="6381752"/>
            <a:ext cx="2067983" cy="476249"/>
          </a:xfrm>
        </p:spPr>
        <p:txBody>
          <a:bodyPr/>
          <a:lstStyle>
            <a:lvl1pPr>
              <a:defRPr sz="1333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755901" y="6381752"/>
            <a:ext cx="8134351" cy="476249"/>
          </a:xfrm>
        </p:spPr>
        <p:txBody>
          <a:bodyPr anchorCtr="1"/>
          <a:lstStyle>
            <a:lvl1pPr>
              <a:defRPr sz="1333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892368" y="6381752"/>
            <a:ext cx="1299633" cy="47624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71571-9D65-4FF1-B9FB-460207F7198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4492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789597" y="2307106"/>
            <a:ext cx="10792803" cy="2380139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826" y="1402744"/>
            <a:ext cx="11236351" cy="535531"/>
          </a:xfrm>
        </p:spPr>
        <p:txBody>
          <a:bodyPr/>
          <a:lstStyle>
            <a:lvl1pPr algn="ctr">
              <a:defRPr sz="32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1F7AC-58B1-4292-AF24-F985E57996E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5142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7852" y="1048272"/>
            <a:ext cx="11536296" cy="584775"/>
          </a:xfrm>
        </p:spPr>
        <p:txBody>
          <a:bodyPr/>
          <a:lstStyle>
            <a:lvl1pPr algn="ctr">
              <a:lnSpc>
                <a:spcPct val="100000"/>
              </a:lnSpc>
              <a:defRPr sz="32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7852" y="1669555"/>
            <a:ext cx="11536296" cy="553998"/>
          </a:xfrm>
          <a:prstGeom prst="rect">
            <a:avLst/>
          </a:prstGeom>
        </p:spPr>
        <p:txBody>
          <a:bodyPr rIns="0"/>
          <a:lstStyle>
            <a:lvl1pPr marL="0" indent="0" algn="ctr">
              <a:buFontTx/>
              <a:buNone/>
              <a:defRPr sz="3000" b="0">
                <a:solidFill>
                  <a:schemeClr val="accent1"/>
                </a:solidFill>
                <a:effectLst/>
                <a:latin typeface="Lucida Sans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1CD6B-42E3-4553-8230-5AAFC28D4F9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59767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730" y="1472989"/>
            <a:ext cx="11546543" cy="53553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FE6B5-5C9C-4CE7-A8CF-D8D20FAB9CD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53291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47681"/>
            <a:ext cx="11582400" cy="53553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510" y="2043652"/>
            <a:ext cx="5386917" cy="4924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2278" y="2043652"/>
            <a:ext cx="5389033" cy="4924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B2B0C-C803-4EF0-98C4-DAD0F0D7E38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2957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460" y="622201"/>
            <a:ext cx="11546543" cy="5355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7435" y="1790761"/>
            <a:ext cx="5336428" cy="2380139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060" y="1790761"/>
            <a:ext cx="5293264" cy="2380139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9821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52347-1483-467E-8982-69D0B86DB05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49745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256808"/>
            <a:ext cx="7315200" cy="535531"/>
          </a:xfrm>
        </p:spPr>
        <p:txBody>
          <a:bodyPr/>
          <a:lstStyle>
            <a:lvl1pPr algn="l"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93222"/>
            <a:ext cx="7315200" cy="748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866802"/>
            <a:ext cx="7315200" cy="4616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124DE-C1F8-4D2B-A4B4-CFDAA24CCD4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3052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3"/>
          </p:nvPr>
        </p:nvSpPr>
        <p:spPr>
          <a:xfrm>
            <a:off x="789597" y="2313369"/>
            <a:ext cx="10792803" cy="2380139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4486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gray">
          <a:xfrm flipH="1">
            <a:off x="0" y="0"/>
            <a:ext cx="12192000" cy="8805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5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21"/>
          <a:stretch>
            <a:fillRect/>
          </a:stretch>
        </p:blipFill>
        <p:spPr bwMode="auto">
          <a:xfrm>
            <a:off x="0" y="46567"/>
            <a:ext cx="121920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 bwMode="invGray">
          <a:xfrm>
            <a:off x="955116" y="2281633"/>
            <a:ext cx="10281768" cy="535531"/>
          </a:xfrm>
        </p:spPr>
        <p:txBody>
          <a:bodyPr anchorCtr="0"/>
          <a:lstStyle>
            <a:lvl1pPr algn="ctr">
              <a:defRPr sz="32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 bwMode="invGray">
          <a:xfrm>
            <a:off x="955117" y="3025245"/>
            <a:ext cx="10281769" cy="553998"/>
          </a:xfrm>
          <a:prstGeom prst="rect">
            <a:avLst/>
          </a:prstGeom>
        </p:spPr>
        <p:txBody>
          <a:bodyPr rIns="0" anchorCtr="0"/>
          <a:lstStyle>
            <a:lvl1pPr marL="0" indent="0" algn="ctr">
              <a:buFont typeface="Arial" pitchFamily="34" charset="0"/>
              <a:buNone/>
              <a:defRPr sz="3000" b="0">
                <a:solidFill>
                  <a:schemeClr val="accent1"/>
                </a:solidFill>
                <a:effectLst/>
                <a:latin typeface="Lucida Sans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45585" y="6381752"/>
            <a:ext cx="2067983" cy="476249"/>
          </a:xfrm>
        </p:spPr>
        <p:txBody>
          <a:bodyPr/>
          <a:lstStyle>
            <a:lvl1pPr>
              <a:defRPr sz="1333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755901" y="6381752"/>
            <a:ext cx="8134351" cy="476249"/>
          </a:xfrm>
        </p:spPr>
        <p:txBody>
          <a:bodyPr anchorCtr="1"/>
          <a:lstStyle>
            <a:lvl1pPr>
              <a:defRPr sz="1333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892368" y="6381752"/>
            <a:ext cx="1299633" cy="47624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71571-9D65-4FF1-B9FB-460207F7198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24290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89597" y="2313369"/>
            <a:ext cx="10792803" cy="2380139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826" y="1402744"/>
            <a:ext cx="11236351" cy="535531"/>
          </a:xfrm>
        </p:spPr>
        <p:txBody>
          <a:bodyPr/>
          <a:lstStyle>
            <a:lvl1pPr algn="ctr">
              <a:defRPr sz="32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1F7AC-58B1-4292-AF24-F985E57996E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86471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7852" y="1048272"/>
            <a:ext cx="11536296" cy="584775"/>
          </a:xfrm>
        </p:spPr>
        <p:txBody>
          <a:bodyPr/>
          <a:lstStyle>
            <a:lvl1pPr algn="ctr">
              <a:lnSpc>
                <a:spcPct val="100000"/>
              </a:lnSpc>
              <a:defRPr sz="32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7852" y="1669555"/>
            <a:ext cx="11536296" cy="553998"/>
          </a:xfrm>
          <a:prstGeom prst="rect">
            <a:avLst/>
          </a:prstGeom>
        </p:spPr>
        <p:txBody>
          <a:bodyPr rIns="0"/>
          <a:lstStyle>
            <a:lvl1pPr marL="0" indent="0" algn="ctr">
              <a:buFontTx/>
              <a:buNone/>
              <a:defRPr sz="3000" b="0">
                <a:solidFill>
                  <a:schemeClr val="accent1"/>
                </a:solidFill>
                <a:effectLst/>
                <a:latin typeface="Lucida Sans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1CD6B-42E3-4553-8230-5AAFC28D4F9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794695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730" y="1472989"/>
            <a:ext cx="11546543" cy="53553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185" y="2275790"/>
            <a:ext cx="5336428" cy="2380139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6809" y="2275790"/>
            <a:ext cx="5293264" cy="2380139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FE6B5-5C9C-4CE7-A8CF-D8D20FAB9CD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97863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47681"/>
            <a:ext cx="11582400" cy="53553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510" y="2043652"/>
            <a:ext cx="5386917" cy="4924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2278" y="2043652"/>
            <a:ext cx="5389033" cy="4924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B2B0C-C803-4EF0-98C4-DAD0F0D7E38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667185" y="2676622"/>
            <a:ext cx="5336428" cy="2380139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6206809" y="2676622"/>
            <a:ext cx="5293264" cy="2380139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94021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995" y="2025693"/>
            <a:ext cx="10078012" cy="53553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6C384-93F6-41F3-A7C4-598F61B9354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821807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52347-1483-467E-8982-69D0B86DB05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04191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27480"/>
            <a:ext cx="11582400" cy="53553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6963" y="1558624"/>
            <a:ext cx="5386917" cy="4924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0732" y="1558624"/>
            <a:ext cx="5389033" cy="4924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967435" y="2135710"/>
            <a:ext cx="5336428" cy="2380139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6507060" y="2135710"/>
            <a:ext cx="5293264" cy="2380139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532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256808"/>
            <a:ext cx="7315200" cy="535531"/>
          </a:xfrm>
        </p:spPr>
        <p:txBody>
          <a:bodyPr/>
          <a:lstStyle>
            <a:lvl1pPr algn="l"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93222"/>
            <a:ext cx="7315200" cy="748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866802"/>
            <a:ext cx="7315200" cy="4616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124DE-C1F8-4D2B-A4B4-CFDAA24CCD4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5203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5799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gray">
          <a:xfrm flipH="1">
            <a:off x="0" y="0"/>
            <a:ext cx="12192000" cy="8805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5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21"/>
          <a:stretch>
            <a:fillRect/>
          </a:stretch>
        </p:blipFill>
        <p:spPr bwMode="auto">
          <a:xfrm>
            <a:off x="0" y="46567"/>
            <a:ext cx="121920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 bwMode="invGray">
          <a:xfrm>
            <a:off x="955116" y="2281633"/>
            <a:ext cx="10281768" cy="535531"/>
          </a:xfrm>
        </p:spPr>
        <p:txBody>
          <a:bodyPr anchorCtr="0"/>
          <a:lstStyle>
            <a:lvl1pPr algn="ctr">
              <a:defRPr sz="32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 bwMode="invGray">
          <a:xfrm>
            <a:off x="955117" y="3025245"/>
            <a:ext cx="10281769" cy="543675"/>
          </a:xfrm>
        </p:spPr>
        <p:txBody>
          <a:bodyPr rIns="0" anchorCtr="0"/>
          <a:lstStyle>
            <a:lvl1pPr marL="0" indent="0" algn="ctr">
              <a:buFont typeface="Arial" pitchFamily="34" charset="0"/>
              <a:buNone/>
              <a:defRPr sz="2933" b="0">
                <a:solidFill>
                  <a:schemeClr val="accent1"/>
                </a:solidFill>
                <a:effectLst/>
                <a:latin typeface="Lucida Sans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45585" y="6381752"/>
            <a:ext cx="2067983" cy="476249"/>
          </a:xfrm>
        </p:spPr>
        <p:txBody>
          <a:bodyPr/>
          <a:lstStyle>
            <a:lvl1pPr>
              <a:defRPr sz="1333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755901" y="6381752"/>
            <a:ext cx="8134351" cy="476249"/>
          </a:xfrm>
        </p:spPr>
        <p:txBody>
          <a:bodyPr anchorCtr="1"/>
          <a:lstStyle>
            <a:lvl1pPr>
              <a:defRPr sz="1333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892368" y="6381752"/>
            <a:ext cx="1299633" cy="47624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71571-9D65-4FF1-B9FB-460207F7198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9100858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826" y="1402744"/>
            <a:ext cx="11236351" cy="535531"/>
          </a:xfrm>
        </p:spPr>
        <p:txBody>
          <a:bodyPr/>
          <a:lstStyle>
            <a:lvl1pPr algn="ctr">
              <a:defRPr sz="32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7150"/>
            <a:ext cx="10363200" cy="2084610"/>
          </a:xfrm>
        </p:spPr>
        <p:txBody>
          <a:bodyPr lIns="457200" rIns="457200"/>
          <a:lstStyle>
            <a:lvl1pPr marL="459306" indent="-239178">
              <a:spcBef>
                <a:spcPts val="1600"/>
              </a:spcBef>
              <a:buSzPct val="100000"/>
              <a:buFont typeface="Arial" pitchFamily="34" charset="0"/>
              <a:buChar char="•"/>
              <a:defRPr sz="2667" b="0"/>
            </a:lvl1pPr>
            <a:lvl2pPr marL="679434" indent="-220128">
              <a:spcBef>
                <a:spcPts val="533"/>
              </a:spcBef>
              <a:buSzPct val="75000"/>
              <a:buFont typeface="Lucida Sans" panose="020B0602030504020204" pitchFamily="34" charset="0"/>
              <a:buChar char="–"/>
              <a:defRPr sz="2667"/>
            </a:lvl2pPr>
            <a:lvl3pPr marL="1060423" indent="-292601">
              <a:spcBef>
                <a:spcPts val="533"/>
              </a:spcBef>
              <a:buSzPct val="100000"/>
              <a:buFont typeface="Arial" panose="020B0604020202020204" pitchFamily="34" charset="0"/>
              <a:buChar char="•"/>
              <a:defRPr sz="2133"/>
            </a:lvl3pPr>
            <a:lvl4pPr marL="1219170" indent="-220128">
              <a:spcBef>
                <a:spcPts val="533"/>
              </a:spcBef>
              <a:buSzPct val="100000"/>
              <a:buFont typeface="Lucida Sans" panose="020B0602030504020204" pitchFamily="34" charset="0"/>
              <a:buChar char="–"/>
              <a:defRPr sz="2133"/>
            </a:lvl4pPr>
            <a:lvl5pPr marL="1439297" indent="-220128">
              <a:spcBef>
                <a:spcPts val="533"/>
              </a:spcBef>
              <a:buSzPct val="100000"/>
              <a:buFont typeface="Arial" pitchFamily="34" charset="0"/>
              <a:buChar char="•"/>
              <a:defRPr sz="213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1F7AC-58B1-4292-AF24-F985E57996E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02801221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7852" y="1048272"/>
            <a:ext cx="11536296" cy="584775"/>
          </a:xfrm>
        </p:spPr>
        <p:txBody>
          <a:bodyPr/>
          <a:lstStyle>
            <a:lvl1pPr algn="ctr">
              <a:lnSpc>
                <a:spcPct val="100000"/>
              </a:lnSpc>
              <a:defRPr sz="32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7852" y="1669555"/>
            <a:ext cx="11536296" cy="543675"/>
          </a:xfrm>
        </p:spPr>
        <p:txBody>
          <a:bodyPr rIns="0"/>
          <a:lstStyle>
            <a:lvl1pPr marL="0" indent="0" algn="ctr">
              <a:buFontTx/>
              <a:buNone/>
              <a:defRPr sz="2933" b="0">
                <a:solidFill>
                  <a:schemeClr val="accent1"/>
                </a:solidFill>
                <a:effectLst/>
                <a:latin typeface="Lucida Sans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1CD6B-42E3-4553-8230-5AAFC28D4F9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91866468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730" y="1472989"/>
            <a:ext cx="11546543" cy="53553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185" y="2275790"/>
            <a:ext cx="5336428" cy="2749471"/>
          </a:xfr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67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133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133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6809" y="2275790"/>
            <a:ext cx="5293264" cy="2749471"/>
          </a:xfr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67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133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133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FE6B5-5C9C-4CE7-A8CF-D8D20FAB9CD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33537140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47681"/>
            <a:ext cx="11582400" cy="53553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510" y="2074430"/>
            <a:ext cx="5386917" cy="46166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508" y="2621484"/>
            <a:ext cx="5386917" cy="1785104"/>
          </a:xfrm>
        </p:spPr>
        <p:txBody>
          <a:bodyPr/>
          <a:lstStyle>
            <a:lvl1pPr>
              <a:defRPr lang="en-US" sz="24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defRPr lang="en-US" sz="2133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defRPr lang="en-US" sz="2133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defRPr lang="en-US" sz="1867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defRPr lang="en-US" sz="1867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2278" y="2074430"/>
            <a:ext cx="5389033" cy="46166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2277" y="2621484"/>
            <a:ext cx="5389033" cy="1785104"/>
          </a:xfrm>
        </p:spPr>
        <p:txBody>
          <a:bodyPr/>
          <a:lstStyle>
            <a:lvl1pPr>
              <a:defRPr lang="en-US" sz="24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defRPr lang="en-US" sz="2133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defRPr lang="en-US" sz="2133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defRPr lang="en-US" sz="1867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defRPr lang="en-US" sz="1867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B2B0C-C803-4EF0-98C4-DAD0F0D7E38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2592749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995" y="2025693"/>
            <a:ext cx="10078012" cy="53553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6C384-93F6-41F3-A7C4-598F61B9354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4339944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52347-1483-467E-8982-69D0B86DB05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55145899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330610"/>
            <a:ext cx="7315200" cy="461729"/>
          </a:xfrm>
        </p:spPr>
        <p:txBody>
          <a:bodyPr/>
          <a:lstStyle>
            <a:lvl1pPr algn="l">
              <a:defRPr sz="2667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93222"/>
            <a:ext cx="7315200" cy="748988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866802"/>
            <a:ext cx="7315200" cy="37965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124DE-C1F8-4D2B-A4B4-CFDAA24CCD4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749797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968" y="2025693"/>
            <a:ext cx="11567032" cy="5355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755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E8FD6B-C75E-4400-9C9A-0CE8C9333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9D366-EE13-4C5C-AE2C-B6C2F9199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D00B4F5-9A9D-473C-A214-B6687C012C6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23240" y="1009892"/>
            <a:ext cx="11145520" cy="420564"/>
          </a:xfrm>
        </p:spPr>
        <p:txBody>
          <a:bodyPr lIns="27432" rIns="27432" anchorCtr="0"/>
          <a:lstStyle>
            <a:lvl1pPr marL="220117" indent="0">
              <a:lnSpc>
                <a:spcPct val="100000"/>
              </a:lnSpc>
              <a:spcBef>
                <a:spcPts val="0"/>
              </a:spcBef>
              <a:buSzPct val="100000"/>
              <a:buFont typeface="Arial" pitchFamily="34" charset="0"/>
              <a:buNone/>
              <a:defRPr sz="2133" b="0">
                <a:solidFill>
                  <a:srgbClr val="5E6A71"/>
                </a:solidFill>
              </a:defRPr>
            </a:lvl1pPr>
            <a:lvl2pPr marL="679402" indent="-220117">
              <a:spcBef>
                <a:spcPts val="533"/>
              </a:spcBef>
              <a:buSzPct val="75000"/>
              <a:buFont typeface="Lucida Sans" panose="020B0602030504020204" pitchFamily="34" charset="0"/>
              <a:buChar char="–"/>
              <a:defRPr sz="2400"/>
            </a:lvl2pPr>
            <a:lvl3pPr marL="1060369" indent="-292587">
              <a:spcBef>
                <a:spcPts val="533"/>
              </a:spcBef>
              <a:buSzPct val="100000"/>
              <a:buFont typeface="Arial" panose="020B0604020202020204" pitchFamily="34" charset="0"/>
              <a:buChar char="•"/>
              <a:defRPr sz="2133"/>
            </a:lvl3pPr>
            <a:lvl4pPr marL="1219110" indent="-220117">
              <a:spcBef>
                <a:spcPts val="533"/>
              </a:spcBef>
              <a:buSzPct val="100000"/>
              <a:buFont typeface="Lucida Sans" panose="020B0602030504020204" pitchFamily="34" charset="0"/>
              <a:buChar char="–"/>
              <a:defRPr sz="1867"/>
            </a:lvl4pPr>
            <a:lvl5pPr marL="1439225" indent="-220117">
              <a:spcBef>
                <a:spcPts val="533"/>
              </a:spcBef>
              <a:buSzPct val="100000"/>
              <a:buFont typeface="Arial" pitchFamily="34" charset="0"/>
              <a:buChar char="•"/>
              <a:defRPr sz="1867"/>
            </a:lvl5pPr>
          </a:lstStyle>
          <a:p>
            <a:pPr lvl="0"/>
            <a:r>
              <a:rPr lang="en-US" dirty="0"/>
              <a:t>Kicker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15AB864-A41A-4994-B74D-75DAD766C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204" y="1828801"/>
            <a:ext cx="10449601" cy="2042169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9817" rIns="0" bIns="29817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rgbClr val="5E6A71"/>
                </a:solidFill>
              </a:defRPr>
            </a:lvl1pPr>
            <a:lvl2pPr>
              <a:defRPr>
                <a:solidFill>
                  <a:srgbClr val="5E6A71"/>
                </a:solidFill>
              </a:defRPr>
            </a:lvl2pPr>
          </a:lstStyle>
          <a:p>
            <a:r>
              <a:rPr lang="en-US" altLang="en-US" sz="2400" dirty="0"/>
              <a:t>Point 1</a:t>
            </a:r>
          </a:p>
          <a:p>
            <a:pPr lvl="1"/>
            <a:r>
              <a:rPr lang="en-US" altLang="en-US" sz="2133" dirty="0"/>
              <a:t>Sub-point 1</a:t>
            </a:r>
          </a:p>
          <a:p>
            <a:endParaRPr lang="en-US" altLang="en-US" sz="2400" dirty="0"/>
          </a:p>
          <a:p>
            <a:r>
              <a:rPr lang="en-US" altLang="en-US" sz="2400" dirty="0"/>
              <a:t>Point 2</a:t>
            </a:r>
          </a:p>
          <a:p>
            <a:pPr lvl="1"/>
            <a:r>
              <a:rPr lang="en-US" altLang="en-US" sz="2133" dirty="0"/>
              <a:t>Sub-point 2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EB79704-C701-451D-88A6-E59219ECA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00" y="288287"/>
            <a:ext cx="11252200" cy="384048"/>
          </a:xfrm>
          <a:prstGeom prst="rect">
            <a:avLst/>
          </a:prstGeom>
        </p:spPr>
        <p:txBody>
          <a:bodyPr lIns="0" tIns="0" rIns="0" bIns="0" rtlCol="0" anchor="ctr" anchorCtr="0">
            <a:no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794457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1379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815" y="-502547"/>
            <a:ext cx="4011084" cy="2086798"/>
          </a:xfrm>
        </p:spPr>
        <p:txBody>
          <a:bodyPr/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6183" y="1573324"/>
            <a:ext cx="4011084" cy="4616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81609" y="250543"/>
            <a:ext cx="7212061" cy="3407057"/>
          </a:xfrm>
          <a:prstGeom prst="rect">
            <a:avLst/>
          </a:prstGeom>
        </p:spPr>
        <p:txBody>
          <a:bodyPr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600" b="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 smtClean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SzPct val="125000"/>
              <a:buFont typeface="Arial" pitchFamily="34" charset="0"/>
              <a:buChar char="•"/>
              <a:defRPr lang="en-US" sz="2400" dirty="0">
                <a:solidFill>
                  <a:schemeClr val="bg2"/>
                </a:solidFill>
                <a:latin typeface="Lucida Sans" pitchFamily="34" charset="0"/>
                <a:ea typeface="+mn-ea"/>
                <a:cs typeface="+mn-cs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5683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256808"/>
            <a:ext cx="7315200" cy="535531"/>
          </a:xfrm>
        </p:spPr>
        <p:txBody>
          <a:bodyPr/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7"/>
            <a:ext cx="7315200" cy="748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866802"/>
            <a:ext cx="7315200" cy="5539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38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5" Type="http://schemas.openxmlformats.org/officeDocument/2006/relationships/slideLayout" Target="../slideLayouts/slideLayout31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30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9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38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47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6.xml"/><Relationship Id="rId10" Type="http://schemas.openxmlformats.org/officeDocument/2006/relationships/theme" Target="../theme/theme7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645584" y="622287"/>
            <a:ext cx="11546416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0" tIns="45720" rIns="457200" bIns="45720" numCol="1" anchor="b" anchorCtr="1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645585" y="6438900"/>
            <a:ext cx="1670049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333">
                <a:solidFill>
                  <a:schemeClr val="bg2"/>
                </a:solidFill>
                <a:latin typeface="Arial" charset="0"/>
              </a:defRPr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2315633" y="6438900"/>
            <a:ext cx="82042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333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0532533" y="6438900"/>
            <a:ext cx="1659467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333">
                <a:solidFill>
                  <a:schemeClr val="bg2"/>
                </a:solidFill>
              </a:defRPr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" y="1047752"/>
            <a:ext cx="647700" cy="58102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647700" cy="10477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457050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Lucida Sans" pitchFamily="34" charset="0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Lucida Sans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Lucida Sans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Lucida Sans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Lucida Sans" pitchFamily="34" charset="0"/>
        </a:defRPr>
      </a:lvl5pPr>
      <a:lvl6pPr marL="60958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6pPr>
      <a:lvl7pPr marL="121917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7pPr>
      <a:lvl8pPr marL="182875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8pPr>
      <a:lvl9pPr marL="243833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9pPr>
    </p:titleStyle>
    <p:bodyStyle>
      <a:lvl1pPr marL="219075" indent="-219075" algn="l" rtl="0" eaLnBrk="1" fontAlgn="base" hangingPunct="1">
        <a:spcBef>
          <a:spcPct val="25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600" dirty="0">
          <a:solidFill>
            <a:schemeClr val="bg2"/>
          </a:solidFill>
          <a:latin typeface="Lucida Sans" pitchFamily="34" charset="0"/>
          <a:ea typeface="+mn-ea"/>
          <a:cs typeface="+mn-cs"/>
        </a:defRPr>
      </a:lvl1pPr>
      <a:lvl2pPr marL="459306" indent="-23917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2pPr>
      <a:lvl3pPr marL="679434" indent="-22012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3pPr>
      <a:lvl4pPr marL="918610" indent="-23917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4pPr>
      <a:lvl5pPr marL="1138738" indent="-22012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5pPr>
      <a:lvl6pPr marL="1521846" indent="296326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6pPr>
      <a:lvl7pPr marL="2131431" indent="296326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7pPr>
      <a:lvl8pPr marL="2741015" indent="296326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8pPr>
      <a:lvl9pPr marL="3350600" indent="296326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 bwMode="gray">
          <a:xfrm flipH="1">
            <a:off x="0" y="1"/>
            <a:ext cx="12192000" cy="9715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027" name="Picture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21" t="35077" r="17621" b="35077"/>
          <a:stretch>
            <a:fillRect/>
          </a:stretch>
        </p:blipFill>
        <p:spPr bwMode="auto">
          <a:xfrm>
            <a:off x="-4233" y="1"/>
            <a:ext cx="789517" cy="97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064685" y="2298700"/>
            <a:ext cx="10062633" cy="2015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0" y="1587486"/>
            <a:ext cx="121920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0" tIns="45720" rIns="457200" bIns="45720" numCol="1" anchor="b" anchorCtr="1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645585" y="6438900"/>
            <a:ext cx="1670049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333">
                <a:solidFill>
                  <a:schemeClr val="bg2"/>
                </a:solidFill>
                <a:latin typeface="Arial" charset="0"/>
              </a:defRPr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2315633" y="6438900"/>
            <a:ext cx="82042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333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0532533" y="6438900"/>
            <a:ext cx="1659467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333">
                <a:solidFill>
                  <a:schemeClr val="bg2"/>
                </a:solidFill>
              </a:defRPr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971551"/>
            <a:ext cx="12192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58653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5pPr>
      <a:lvl6pPr marL="60958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6pPr>
      <a:lvl7pPr marL="121917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7pPr>
      <a:lvl8pPr marL="182875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8pPr>
      <a:lvl9pPr marL="243833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9pPr>
    </p:titleStyle>
    <p:bodyStyle>
      <a:lvl1pPr algn="l" rtl="0" eaLnBrk="1" fontAlgn="base" hangingPunct="1">
        <a:lnSpc>
          <a:spcPts val="2933"/>
        </a:lnSpc>
        <a:spcBef>
          <a:spcPct val="25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600" dirty="0">
          <a:solidFill>
            <a:schemeClr val="bg2"/>
          </a:solidFill>
          <a:latin typeface="Lucida Sans" pitchFamily="34" charset="0"/>
          <a:ea typeface="+mn-ea"/>
          <a:cs typeface="+mn-cs"/>
        </a:defRPr>
      </a:lvl1pPr>
      <a:lvl2pPr marL="459306" indent="-23917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Lucida Sans" panose="020B0602030504020204" pitchFamily="34" charset="0"/>
        <a:buChar char="–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2pPr>
      <a:lvl3pPr marL="679434" indent="-22012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3pPr>
      <a:lvl4pPr marL="918610" indent="-23917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Lucida Sans" panose="020B0602030504020204" pitchFamily="34" charset="0"/>
        <a:buChar char="–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4pPr>
      <a:lvl5pPr marL="1138738" indent="-22012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5pPr>
      <a:lvl6pPr marL="1521846" indent="296326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6pPr>
      <a:lvl7pPr marL="2131431" indent="296326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7pPr>
      <a:lvl8pPr marL="2741015" indent="296326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8pPr>
      <a:lvl9pPr marL="3350600" indent="296326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 flipH="1">
            <a:off x="520701" y="0"/>
            <a:ext cx="15028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645584" y="622287"/>
            <a:ext cx="11546416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0" tIns="45720" rIns="457200" bIns="45720" numCol="1" anchor="b" anchorCtr="1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717551" y="6438900"/>
            <a:ext cx="1598083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333">
                <a:solidFill>
                  <a:schemeClr val="bg2"/>
                </a:solidFill>
                <a:latin typeface="Arial" charset="0"/>
              </a:defRPr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2315633" y="6438900"/>
            <a:ext cx="82042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333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0532533" y="6438900"/>
            <a:ext cx="1659467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333">
                <a:solidFill>
                  <a:schemeClr val="bg2"/>
                </a:solidFill>
              </a:defRPr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" y="1047752"/>
            <a:ext cx="647700" cy="581024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647700" cy="10477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22513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Lucida Sans" pitchFamily="34" charset="0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Lucida Sans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Lucida Sans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Lucida Sans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Lucida Sans" pitchFamily="34" charset="0"/>
        </a:defRPr>
      </a:lvl5pPr>
      <a:lvl6pPr marL="60958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6pPr>
      <a:lvl7pPr marL="121917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7pPr>
      <a:lvl8pPr marL="182875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8pPr>
      <a:lvl9pPr marL="243833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9pPr>
    </p:titleStyle>
    <p:bodyStyle>
      <a:lvl1pPr marL="220128" indent="-220128" algn="l" rtl="0" eaLnBrk="1" fontAlgn="base" hangingPunct="1">
        <a:spcBef>
          <a:spcPct val="25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600" dirty="0">
          <a:solidFill>
            <a:schemeClr val="bg2"/>
          </a:solidFill>
          <a:latin typeface="Lucida Sans" pitchFamily="34" charset="0"/>
          <a:ea typeface="+mn-ea"/>
          <a:cs typeface="+mn-cs"/>
        </a:defRPr>
      </a:lvl1pPr>
      <a:lvl2pPr marL="459306" indent="-23917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2pPr>
      <a:lvl3pPr marL="679434" indent="-22012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3pPr>
      <a:lvl4pPr marL="918610" indent="-23917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4pPr>
      <a:lvl5pPr marL="1138738" indent="-22012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5pPr>
      <a:lvl6pPr marL="1521846" indent="296326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6pPr>
      <a:lvl7pPr marL="2131431" indent="296326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7pPr>
      <a:lvl8pPr marL="2741015" indent="296326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8pPr>
      <a:lvl9pPr marL="3350600" indent="296326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gray">
          <a:xfrm flipH="1">
            <a:off x="0" y="0"/>
            <a:ext cx="12192000" cy="8805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" name="Rectangle 29"/>
          <p:cNvSpPr/>
          <p:nvPr/>
        </p:nvSpPr>
        <p:spPr bwMode="gray">
          <a:xfrm flipH="1">
            <a:off x="1185333" y="44451"/>
            <a:ext cx="11006667" cy="791633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7000">
                <a:schemeClr val="accent2">
                  <a:tint val="44500"/>
                  <a:satMod val="160000"/>
                </a:schemeClr>
              </a:gs>
              <a:gs pos="70000">
                <a:schemeClr val="tx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23851" y="1403336"/>
            <a:ext cx="115443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0" tIns="45720" rIns="457200" bIns="45720" numCol="1" anchor="b" anchorCtr="1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645585" y="6438900"/>
            <a:ext cx="1670049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333">
                <a:solidFill>
                  <a:schemeClr val="bg2"/>
                </a:solidFill>
                <a:latin typeface="Arial" charset="0"/>
              </a:defRPr>
            </a:lvl1pPr>
          </a:lstStyle>
          <a:p>
            <a:fld id="{B8FE7D98-C228-4FF7-9CBA-EB6B8321E419}" type="datetimeFigureOut">
              <a:rPr lang="en-US" smtClean="0"/>
              <a:t>6/19/2020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2315633" y="6438900"/>
            <a:ext cx="82042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333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0532533" y="6438900"/>
            <a:ext cx="1659467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333">
                <a:solidFill>
                  <a:schemeClr val="bg2"/>
                </a:solidFill>
              </a:defRPr>
            </a:lvl1pPr>
          </a:lstStyle>
          <a:p>
            <a:fld id="{F835FA9F-C423-4BE6-8CC6-BBA20F4D826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33" name="Picture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423" b="38544"/>
          <a:stretch>
            <a:fillRect/>
          </a:stretch>
        </p:blipFill>
        <p:spPr bwMode="auto">
          <a:xfrm>
            <a:off x="0" y="44451"/>
            <a:ext cx="1185333" cy="791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628240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5pPr>
      <a:lvl6pPr marL="60958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6pPr>
      <a:lvl7pPr marL="121917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7pPr>
      <a:lvl8pPr marL="182875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8pPr>
      <a:lvl9pPr marL="243833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9pPr>
    </p:titleStyle>
    <p:bodyStyle>
      <a:lvl1pPr marL="220128" indent="-220128" algn="l" rtl="0" eaLnBrk="1" fontAlgn="base" hangingPunct="1">
        <a:spcBef>
          <a:spcPct val="25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600" dirty="0">
          <a:solidFill>
            <a:schemeClr val="bg2"/>
          </a:solidFill>
          <a:latin typeface="Lucida Sans" pitchFamily="34" charset="0"/>
          <a:ea typeface="+mn-ea"/>
          <a:cs typeface="+mn-cs"/>
        </a:defRPr>
      </a:lvl1pPr>
      <a:lvl2pPr marL="459306" indent="-23917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Lucida Sans" panose="020B0602030504020204" pitchFamily="34" charset="0"/>
        <a:buChar char="–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2pPr>
      <a:lvl3pPr marL="679434" indent="-22012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3pPr>
      <a:lvl4pPr marL="918610" indent="-23917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Lucida Sans" panose="020B0602030504020204" pitchFamily="34" charset="0"/>
        <a:buChar char="–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4pPr>
      <a:lvl5pPr marL="1138738" indent="-22012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5pPr>
      <a:lvl6pPr marL="1521846" indent="296326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6pPr>
      <a:lvl7pPr marL="2131431" indent="296326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7pPr>
      <a:lvl8pPr marL="2741015" indent="296326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8pPr>
      <a:lvl9pPr marL="3350600" indent="296326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gray">
          <a:xfrm flipH="1">
            <a:off x="0" y="0"/>
            <a:ext cx="12192000" cy="8805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0" name="Rectangle 29"/>
          <p:cNvSpPr/>
          <p:nvPr userDrawn="1"/>
        </p:nvSpPr>
        <p:spPr bwMode="gray">
          <a:xfrm flipH="1">
            <a:off x="1185333" y="44451"/>
            <a:ext cx="11006667" cy="791633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7000">
                <a:schemeClr val="accent2">
                  <a:tint val="44500"/>
                  <a:satMod val="160000"/>
                </a:schemeClr>
              </a:gs>
              <a:gs pos="70000">
                <a:schemeClr val="tx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23851" y="1403336"/>
            <a:ext cx="115443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0" tIns="45720" rIns="457200" bIns="45720" numCol="1" anchor="b" anchorCtr="1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 userDrawn="1">
            <p:ph type="dt" sz="half" idx="2"/>
          </p:nvPr>
        </p:nvSpPr>
        <p:spPr bwMode="black">
          <a:xfrm>
            <a:off x="645585" y="6438900"/>
            <a:ext cx="1670049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33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 userDrawn="1">
            <p:ph type="ftr" sz="quarter" idx="3"/>
          </p:nvPr>
        </p:nvSpPr>
        <p:spPr bwMode="black">
          <a:xfrm>
            <a:off x="2315633" y="6438900"/>
            <a:ext cx="82042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333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" name="Rectangle 6"/>
          <p:cNvSpPr>
            <a:spLocks noGrp="1" noChangeArrowheads="1"/>
          </p:cNvSpPr>
          <p:nvPr userDrawn="1">
            <p:ph type="sldNum" sz="quarter" idx="4"/>
          </p:nvPr>
        </p:nvSpPr>
        <p:spPr bwMode="black">
          <a:xfrm>
            <a:off x="10532533" y="6438900"/>
            <a:ext cx="1659467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33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7AC1BE3-5E53-4DD4-9B17-DCAFE36D645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3" name="Picture 4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423" b="38544"/>
          <a:stretch>
            <a:fillRect/>
          </a:stretch>
        </p:blipFill>
        <p:spPr bwMode="auto">
          <a:xfrm>
            <a:off x="0" y="44451"/>
            <a:ext cx="1185333" cy="791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626047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6" r:id="rId6"/>
    <p:sldLayoutId id="2147483707" r:id="rId7"/>
    <p:sldLayoutId id="2147483709" r:id="rId8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9pPr>
    </p:titleStyle>
    <p:bodyStyle>
      <a:lvl1pPr marL="220128" indent="-220128" algn="l" rtl="0" eaLnBrk="0" fontAlgn="base" hangingPunct="0">
        <a:spcBef>
          <a:spcPct val="25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600" dirty="0">
          <a:solidFill>
            <a:schemeClr val="bg2"/>
          </a:solidFill>
          <a:latin typeface="Lucida Sans" pitchFamily="34" charset="0"/>
          <a:ea typeface="+mn-ea"/>
          <a:cs typeface="+mn-cs"/>
        </a:defRPr>
      </a:lvl1pPr>
      <a:lvl2pPr marL="459306" indent="-239178" algn="l" rtl="0" eaLnBrk="0" fontAlgn="base" hangingPunct="0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Lucida Sans" panose="020B0602030504020204" pitchFamily="34" charset="0"/>
        <a:buChar char="–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2pPr>
      <a:lvl3pPr marL="679434" indent="-220128" algn="l" rtl="0" eaLnBrk="0" fontAlgn="base" hangingPunct="0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3pPr>
      <a:lvl4pPr marL="918610" indent="-239178" algn="l" rtl="0" eaLnBrk="0" fontAlgn="base" hangingPunct="0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Lucida Sans" panose="020B0602030504020204" pitchFamily="34" charset="0"/>
        <a:buChar char="–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4pPr>
      <a:lvl5pPr marL="1138738" indent="-220128" algn="l" rtl="0" eaLnBrk="0" fontAlgn="base" hangingPunct="0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5pPr>
      <a:lvl6pPr marL="1521846" indent="296326" algn="l" rtl="0" fontAlgn="base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6pPr>
      <a:lvl7pPr marL="2131431" indent="296326" algn="l" rtl="0" fontAlgn="base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7pPr>
      <a:lvl8pPr marL="2741015" indent="296326" algn="l" rtl="0" fontAlgn="base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8pPr>
      <a:lvl9pPr marL="3350600" indent="296326" algn="l" rtl="0" fontAlgn="base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gray">
          <a:xfrm flipH="1">
            <a:off x="0" y="0"/>
            <a:ext cx="12192000" cy="8805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0" name="Rectangle 29"/>
          <p:cNvSpPr/>
          <p:nvPr userDrawn="1"/>
        </p:nvSpPr>
        <p:spPr bwMode="gray">
          <a:xfrm flipH="1">
            <a:off x="1185333" y="44451"/>
            <a:ext cx="11006667" cy="791633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7000">
                <a:schemeClr val="accent2">
                  <a:tint val="44500"/>
                  <a:satMod val="160000"/>
                </a:schemeClr>
              </a:gs>
              <a:gs pos="70000">
                <a:schemeClr val="tx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23851" y="1403336"/>
            <a:ext cx="115443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0" tIns="45720" rIns="457200" bIns="45720" numCol="1" anchor="b" anchorCtr="1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 userDrawn="1">
            <p:ph type="dt" sz="half" idx="2"/>
          </p:nvPr>
        </p:nvSpPr>
        <p:spPr bwMode="black">
          <a:xfrm>
            <a:off x="645585" y="6438900"/>
            <a:ext cx="1670049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33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 userDrawn="1">
            <p:ph type="ftr" sz="quarter" idx="3"/>
          </p:nvPr>
        </p:nvSpPr>
        <p:spPr bwMode="black">
          <a:xfrm>
            <a:off x="2315633" y="6438900"/>
            <a:ext cx="82042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333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" name="Rectangle 6"/>
          <p:cNvSpPr>
            <a:spLocks noGrp="1" noChangeArrowheads="1"/>
          </p:cNvSpPr>
          <p:nvPr userDrawn="1">
            <p:ph type="sldNum" sz="quarter" idx="4"/>
          </p:nvPr>
        </p:nvSpPr>
        <p:spPr bwMode="black">
          <a:xfrm>
            <a:off x="10532533" y="6438900"/>
            <a:ext cx="1659467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33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7AC1BE3-5E53-4DD4-9B17-DCAFE36D645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3" name="Picture 4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423" b="38544"/>
          <a:stretch>
            <a:fillRect/>
          </a:stretch>
        </p:blipFill>
        <p:spPr bwMode="auto">
          <a:xfrm>
            <a:off x="0" y="44451"/>
            <a:ext cx="1185333" cy="791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316679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9pPr>
    </p:titleStyle>
    <p:bodyStyle>
      <a:lvl1pPr marL="220128" indent="-220128" algn="l" rtl="0" eaLnBrk="0" fontAlgn="base" hangingPunct="0">
        <a:spcBef>
          <a:spcPct val="25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600" dirty="0">
          <a:solidFill>
            <a:schemeClr val="bg2"/>
          </a:solidFill>
          <a:latin typeface="Lucida Sans" pitchFamily="34" charset="0"/>
          <a:ea typeface="+mn-ea"/>
          <a:cs typeface="+mn-cs"/>
        </a:defRPr>
      </a:lvl1pPr>
      <a:lvl2pPr marL="459306" indent="-239178" algn="l" rtl="0" eaLnBrk="0" fontAlgn="base" hangingPunct="0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Lucida Sans" panose="020B0602030504020204" pitchFamily="34" charset="0"/>
        <a:buChar char="–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2pPr>
      <a:lvl3pPr marL="679434" indent="-220128" algn="l" rtl="0" eaLnBrk="0" fontAlgn="base" hangingPunct="0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3pPr>
      <a:lvl4pPr marL="918610" indent="-239178" algn="l" rtl="0" eaLnBrk="0" fontAlgn="base" hangingPunct="0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Lucida Sans" panose="020B0602030504020204" pitchFamily="34" charset="0"/>
        <a:buChar char="–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4pPr>
      <a:lvl5pPr marL="1138738" indent="-220128" algn="l" rtl="0" eaLnBrk="0" fontAlgn="base" hangingPunct="0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bg2"/>
          </a:solidFill>
          <a:latin typeface="Lucida Sans" pitchFamily="34" charset="0"/>
          <a:ea typeface="+mn-ea"/>
          <a:cs typeface="+mn-cs"/>
        </a:defRPr>
      </a:lvl5pPr>
      <a:lvl6pPr marL="1521846" indent="296326" algn="l" rtl="0" fontAlgn="base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6pPr>
      <a:lvl7pPr marL="2131431" indent="296326" algn="l" rtl="0" fontAlgn="base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7pPr>
      <a:lvl8pPr marL="2741015" indent="296326" algn="l" rtl="0" fontAlgn="base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8pPr>
      <a:lvl9pPr marL="3350600" indent="296326" algn="l" rtl="0" fontAlgn="base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gray">
          <a:xfrm flipH="1">
            <a:off x="0" y="0"/>
            <a:ext cx="12192000" cy="8805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0" name="Rectangle 29"/>
          <p:cNvSpPr/>
          <p:nvPr userDrawn="1"/>
        </p:nvSpPr>
        <p:spPr bwMode="gray">
          <a:xfrm flipH="1">
            <a:off x="1185333" y="44451"/>
            <a:ext cx="11006667" cy="791633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7000">
                <a:schemeClr val="accent2">
                  <a:tint val="44500"/>
                  <a:satMod val="160000"/>
                </a:schemeClr>
              </a:gs>
              <a:gs pos="70000">
                <a:schemeClr val="tx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219200" y="2298700"/>
            <a:ext cx="9753600" cy="2125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23851" y="1403336"/>
            <a:ext cx="115443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0" tIns="45720" rIns="457200" bIns="45720" numCol="1" anchor="b" anchorCtr="1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 userDrawn="1">
            <p:ph type="dt" sz="half" idx="2"/>
          </p:nvPr>
        </p:nvSpPr>
        <p:spPr bwMode="black">
          <a:xfrm>
            <a:off x="645585" y="6438900"/>
            <a:ext cx="1670049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33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 userDrawn="1">
            <p:ph type="ftr" sz="quarter" idx="3"/>
          </p:nvPr>
        </p:nvSpPr>
        <p:spPr bwMode="black">
          <a:xfrm>
            <a:off x="2315633" y="6438900"/>
            <a:ext cx="82042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333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" name="Rectangle 6"/>
          <p:cNvSpPr>
            <a:spLocks noGrp="1" noChangeArrowheads="1"/>
          </p:cNvSpPr>
          <p:nvPr userDrawn="1">
            <p:ph type="sldNum" sz="quarter" idx="4"/>
          </p:nvPr>
        </p:nvSpPr>
        <p:spPr bwMode="black">
          <a:xfrm>
            <a:off x="10532533" y="6438900"/>
            <a:ext cx="1659467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33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7AC1BE3-5E53-4DD4-9B17-DCAFE36D645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3" name="Picture 4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423" b="38544"/>
          <a:stretch>
            <a:fillRect/>
          </a:stretch>
        </p:blipFill>
        <p:spPr bwMode="auto">
          <a:xfrm>
            <a:off x="0" y="44451"/>
            <a:ext cx="1185333" cy="791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040916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</p:sldLayoutIdLst>
  <p:transition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Lucida Sans" pitchFamily="34" charset="0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chemeClr val="accent2"/>
          </a:solidFill>
          <a:latin typeface="Arial" charset="0"/>
        </a:defRPr>
      </a:lvl9pPr>
    </p:titleStyle>
    <p:bodyStyle>
      <a:lvl1pPr marL="220128" indent="-220128" algn="l" rtl="0" eaLnBrk="0" fontAlgn="base" hangingPunct="0">
        <a:spcBef>
          <a:spcPct val="25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3200" dirty="0">
          <a:solidFill>
            <a:schemeClr val="bg2"/>
          </a:solidFill>
          <a:latin typeface="Lucida Sans" pitchFamily="34" charset="0"/>
          <a:ea typeface="+mn-ea"/>
          <a:cs typeface="+mn-cs"/>
        </a:defRPr>
      </a:lvl1pPr>
      <a:lvl2pPr marL="459306" indent="-239178" algn="l" rtl="0" eaLnBrk="0" fontAlgn="base" hangingPunct="0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Lucida Sans" panose="020B0602030504020204" pitchFamily="34" charset="0"/>
        <a:buChar char="–"/>
        <a:defRPr lang="en-US" sz="2933" dirty="0">
          <a:solidFill>
            <a:schemeClr val="bg2"/>
          </a:solidFill>
          <a:latin typeface="Lucida Sans" pitchFamily="34" charset="0"/>
          <a:ea typeface="+mn-ea"/>
          <a:cs typeface="+mn-cs"/>
        </a:defRPr>
      </a:lvl2pPr>
      <a:lvl3pPr marL="679434" indent="-220128" algn="l" rtl="0" eaLnBrk="0" fontAlgn="base" hangingPunct="0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667" dirty="0">
          <a:solidFill>
            <a:schemeClr val="bg2"/>
          </a:solidFill>
          <a:latin typeface="Lucida Sans" pitchFamily="34" charset="0"/>
          <a:ea typeface="+mn-ea"/>
          <a:cs typeface="+mn-cs"/>
        </a:defRPr>
      </a:lvl3pPr>
      <a:lvl4pPr marL="918610" indent="-239178" algn="l" rtl="0" eaLnBrk="0" fontAlgn="base" hangingPunct="0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Lucida Sans" panose="020B0602030504020204" pitchFamily="34" charset="0"/>
        <a:buChar char="–"/>
        <a:defRPr lang="en-US" dirty="0">
          <a:solidFill>
            <a:schemeClr val="bg2"/>
          </a:solidFill>
          <a:latin typeface="Lucida Sans" pitchFamily="34" charset="0"/>
          <a:ea typeface="+mn-ea"/>
          <a:cs typeface="+mn-cs"/>
        </a:defRPr>
      </a:lvl4pPr>
      <a:lvl5pPr marL="1138738" indent="-220128" algn="l" rtl="0" eaLnBrk="0" fontAlgn="base" hangingPunct="0">
        <a:lnSpc>
          <a:spcPct val="95000"/>
        </a:lnSpc>
        <a:spcBef>
          <a:spcPct val="10000"/>
        </a:spcBef>
        <a:spcAft>
          <a:spcPct val="0"/>
        </a:spcAft>
        <a:buClr>
          <a:srgbClr val="C60C30"/>
        </a:buClr>
        <a:buSzPct val="100000"/>
        <a:buFont typeface="Arial" panose="020B0604020202020204" pitchFamily="34" charset="0"/>
        <a:buChar char="•"/>
        <a:defRPr lang="en-US" sz="2133" dirty="0">
          <a:solidFill>
            <a:schemeClr val="bg2"/>
          </a:solidFill>
          <a:latin typeface="Lucida Sans" pitchFamily="34" charset="0"/>
          <a:ea typeface="+mn-ea"/>
          <a:cs typeface="+mn-cs"/>
        </a:defRPr>
      </a:lvl5pPr>
      <a:lvl6pPr marL="1521846" indent="296326" algn="l" rtl="0" fontAlgn="base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6pPr>
      <a:lvl7pPr marL="2131431" indent="296326" algn="l" rtl="0" fontAlgn="base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7pPr>
      <a:lvl8pPr marL="2741015" indent="296326" algn="l" rtl="0" fontAlgn="base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8pPr>
      <a:lvl9pPr marL="3350600" indent="296326" algn="l" rtl="0" fontAlgn="base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Char char="•"/>
        <a:defRPr sz="26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Relationship Id="rId5" Type="http://schemas.openxmlformats.org/officeDocument/2006/relationships/hyperlink" Target="mailto:modern.initiative@wsu.edu" TargetMode="External"/><Relationship Id="rId4" Type="http://schemas.openxmlformats.org/officeDocument/2006/relationships/hyperlink" Target="https://modernization.wsu.ed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Relationship Id="rId5" Type="http://schemas.openxmlformats.org/officeDocument/2006/relationships/hyperlink" Target="mailto:modern.initiative@wsu.edu" TargetMode="External"/><Relationship Id="rId4" Type="http://schemas.openxmlformats.org/officeDocument/2006/relationships/hyperlink" Target="https://modernization.wsu.ed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Relationship Id="rId6" Type="http://schemas.openxmlformats.org/officeDocument/2006/relationships/hyperlink" Target="mailto:modern.initiative@wsu.edu" TargetMode="External"/><Relationship Id="rId5" Type="http://schemas.openxmlformats.org/officeDocument/2006/relationships/hyperlink" Target="https://modernization.wsu.edu/" TargetMode="Externa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3"/>
          </p:nvPr>
        </p:nvSpPr>
        <p:spPr>
          <a:xfrm>
            <a:off x="616945" y="2307106"/>
            <a:ext cx="10965455" cy="2380139"/>
          </a:xfrm>
        </p:spPr>
        <p:txBody>
          <a:bodyPr/>
          <a:lstStyle/>
          <a:p>
            <a:pPr marL="285750" indent="-285750"/>
            <a:r>
              <a:rPr lang="en-US" sz="2400" dirty="0" smtClean="0"/>
              <a:t>Supervisory </a:t>
            </a:r>
            <a:r>
              <a:rPr lang="en-US" sz="2400" dirty="0"/>
              <a:t>Organizations in Workday illustrate the University's </a:t>
            </a:r>
            <a:r>
              <a:rPr lang="en-US" sz="2400" dirty="0" smtClean="0"/>
              <a:t>supervisor and subordinate reporting relationships.</a:t>
            </a:r>
            <a:endParaRPr lang="en-US" sz="2400" dirty="0"/>
          </a:p>
          <a:p>
            <a:pPr marL="285750" indent="-285750"/>
            <a:endParaRPr lang="en-US" sz="1200" dirty="0"/>
          </a:p>
          <a:p>
            <a:pPr marL="285750" indent="-285750"/>
            <a:r>
              <a:rPr lang="en-US" dirty="0"/>
              <a:t>The HR business process workflow is driven by the supervisory organization structure</a:t>
            </a:r>
            <a:r>
              <a:rPr lang="en-US" dirty="0" smtClean="0"/>
              <a:t>.</a:t>
            </a:r>
            <a:endParaRPr lang="en-US" sz="2400" dirty="0"/>
          </a:p>
          <a:p>
            <a:pPr marL="285750" indent="-285750"/>
            <a:endParaRPr lang="en-US" sz="1200" dirty="0"/>
          </a:p>
          <a:p>
            <a:pPr marL="285750" indent="-285750"/>
            <a:r>
              <a:rPr lang="en-US" sz="2400" dirty="0"/>
              <a:t>Supervisory Organizations join with Cost Centers to connect HR and Financial data.</a:t>
            </a:r>
          </a:p>
          <a:p>
            <a:pPr marL="285750" indent="-285750"/>
            <a:endParaRPr lang="en-US" sz="2400" dirty="0"/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Workday Concept: Supervisory </a:t>
            </a:r>
            <a:r>
              <a:rPr lang="en-US" dirty="0"/>
              <a:t>Organization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066" y="5359707"/>
            <a:ext cx="1274685" cy="127468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81001"/>
            <a:ext cx="1219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  <a:latin typeface="Lucida Sans" panose="020B0602030504020204" pitchFamily="34" charset="0"/>
              </a:rPr>
              <a:t>For additional information or questions </a:t>
            </a:r>
            <a:r>
              <a:rPr lang="en-US" sz="1200" dirty="0" smtClean="0">
                <a:solidFill>
                  <a:schemeClr val="bg2"/>
                </a:solidFill>
                <a:latin typeface="Lucida Sans" panose="020B0602030504020204" pitchFamily="34" charset="0"/>
              </a:rPr>
              <a:t>about Workday for WSU, </a:t>
            </a:r>
            <a:r>
              <a:rPr lang="en-US" sz="1200" dirty="0">
                <a:solidFill>
                  <a:schemeClr val="bg2"/>
                </a:solidFill>
                <a:latin typeface="Lucida Sans" panose="020B0602030504020204" pitchFamily="34" charset="0"/>
              </a:rPr>
              <a:t>please visit </a:t>
            </a:r>
            <a:r>
              <a:rPr lang="en-US" sz="1200" dirty="0" smtClean="0">
                <a:solidFill>
                  <a:schemeClr val="bg2"/>
                </a:solidFill>
                <a:latin typeface="Lucida Sans" panose="020B0602030504020204" pitchFamily="34" charset="0"/>
                <a:hlinkClick r:id="rId4"/>
              </a:rPr>
              <a:t>modernization.wsu.edu</a:t>
            </a:r>
            <a:r>
              <a:rPr lang="en-US" sz="1200" dirty="0" smtClean="0">
                <a:solidFill>
                  <a:schemeClr val="bg2"/>
                </a:solidFill>
                <a:latin typeface="Lucida Sans" panose="020B0602030504020204" pitchFamily="34" charset="0"/>
              </a:rPr>
              <a:t> or </a:t>
            </a:r>
            <a:r>
              <a:rPr lang="en-US" sz="1200" dirty="0">
                <a:solidFill>
                  <a:schemeClr val="bg2"/>
                </a:solidFill>
                <a:latin typeface="Lucida Sans" panose="020B0602030504020204" pitchFamily="34" charset="0"/>
              </a:rPr>
              <a:t>email us </a:t>
            </a:r>
            <a:r>
              <a:rPr lang="en-US" sz="1200" dirty="0" smtClean="0">
                <a:solidFill>
                  <a:schemeClr val="bg2"/>
                </a:solidFill>
                <a:latin typeface="Lucida Sans" panose="020B0602030504020204" pitchFamily="34" charset="0"/>
              </a:rPr>
              <a:t>at </a:t>
            </a:r>
            <a:r>
              <a:rPr lang="en-US" sz="1200" dirty="0">
                <a:latin typeface="Lucida Sans" panose="020B0602030504020204" pitchFamily="34" charset="0"/>
                <a:hlinkClick r:id="rId5"/>
              </a:rPr>
              <a:t>modern.initiative@wsu.edu</a:t>
            </a:r>
            <a:endParaRPr lang="en-US" sz="1200" dirty="0">
              <a:solidFill>
                <a:schemeClr val="bg2"/>
              </a:solidFill>
              <a:latin typeface="Lucida Sans" panose="020B0602030504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63404" y="6616535"/>
            <a:ext cx="131799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hangingPunct="0"/>
            <a:r>
              <a:rPr lang="en-US" sz="900" i="1" dirty="0">
                <a:solidFill>
                  <a:srgbClr val="000000"/>
                </a:solidFill>
                <a:latin typeface="Lucida Sans" panose="020B0602030504020204" pitchFamily="34" charset="0"/>
              </a:rPr>
              <a:t>Updated </a:t>
            </a:r>
            <a:r>
              <a:rPr lang="en-US" sz="900" i="1" dirty="0" smtClean="0">
                <a:solidFill>
                  <a:srgbClr val="000000"/>
                </a:solidFill>
                <a:latin typeface="Lucida Sans" panose="020B0602030504020204" pitchFamily="34" charset="0"/>
              </a:rPr>
              <a:t>6/19/2020</a:t>
            </a:r>
            <a:endParaRPr lang="en-US" sz="900" i="1" dirty="0">
              <a:solidFill>
                <a:srgbClr val="000000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7990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pPr marL="285750" indent="-285750"/>
            <a:r>
              <a:rPr lang="en-US" sz="2400" dirty="0"/>
              <a:t>The supervisory organization shows where every role fits at WSU and provides better visibility into transactions for administrators</a:t>
            </a:r>
          </a:p>
          <a:p>
            <a:pPr marL="285750" indent="-285750"/>
            <a:endParaRPr lang="en-US" sz="1200" dirty="0"/>
          </a:p>
          <a:p>
            <a:pPr marL="285750" indent="-285750"/>
            <a:r>
              <a:rPr lang="en-US" sz="2400" dirty="0"/>
              <a:t>In our current systems, we do not have anything like a supervisory organization to help explain relationships across the university or help route things for review and approval</a:t>
            </a:r>
          </a:p>
          <a:p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Workday Concept: Supervisory </a:t>
            </a:r>
            <a:r>
              <a:rPr lang="en-US" dirty="0"/>
              <a:t>Organization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066" y="5359707"/>
            <a:ext cx="1274685" cy="127468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81001"/>
            <a:ext cx="1219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  <a:latin typeface="Lucida Sans" panose="020B0602030504020204" pitchFamily="34" charset="0"/>
              </a:rPr>
              <a:t>For additional information or questions </a:t>
            </a:r>
            <a:r>
              <a:rPr lang="en-US" sz="1200" dirty="0" smtClean="0">
                <a:solidFill>
                  <a:schemeClr val="bg2"/>
                </a:solidFill>
                <a:latin typeface="Lucida Sans" panose="020B0602030504020204" pitchFamily="34" charset="0"/>
              </a:rPr>
              <a:t>about Workday for WSU, </a:t>
            </a:r>
            <a:r>
              <a:rPr lang="en-US" sz="1200" dirty="0">
                <a:solidFill>
                  <a:schemeClr val="bg2"/>
                </a:solidFill>
                <a:latin typeface="Lucida Sans" panose="020B0602030504020204" pitchFamily="34" charset="0"/>
              </a:rPr>
              <a:t>please visit </a:t>
            </a:r>
            <a:r>
              <a:rPr lang="en-US" sz="1200" dirty="0" smtClean="0">
                <a:solidFill>
                  <a:schemeClr val="bg2"/>
                </a:solidFill>
                <a:latin typeface="Lucida Sans" panose="020B0602030504020204" pitchFamily="34" charset="0"/>
                <a:hlinkClick r:id="rId4"/>
              </a:rPr>
              <a:t>modernization.wsu.edu</a:t>
            </a:r>
            <a:r>
              <a:rPr lang="en-US" sz="1200" dirty="0" smtClean="0">
                <a:solidFill>
                  <a:schemeClr val="bg2"/>
                </a:solidFill>
                <a:latin typeface="Lucida Sans" panose="020B0602030504020204" pitchFamily="34" charset="0"/>
              </a:rPr>
              <a:t> or </a:t>
            </a:r>
            <a:r>
              <a:rPr lang="en-US" sz="1200" dirty="0">
                <a:solidFill>
                  <a:schemeClr val="bg2"/>
                </a:solidFill>
                <a:latin typeface="Lucida Sans" panose="020B0602030504020204" pitchFamily="34" charset="0"/>
              </a:rPr>
              <a:t>email us </a:t>
            </a:r>
            <a:r>
              <a:rPr lang="en-US" sz="1200" dirty="0" smtClean="0">
                <a:solidFill>
                  <a:schemeClr val="bg2"/>
                </a:solidFill>
                <a:latin typeface="Lucida Sans" panose="020B0602030504020204" pitchFamily="34" charset="0"/>
              </a:rPr>
              <a:t>at </a:t>
            </a:r>
            <a:r>
              <a:rPr lang="en-US" sz="1200" dirty="0">
                <a:latin typeface="Lucida Sans" panose="020B0602030504020204" pitchFamily="34" charset="0"/>
                <a:hlinkClick r:id="rId5"/>
              </a:rPr>
              <a:t>modern.initiative@wsu.edu</a:t>
            </a:r>
            <a:endParaRPr lang="en-US" sz="1200" dirty="0">
              <a:solidFill>
                <a:schemeClr val="bg2"/>
              </a:solidFill>
              <a:latin typeface="Lucida Sans" panose="020B0602030504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63404" y="6616535"/>
            <a:ext cx="142859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hangingPunct="0"/>
            <a:r>
              <a:rPr lang="en-US" sz="900" i="1" dirty="0">
                <a:solidFill>
                  <a:srgbClr val="000000"/>
                </a:solidFill>
                <a:latin typeface="Lucida Sans" panose="020B0602030504020204" pitchFamily="34" charset="0"/>
              </a:rPr>
              <a:t>Updated </a:t>
            </a:r>
            <a:r>
              <a:rPr lang="en-US" sz="900" i="1" dirty="0" smtClean="0">
                <a:solidFill>
                  <a:srgbClr val="000000"/>
                </a:solidFill>
                <a:latin typeface="Lucida Sans" panose="020B0602030504020204" pitchFamily="34" charset="0"/>
              </a:rPr>
              <a:t>11/26/2019</a:t>
            </a:r>
            <a:endParaRPr lang="en-US" sz="900" i="1" dirty="0">
              <a:solidFill>
                <a:srgbClr val="000000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793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Workday Concept: Supervisory </a:t>
            </a:r>
            <a:r>
              <a:rPr lang="en-US" dirty="0"/>
              <a:t>Organization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066" y="5359707"/>
            <a:ext cx="1274685" cy="12746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1" t="11937" r="14057" b="51379"/>
          <a:stretch/>
        </p:blipFill>
        <p:spPr>
          <a:xfrm>
            <a:off x="2977956" y="2011899"/>
            <a:ext cx="6388487" cy="2262646"/>
          </a:xfrm>
          <a:prstGeom prst="rect">
            <a:avLst/>
          </a:prstGeom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0" y="6581001"/>
            <a:ext cx="1219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  <a:latin typeface="Lucida Sans" panose="020B0602030504020204" pitchFamily="34" charset="0"/>
              </a:rPr>
              <a:t>For additional information or questions </a:t>
            </a:r>
            <a:r>
              <a:rPr lang="en-US" sz="1200" dirty="0" smtClean="0">
                <a:solidFill>
                  <a:schemeClr val="bg2"/>
                </a:solidFill>
                <a:latin typeface="Lucida Sans" panose="020B0602030504020204" pitchFamily="34" charset="0"/>
              </a:rPr>
              <a:t>about Workday for WSU, </a:t>
            </a:r>
            <a:r>
              <a:rPr lang="en-US" sz="1200" dirty="0">
                <a:solidFill>
                  <a:schemeClr val="bg2"/>
                </a:solidFill>
                <a:latin typeface="Lucida Sans" panose="020B0602030504020204" pitchFamily="34" charset="0"/>
              </a:rPr>
              <a:t>please visit </a:t>
            </a:r>
            <a:r>
              <a:rPr lang="en-US" sz="1200" dirty="0" smtClean="0">
                <a:solidFill>
                  <a:schemeClr val="bg2"/>
                </a:solidFill>
                <a:latin typeface="Lucida Sans" panose="020B0602030504020204" pitchFamily="34" charset="0"/>
                <a:hlinkClick r:id="rId5"/>
              </a:rPr>
              <a:t>modernization.wsu.edu</a:t>
            </a:r>
            <a:r>
              <a:rPr lang="en-US" sz="1200" dirty="0" smtClean="0">
                <a:solidFill>
                  <a:schemeClr val="bg2"/>
                </a:solidFill>
                <a:latin typeface="Lucida Sans" panose="020B0602030504020204" pitchFamily="34" charset="0"/>
              </a:rPr>
              <a:t> or </a:t>
            </a:r>
            <a:r>
              <a:rPr lang="en-US" sz="1200" dirty="0">
                <a:solidFill>
                  <a:schemeClr val="bg2"/>
                </a:solidFill>
                <a:latin typeface="Lucida Sans" panose="020B0602030504020204" pitchFamily="34" charset="0"/>
              </a:rPr>
              <a:t>email us </a:t>
            </a:r>
            <a:r>
              <a:rPr lang="en-US" sz="1200" dirty="0" smtClean="0">
                <a:solidFill>
                  <a:schemeClr val="bg2"/>
                </a:solidFill>
                <a:latin typeface="Lucida Sans" panose="020B0602030504020204" pitchFamily="34" charset="0"/>
              </a:rPr>
              <a:t>at </a:t>
            </a:r>
            <a:r>
              <a:rPr lang="en-US" sz="1200" dirty="0">
                <a:latin typeface="Lucida Sans" panose="020B0602030504020204" pitchFamily="34" charset="0"/>
                <a:hlinkClick r:id="rId6"/>
              </a:rPr>
              <a:t>modern.initiative@wsu.edu</a:t>
            </a:r>
            <a:endParaRPr lang="en-US" sz="1200" dirty="0">
              <a:solidFill>
                <a:schemeClr val="bg2"/>
              </a:solidFill>
              <a:latin typeface="Lucida Sans" panose="020B0602030504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322821"/>
            <a:ext cx="45634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 eaLnBrk="0" hangingPunct="0"/>
            <a:r>
              <a:rPr lang="en-US" sz="1200" i="1" dirty="0" smtClean="0">
                <a:solidFill>
                  <a:srgbClr val="000000"/>
                </a:solidFill>
                <a:latin typeface="Lucida Sans" panose="020B0602030504020204" pitchFamily="34" charset="0"/>
              </a:rPr>
              <a:t>The information presented is for illustrative purposes only. </a:t>
            </a:r>
            <a:endParaRPr lang="en-US" sz="1600" dirty="0">
              <a:solidFill>
                <a:srgbClr val="000000"/>
              </a:solidFill>
              <a:latin typeface="Lucida Sans" panose="020B0602030504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63404" y="6616535"/>
            <a:ext cx="142859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 eaLnBrk="0" hangingPunct="0"/>
            <a:r>
              <a:rPr lang="en-US" sz="900" i="1" dirty="0">
                <a:solidFill>
                  <a:srgbClr val="000000"/>
                </a:solidFill>
                <a:latin typeface="Lucida Sans" panose="020B0602030504020204" pitchFamily="34" charset="0"/>
              </a:rPr>
              <a:t>Updated </a:t>
            </a:r>
            <a:r>
              <a:rPr lang="en-US" sz="900" i="1" dirty="0" smtClean="0">
                <a:solidFill>
                  <a:srgbClr val="000000"/>
                </a:solidFill>
                <a:latin typeface="Lucida Sans" panose="020B0602030504020204" pitchFamily="34" charset="0"/>
              </a:rPr>
              <a:t>11/26/2019</a:t>
            </a:r>
            <a:endParaRPr lang="en-US" sz="900" i="1" dirty="0">
              <a:solidFill>
                <a:srgbClr val="000000"/>
              </a:solidFill>
              <a:latin typeface="Lucida Sans" panose="020B0602030504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1" t="56510" r="14057" b="10892"/>
          <a:stretch/>
        </p:blipFill>
        <p:spPr>
          <a:xfrm>
            <a:off x="2977956" y="4241491"/>
            <a:ext cx="6388487" cy="201061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4427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SU PowerPoint Template 2">
  <a:themeElements>
    <a:clrScheme name="brand 2014">
      <a:dk1>
        <a:srgbClr val="000000"/>
      </a:dk1>
      <a:lt1>
        <a:srgbClr val="FFFFFF"/>
      </a:lt1>
      <a:dk2>
        <a:srgbClr val="B67233"/>
      </a:dk2>
      <a:lt2>
        <a:srgbClr val="EDDCCC"/>
      </a:lt2>
      <a:accent1>
        <a:srgbClr val="981E32"/>
      </a:accent1>
      <a:accent2>
        <a:srgbClr val="5E6A71"/>
      </a:accent2>
      <a:accent3>
        <a:srgbClr val="C60C30"/>
      </a:accent3>
      <a:accent4>
        <a:srgbClr val="C69214"/>
      </a:accent4>
      <a:accent5>
        <a:srgbClr val="4F868E"/>
      </a:accent5>
      <a:accent6>
        <a:srgbClr val="8F7E35"/>
      </a:accent6>
      <a:hlink>
        <a:srgbClr val="C60C30"/>
      </a:hlink>
      <a:folHlink>
        <a:srgbClr val="5E6A7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003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AAA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0033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99"/>
        </a:dk2>
        <a:lt2>
          <a:srgbClr val="FFFFFF"/>
        </a:lt2>
        <a:accent1>
          <a:srgbClr val="CC0033"/>
        </a:accent1>
        <a:accent2>
          <a:srgbClr val="000099"/>
        </a:accent2>
        <a:accent3>
          <a:srgbClr val="AAAACA"/>
        </a:accent3>
        <a:accent4>
          <a:srgbClr val="DADADA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9999"/>
        </a:dk2>
        <a:lt2>
          <a:srgbClr val="FFFFFF"/>
        </a:lt2>
        <a:accent1>
          <a:srgbClr val="CC0033"/>
        </a:accent1>
        <a:accent2>
          <a:srgbClr val="000099"/>
        </a:accent2>
        <a:accent3>
          <a:srgbClr val="AACACA"/>
        </a:accent3>
        <a:accent4>
          <a:srgbClr val="DADADA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SU PowerPoint Template">
  <a:themeElements>
    <a:clrScheme name="WSU Brand HEX">
      <a:dk1>
        <a:srgbClr val="000000"/>
      </a:dk1>
      <a:lt1>
        <a:srgbClr val="FFFFFF"/>
      </a:lt1>
      <a:dk2>
        <a:srgbClr val="003C69"/>
      </a:dk2>
      <a:lt2>
        <a:srgbClr val="DBCEAC"/>
      </a:lt2>
      <a:accent1>
        <a:srgbClr val="981E32"/>
      </a:accent1>
      <a:accent2>
        <a:srgbClr val="5E6A71"/>
      </a:accent2>
      <a:accent3>
        <a:srgbClr val="C60C30"/>
      </a:accent3>
      <a:accent4>
        <a:srgbClr val="EC7A08"/>
      </a:accent4>
      <a:accent5>
        <a:srgbClr val="3CB6CE"/>
      </a:accent5>
      <a:accent6>
        <a:srgbClr val="B6BF00"/>
      </a:accent6>
      <a:hlink>
        <a:srgbClr val="452325"/>
      </a:hlink>
      <a:folHlink>
        <a:srgbClr val="FF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003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AAA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0033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99"/>
        </a:dk2>
        <a:lt2>
          <a:srgbClr val="FFFFFF"/>
        </a:lt2>
        <a:accent1>
          <a:srgbClr val="CC0033"/>
        </a:accent1>
        <a:accent2>
          <a:srgbClr val="000099"/>
        </a:accent2>
        <a:accent3>
          <a:srgbClr val="AAAACA"/>
        </a:accent3>
        <a:accent4>
          <a:srgbClr val="DADADA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9999"/>
        </a:dk2>
        <a:lt2>
          <a:srgbClr val="FFFFFF"/>
        </a:lt2>
        <a:accent1>
          <a:srgbClr val="CC0033"/>
        </a:accent1>
        <a:accent2>
          <a:srgbClr val="000099"/>
        </a:accent2>
        <a:accent3>
          <a:srgbClr val="AACACA"/>
        </a:accent3>
        <a:accent4>
          <a:srgbClr val="DADADA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6x9 Template-431-grey bar">
  <a:themeElements>
    <a:clrScheme name="brand 2014">
      <a:dk1>
        <a:srgbClr val="000000"/>
      </a:dk1>
      <a:lt1>
        <a:srgbClr val="FFFFFF"/>
      </a:lt1>
      <a:dk2>
        <a:srgbClr val="B67233"/>
      </a:dk2>
      <a:lt2>
        <a:srgbClr val="EDDCCC"/>
      </a:lt2>
      <a:accent1>
        <a:srgbClr val="981E32"/>
      </a:accent1>
      <a:accent2>
        <a:srgbClr val="5E6A71"/>
      </a:accent2>
      <a:accent3>
        <a:srgbClr val="C60C30"/>
      </a:accent3>
      <a:accent4>
        <a:srgbClr val="C69214"/>
      </a:accent4>
      <a:accent5>
        <a:srgbClr val="4F868E"/>
      </a:accent5>
      <a:accent6>
        <a:srgbClr val="8F7E35"/>
      </a:accent6>
      <a:hlink>
        <a:srgbClr val="C60C30"/>
      </a:hlink>
      <a:folHlink>
        <a:srgbClr val="5E6A7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003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AAA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0033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99"/>
        </a:dk2>
        <a:lt2>
          <a:srgbClr val="FFFFFF"/>
        </a:lt2>
        <a:accent1>
          <a:srgbClr val="CC0033"/>
        </a:accent1>
        <a:accent2>
          <a:srgbClr val="000099"/>
        </a:accent2>
        <a:accent3>
          <a:srgbClr val="AAAACA"/>
        </a:accent3>
        <a:accent4>
          <a:srgbClr val="DADADA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9999"/>
        </a:dk2>
        <a:lt2>
          <a:srgbClr val="FFFFFF"/>
        </a:lt2>
        <a:accent1>
          <a:srgbClr val="CC0033"/>
        </a:accent1>
        <a:accent2>
          <a:srgbClr val="000099"/>
        </a:accent2>
        <a:accent3>
          <a:srgbClr val="AACACA"/>
        </a:accent3>
        <a:accent4>
          <a:srgbClr val="DADADA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6x9 WSU Hrz 431-white">
  <a:themeElements>
    <a:clrScheme name="WSU Brand HEX">
      <a:dk1>
        <a:srgbClr val="000000"/>
      </a:dk1>
      <a:lt1>
        <a:srgbClr val="FFFFFF"/>
      </a:lt1>
      <a:dk2>
        <a:srgbClr val="003C69"/>
      </a:dk2>
      <a:lt2>
        <a:srgbClr val="DBCEAC"/>
      </a:lt2>
      <a:accent1>
        <a:srgbClr val="981E32"/>
      </a:accent1>
      <a:accent2>
        <a:srgbClr val="5E6A71"/>
      </a:accent2>
      <a:accent3>
        <a:srgbClr val="C60C30"/>
      </a:accent3>
      <a:accent4>
        <a:srgbClr val="EC7A08"/>
      </a:accent4>
      <a:accent5>
        <a:srgbClr val="3CB6CE"/>
      </a:accent5>
      <a:accent6>
        <a:srgbClr val="B6BF00"/>
      </a:accent6>
      <a:hlink>
        <a:srgbClr val="452325"/>
      </a:hlink>
      <a:folHlink>
        <a:srgbClr val="FF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003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AAA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0033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99"/>
        </a:dk2>
        <a:lt2>
          <a:srgbClr val="FFFFFF"/>
        </a:lt2>
        <a:accent1>
          <a:srgbClr val="CC0033"/>
        </a:accent1>
        <a:accent2>
          <a:srgbClr val="000099"/>
        </a:accent2>
        <a:accent3>
          <a:srgbClr val="AAAACA"/>
        </a:accent3>
        <a:accent4>
          <a:srgbClr val="DADADA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9999"/>
        </a:dk2>
        <a:lt2>
          <a:srgbClr val="FFFFFF"/>
        </a:lt2>
        <a:accent1>
          <a:srgbClr val="CC0033"/>
        </a:accent1>
        <a:accent2>
          <a:srgbClr val="000099"/>
        </a:accent2>
        <a:accent3>
          <a:srgbClr val="AACACA"/>
        </a:accent3>
        <a:accent4>
          <a:srgbClr val="DADADA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Default Design">
  <a:themeElements>
    <a:clrScheme name="WSU Brand HEX">
      <a:dk1>
        <a:srgbClr val="000000"/>
      </a:dk1>
      <a:lt1>
        <a:srgbClr val="FFFFFF"/>
      </a:lt1>
      <a:dk2>
        <a:srgbClr val="003C69"/>
      </a:dk2>
      <a:lt2>
        <a:srgbClr val="DBCEAC"/>
      </a:lt2>
      <a:accent1>
        <a:srgbClr val="981E32"/>
      </a:accent1>
      <a:accent2>
        <a:srgbClr val="5E6A71"/>
      </a:accent2>
      <a:accent3>
        <a:srgbClr val="C60C30"/>
      </a:accent3>
      <a:accent4>
        <a:srgbClr val="EC7A08"/>
      </a:accent4>
      <a:accent5>
        <a:srgbClr val="3CB6CE"/>
      </a:accent5>
      <a:accent6>
        <a:srgbClr val="B6BF00"/>
      </a:accent6>
      <a:hlink>
        <a:srgbClr val="452325"/>
      </a:hlink>
      <a:folHlink>
        <a:srgbClr val="FF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003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AAA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0033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99"/>
        </a:dk2>
        <a:lt2>
          <a:srgbClr val="FFFFFF"/>
        </a:lt2>
        <a:accent1>
          <a:srgbClr val="CC0033"/>
        </a:accent1>
        <a:accent2>
          <a:srgbClr val="000099"/>
        </a:accent2>
        <a:accent3>
          <a:srgbClr val="AAAACA"/>
        </a:accent3>
        <a:accent4>
          <a:srgbClr val="DADADA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9999"/>
        </a:dk2>
        <a:lt2>
          <a:srgbClr val="FFFFFF"/>
        </a:lt2>
        <a:accent1>
          <a:srgbClr val="CC0033"/>
        </a:accent1>
        <a:accent2>
          <a:srgbClr val="000099"/>
        </a:accent2>
        <a:accent3>
          <a:srgbClr val="AACACA"/>
        </a:accent3>
        <a:accent4>
          <a:srgbClr val="DADADA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Default Design">
  <a:themeElements>
    <a:clrScheme name="WSU Brand HEX">
      <a:dk1>
        <a:srgbClr val="000000"/>
      </a:dk1>
      <a:lt1>
        <a:srgbClr val="FFFFFF"/>
      </a:lt1>
      <a:dk2>
        <a:srgbClr val="003C69"/>
      </a:dk2>
      <a:lt2>
        <a:srgbClr val="DBCEAC"/>
      </a:lt2>
      <a:accent1>
        <a:srgbClr val="981E32"/>
      </a:accent1>
      <a:accent2>
        <a:srgbClr val="5E6A71"/>
      </a:accent2>
      <a:accent3>
        <a:srgbClr val="C60C30"/>
      </a:accent3>
      <a:accent4>
        <a:srgbClr val="EC7A08"/>
      </a:accent4>
      <a:accent5>
        <a:srgbClr val="3CB6CE"/>
      </a:accent5>
      <a:accent6>
        <a:srgbClr val="B6BF00"/>
      </a:accent6>
      <a:hlink>
        <a:srgbClr val="452325"/>
      </a:hlink>
      <a:folHlink>
        <a:srgbClr val="FF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003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AAA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0033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99"/>
        </a:dk2>
        <a:lt2>
          <a:srgbClr val="FFFFFF"/>
        </a:lt2>
        <a:accent1>
          <a:srgbClr val="CC0033"/>
        </a:accent1>
        <a:accent2>
          <a:srgbClr val="000099"/>
        </a:accent2>
        <a:accent3>
          <a:srgbClr val="AAAACA"/>
        </a:accent3>
        <a:accent4>
          <a:srgbClr val="DADADA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9999"/>
        </a:dk2>
        <a:lt2>
          <a:srgbClr val="FFFFFF"/>
        </a:lt2>
        <a:accent1>
          <a:srgbClr val="CC0033"/>
        </a:accent1>
        <a:accent2>
          <a:srgbClr val="000099"/>
        </a:accent2>
        <a:accent3>
          <a:srgbClr val="AACACA"/>
        </a:accent3>
        <a:accent4>
          <a:srgbClr val="DADADA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Default Design">
  <a:themeElements>
    <a:clrScheme name="WSU Brand HEX">
      <a:dk1>
        <a:srgbClr val="000000"/>
      </a:dk1>
      <a:lt1>
        <a:srgbClr val="FFFFFF"/>
      </a:lt1>
      <a:dk2>
        <a:srgbClr val="003C69"/>
      </a:dk2>
      <a:lt2>
        <a:srgbClr val="DBCEAC"/>
      </a:lt2>
      <a:accent1>
        <a:srgbClr val="981E32"/>
      </a:accent1>
      <a:accent2>
        <a:srgbClr val="5E6A71"/>
      </a:accent2>
      <a:accent3>
        <a:srgbClr val="C60C30"/>
      </a:accent3>
      <a:accent4>
        <a:srgbClr val="EC7A08"/>
      </a:accent4>
      <a:accent5>
        <a:srgbClr val="3CB6CE"/>
      </a:accent5>
      <a:accent6>
        <a:srgbClr val="B6BF00"/>
      </a:accent6>
      <a:hlink>
        <a:srgbClr val="452325"/>
      </a:hlink>
      <a:folHlink>
        <a:srgbClr val="FF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003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AAA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0033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99"/>
        </a:dk2>
        <a:lt2>
          <a:srgbClr val="FFFFFF"/>
        </a:lt2>
        <a:accent1>
          <a:srgbClr val="CC0033"/>
        </a:accent1>
        <a:accent2>
          <a:srgbClr val="000099"/>
        </a:accent2>
        <a:accent3>
          <a:srgbClr val="AAAACA"/>
        </a:accent3>
        <a:accent4>
          <a:srgbClr val="DADADA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9999"/>
        </a:dk2>
        <a:lt2>
          <a:srgbClr val="FFFFFF"/>
        </a:lt2>
        <a:accent1>
          <a:srgbClr val="CC0033"/>
        </a:accent1>
        <a:accent2>
          <a:srgbClr val="000099"/>
        </a:accent2>
        <a:accent3>
          <a:srgbClr val="AACACA"/>
        </a:accent3>
        <a:accent4>
          <a:srgbClr val="DADADA"/>
        </a:accent4>
        <a:accent5>
          <a:srgbClr val="E2AAAD"/>
        </a:accent5>
        <a:accent6>
          <a:srgbClr val="00008A"/>
        </a:accent6>
        <a:hlink>
          <a:srgbClr val="009999"/>
        </a:hlink>
        <a:folHlink>
          <a:srgbClr val="33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6DA5E6B3319042904A8EB26377E0A4" ma:contentTypeVersion="2" ma:contentTypeDescription="Create a new document." ma:contentTypeScope="" ma:versionID="2954b2b48182d637c2dad4ac0e588bd1">
  <xsd:schema xmlns:xsd="http://www.w3.org/2001/XMLSchema" xmlns:xs="http://www.w3.org/2001/XMLSchema" xmlns:p="http://schemas.microsoft.com/office/2006/metadata/properties" xmlns:ns2="http://schemas.microsoft.com/sharepoint/v4" targetNamespace="http://schemas.microsoft.com/office/2006/metadata/properties" ma:root="true" ma:fieldsID="a4ae278bcb0ee8a608e689e31e7a1fc9" ns2:_=""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7FEBA0-D130-47E2-95CD-4C8DAE3ECC7A}">
  <ds:schemaRefs>
    <ds:schemaRef ds:uri="http://purl.org/dc/elements/1.1/"/>
    <ds:schemaRef ds:uri="http://schemas.microsoft.com/office/2006/metadata/properties"/>
    <ds:schemaRef ds:uri="http://schemas.microsoft.com/sharepoint/v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665FA57-2547-4A67-A14E-DD578475A6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95669E6-780B-4156-9597-A1B61B275E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WSU PowerPoint Template 2</Template>
  <TotalTime>1460</TotalTime>
  <Words>276</Words>
  <Application>Microsoft Office PowerPoint</Application>
  <PresentationFormat>Widescreen</PresentationFormat>
  <Paragraphs>35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Lucida Sans</vt:lpstr>
      <vt:lpstr>WSU PowerPoint Template 2</vt:lpstr>
      <vt:lpstr>WSU PowerPoint Template</vt:lpstr>
      <vt:lpstr>16x9 Template-431-grey bar</vt:lpstr>
      <vt:lpstr>16x9 WSU Hrz 431-white</vt:lpstr>
      <vt:lpstr>Default Design</vt:lpstr>
      <vt:lpstr>1_Default Design</vt:lpstr>
      <vt:lpstr>2_Default Design</vt:lpstr>
      <vt:lpstr>Workday Concept: Supervisory Organization</vt:lpstr>
      <vt:lpstr>Workday Concept: Supervisory Organization</vt:lpstr>
      <vt:lpstr>Workday Concept: Supervisory Organization</vt:lpstr>
    </vt:vector>
  </TitlesOfParts>
  <Company>Washington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Modernization Initiative Update</dc:title>
  <dc:creator>Bailes, Emily A</dc:creator>
  <cp:lastModifiedBy>Bailes, Emily A</cp:lastModifiedBy>
  <cp:revision>125</cp:revision>
  <cp:lastPrinted>2019-11-26T17:26:14Z</cp:lastPrinted>
  <dcterms:created xsi:type="dcterms:W3CDTF">2019-09-05T16:15:50Z</dcterms:created>
  <dcterms:modified xsi:type="dcterms:W3CDTF">2020-06-19T18:00:05Z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0x0101009E6DA5E6B3319042904A8EB26377E0A4</vt:lpwstr>
  </property>
</Properties>
</file>